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handoutMasterIdLst>
    <p:handoutMasterId r:id="rId81"/>
  </p:handoutMasterIdLst>
  <p:sldIdLst>
    <p:sldId id="338" r:id="rId2"/>
    <p:sldId id="258" r:id="rId3"/>
    <p:sldId id="259" r:id="rId4"/>
    <p:sldId id="260" r:id="rId5"/>
    <p:sldId id="261" r:id="rId6"/>
    <p:sldId id="262" r:id="rId7"/>
    <p:sldId id="263" r:id="rId8"/>
    <p:sldId id="264" r:id="rId9"/>
    <p:sldId id="265"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Lst>
  <p:sldSz cx="12192000" cy="6858000"/>
  <p:notesSz cx="6797675" cy="9928225"/>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16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0" clrIdx="3"/>
  <p:cmAuthor id="2" name="yingkongse" initials="y" lastIdx="12" clrIdx="2"/>
  <p:cmAuthor id="3" name="왕보" initials="왕" lastIdx="1" clrIdx="0"/>
  <p:cmAuthor id="4" name="HEP" initials="H" lastIdx="5" clrIdx="1"/>
  <p:cmAuthor id="5" name="Microsoft 帐户" initials="M帐"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1A1D"/>
    <a:srgbClr val="FCFDFA"/>
    <a:srgbClr val="FFFFD9"/>
    <a:srgbClr val="FEFDC3"/>
    <a:srgbClr val="FCF8C8"/>
    <a:srgbClr val="FFFFCC"/>
    <a:srgbClr val="DFDFDF"/>
    <a:srgbClr val="74A0DE"/>
    <a:srgbClr val="C87854"/>
    <a:srgbClr val="949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147" autoAdjust="0"/>
    <p:restoredTop sz="91489" autoAdjust="0"/>
  </p:normalViewPr>
  <p:slideViewPr>
    <p:cSldViewPr snapToGrid="0">
      <p:cViewPr varScale="1">
        <p:scale>
          <a:sx n="55" d="100"/>
          <a:sy n="55" d="100"/>
        </p:scale>
        <p:origin x="64" y="236"/>
      </p:cViewPr>
      <p:guideLst>
        <p:guide orient="horz" pos="2183"/>
        <p:guide pos="1685"/>
      </p:guideLst>
    </p:cSldViewPr>
  </p:slideViewPr>
  <p:notesTextViewPr>
    <p:cViewPr>
      <p:scale>
        <a:sx n="1" d="1"/>
        <a:sy n="1" d="1"/>
      </p:scale>
      <p:origin x="0" y="0"/>
    </p:cViewPr>
  </p:notesTextViewPr>
  <p:sorterViewPr>
    <p:cViewPr>
      <p:scale>
        <a:sx n="125" d="100"/>
        <a:sy n="125" d="100"/>
      </p:scale>
      <p:origin x="0" y="-35028"/>
    </p:cViewPr>
  </p:sorterViewPr>
  <p:notesViewPr>
    <p:cSldViewPr snapToGrid="0">
      <p:cViewPr varScale="1">
        <p:scale>
          <a:sx n="49" d="100"/>
          <a:sy n="49" d="100"/>
        </p:scale>
        <p:origin x="2148" y="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gs" Target="tags/tag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737" name="页眉占位符 1"/>
          <p:cNvSpPr>
            <a:spLocks noGrp="1"/>
          </p:cNvSpPr>
          <p:nvPr>
            <p:ph type="hdr" sz="quarter"/>
          </p:nvPr>
        </p:nvSpPr>
        <p:spPr>
          <a:xfrm>
            <a:off x="0" y="0"/>
            <a:ext cx="2919748" cy="540857"/>
          </a:xfrm>
          <a:prstGeom prst="rect">
            <a:avLst/>
          </a:prstGeom>
        </p:spPr>
        <p:txBody>
          <a:bodyPr vert="horz" lIns="91440" tIns="45720" rIns="91440" bIns="45720" rtlCol="0"/>
          <a:lstStyle>
            <a:lvl1pPr algn="l">
              <a:defRPr sz="1180"/>
            </a:lvl1pPr>
          </a:lstStyle>
          <a:p>
            <a:endParaRPr lang="zh-CN" altLang="en-US"/>
          </a:p>
        </p:txBody>
      </p:sp>
      <p:sp>
        <p:nvSpPr>
          <p:cNvPr id="1049738" name="日期占位符 2"/>
          <p:cNvSpPr>
            <a:spLocks noGrp="1"/>
          </p:cNvSpPr>
          <p:nvPr>
            <p:ph type="dt" sz="quarter" idx="1"/>
          </p:nvPr>
        </p:nvSpPr>
        <p:spPr>
          <a:xfrm>
            <a:off x="3816573" y="0"/>
            <a:ext cx="2919748" cy="540857"/>
          </a:xfrm>
          <a:prstGeom prst="rect">
            <a:avLst/>
          </a:prstGeom>
        </p:spPr>
        <p:txBody>
          <a:bodyPr vert="horz" lIns="91440" tIns="45720" rIns="91440" bIns="45720" rtlCol="0"/>
          <a:lstStyle>
            <a:lvl1pPr algn="r">
              <a:defRPr sz="1180"/>
            </a:lvl1pPr>
          </a:lstStyle>
          <a:p>
            <a:fld id="{7646D78D-9EFF-4DDC-A2C6-D964750419EA}" type="datetime1">
              <a:rPr lang="zh-CN" altLang="en-US" smtClean="0"/>
              <a:t>2022/9/30</a:t>
            </a:fld>
            <a:endParaRPr lang="zh-CN" altLang="en-US"/>
          </a:p>
        </p:txBody>
      </p:sp>
      <p:sp>
        <p:nvSpPr>
          <p:cNvPr id="1049739" name="页脚占位符 3"/>
          <p:cNvSpPr>
            <a:spLocks noGrp="1"/>
          </p:cNvSpPr>
          <p:nvPr>
            <p:ph type="ftr" sz="quarter" idx="2"/>
          </p:nvPr>
        </p:nvSpPr>
        <p:spPr>
          <a:xfrm>
            <a:off x="0" y="10238852"/>
            <a:ext cx="2919748" cy="540856"/>
          </a:xfrm>
          <a:prstGeom prst="rect">
            <a:avLst/>
          </a:prstGeom>
        </p:spPr>
        <p:txBody>
          <a:bodyPr vert="horz" lIns="91440" tIns="45720" rIns="91440" bIns="45720" rtlCol="0" anchor="b"/>
          <a:lstStyle>
            <a:lvl1pPr algn="l">
              <a:defRPr sz="1180"/>
            </a:lvl1pPr>
          </a:lstStyle>
          <a:p>
            <a:endParaRPr lang="zh-CN" altLang="en-US"/>
          </a:p>
        </p:txBody>
      </p:sp>
      <p:sp>
        <p:nvSpPr>
          <p:cNvPr id="1049740" name="灯片编号占位符 4"/>
          <p:cNvSpPr>
            <a:spLocks noGrp="1"/>
          </p:cNvSpPr>
          <p:nvPr>
            <p:ph type="sldNum" sz="quarter" idx="3"/>
          </p:nvPr>
        </p:nvSpPr>
        <p:spPr>
          <a:xfrm>
            <a:off x="3816573" y="10238852"/>
            <a:ext cx="2919748" cy="540856"/>
          </a:xfrm>
          <a:prstGeom prst="rect">
            <a:avLst/>
          </a:prstGeom>
        </p:spPr>
        <p:txBody>
          <a:bodyPr vert="horz" lIns="91440" tIns="45720" rIns="91440" bIns="45720" rtlCol="0" anchor="b"/>
          <a:lstStyle>
            <a:lvl1pPr algn="r">
              <a:defRPr sz="118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05544367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731"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1049732"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00502BD2-13A5-456B-9EA2-D661B71A7A41}" type="datetime1">
              <a:rPr lang="zh-CN" altLang="en-US" smtClean="0"/>
              <a:t>2022/9/30</a:t>
            </a:fld>
            <a:endParaRPr lang="zh-CN" altLang="en-US"/>
          </a:p>
        </p:txBody>
      </p:sp>
      <p:sp>
        <p:nvSpPr>
          <p:cNvPr id="1049733"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734"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9735"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1049736"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942558DE-1754-485B-AB72-88EC699311CB}" type="slidenum">
              <a:rPr lang="zh-CN" altLang="en-US" smtClean="0"/>
              <a:t>‹#›</a:t>
            </a:fld>
            <a:endParaRPr lang="zh-CN" altLang="en-US"/>
          </a:p>
        </p:txBody>
      </p:sp>
    </p:spTree>
    <p:extLst>
      <p:ext uri="{BB962C8B-B14F-4D97-AF65-F5344CB8AC3E}">
        <p14:creationId xmlns:p14="http://schemas.microsoft.com/office/powerpoint/2010/main" val="34932491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t>2022/9/30</a:t>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t>1</a:t>
            </a:fld>
            <a:endParaRPr lang="zh-CN" altLang="en-US"/>
          </a:p>
        </p:txBody>
      </p:sp>
    </p:spTree>
    <p:extLst>
      <p:ext uri="{BB962C8B-B14F-4D97-AF65-F5344CB8AC3E}">
        <p14:creationId xmlns:p14="http://schemas.microsoft.com/office/powerpoint/2010/main" val="2807346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8" name="幻灯片图像占位符 1"/>
          <p:cNvSpPr>
            <a:spLocks noGrp="1" noRot="1" noChangeAspect="1"/>
          </p:cNvSpPr>
          <p:nvPr>
            <p:ph type="sldImg"/>
          </p:nvPr>
        </p:nvSpPr>
        <p:spPr/>
      </p:sp>
      <p:sp>
        <p:nvSpPr>
          <p:cNvPr id="1048739" name="备注占位符 2"/>
          <p:cNvSpPr>
            <a:spLocks noGrp="1"/>
          </p:cNvSpPr>
          <p:nvPr>
            <p:ph type="body" idx="1"/>
          </p:nvPr>
        </p:nvSpPr>
        <p:spPr/>
        <p:txBody>
          <a:bodyPr/>
          <a:lstStyle/>
          <a:p>
            <a:pPr algn="l"/>
            <a:endParaRPr kumimoji="1" lang="zh-CN" altLang="en-US" dirty="0"/>
          </a:p>
        </p:txBody>
      </p:sp>
      <p:sp>
        <p:nvSpPr>
          <p:cNvPr id="1048740" name="页脚占位符 2"/>
          <p:cNvSpPr>
            <a:spLocks noGrp="1"/>
          </p:cNvSpPr>
          <p:nvPr>
            <p:ph type="ftr" sz="quarter" idx="4"/>
          </p:nvPr>
        </p:nvSpPr>
        <p:spPr/>
        <p:txBody>
          <a:bodyPr/>
          <a:lstStyle/>
          <a:p>
            <a:endParaRPr lang="zh-CN" altLang="en-US"/>
          </a:p>
        </p:txBody>
      </p:sp>
      <p:sp>
        <p:nvSpPr>
          <p:cNvPr id="1048741" name="日期占位符 3"/>
          <p:cNvSpPr>
            <a:spLocks noGrp="1"/>
          </p:cNvSpPr>
          <p:nvPr>
            <p:ph type="dt" idx="1"/>
          </p:nvPr>
        </p:nvSpPr>
        <p:spPr/>
        <p:txBody>
          <a:bodyPr/>
          <a:lstStyle/>
          <a:p>
            <a:fld id="{EAAC0998-1DD9-499F-B767-8582F0B5A80A}" type="datetime1">
              <a:rPr lang="zh-CN" altLang="en-US" smtClean="0"/>
              <a:t>2022/9/30</a:t>
            </a:fld>
            <a:endParaRPr lang="zh-CN" altLang="en-US"/>
          </a:p>
        </p:txBody>
      </p:sp>
      <p:sp>
        <p:nvSpPr>
          <p:cNvPr id="1048742" name="灯片编号占位符 4"/>
          <p:cNvSpPr>
            <a:spLocks noGrp="1"/>
          </p:cNvSpPr>
          <p:nvPr>
            <p:ph type="sldNum" sz="quarter" idx="5"/>
          </p:nvPr>
        </p:nvSpPr>
        <p:spPr/>
        <p:txBody>
          <a:bodyPr/>
          <a:lstStyle/>
          <a:p>
            <a:fld id="{942558DE-1754-485B-AB72-88EC699311CB}" type="slidenum">
              <a:rPr lang="zh-CN" altLang="en-US" smtClean="0"/>
              <a:t>10</a:t>
            </a:fld>
            <a:endParaRPr lang="zh-CN" altLang="en-US"/>
          </a:p>
        </p:txBody>
      </p:sp>
    </p:spTree>
    <p:extLst>
      <p:ext uri="{BB962C8B-B14F-4D97-AF65-F5344CB8AC3E}">
        <p14:creationId xmlns:p14="http://schemas.microsoft.com/office/powerpoint/2010/main" val="88204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幻灯片图像占位符 1"/>
          <p:cNvSpPr>
            <a:spLocks noGrp="1" noRot="1" noChangeAspect="1"/>
          </p:cNvSpPr>
          <p:nvPr>
            <p:ph type="sldImg"/>
          </p:nvPr>
        </p:nvSpPr>
        <p:spPr/>
      </p:sp>
      <p:sp>
        <p:nvSpPr>
          <p:cNvPr id="1048753" name="备注占位符 2"/>
          <p:cNvSpPr>
            <a:spLocks noGrp="1"/>
          </p:cNvSpPr>
          <p:nvPr>
            <p:ph type="body" idx="1"/>
          </p:nvPr>
        </p:nvSpPr>
        <p:spPr/>
        <p:txBody>
          <a:bodyPr/>
          <a:lstStyle/>
          <a:p>
            <a:pPr algn="l"/>
            <a:endParaRPr lang="zh-CN" altLang="en-US" dirty="0"/>
          </a:p>
        </p:txBody>
      </p:sp>
      <p:sp>
        <p:nvSpPr>
          <p:cNvPr id="1048754" name="页脚占位符 2"/>
          <p:cNvSpPr>
            <a:spLocks noGrp="1"/>
          </p:cNvSpPr>
          <p:nvPr>
            <p:ph type="ftr" sz="quarter" idx="4"/>
          </p:nvPr>
        </p:nvSpPr>
        <p:spPr/>
        <p:txBody>
          <a:bodyPr/>
          <a:lstStyle/>
          <a:p>
            <a:endParaRPr lang="zh-CN" altLang="en-US"/>
          </a:p>
        </p:txBody>
      </p:sp>
      <p:sp>
        <p:nvSpPr>
          <p:cNvPr id="1048755" name="日期占位符 3"/>
          <p:cNvSpPr>
            <a:spLocks noGrp="1"/>
          </p:cNvSpPr>
          <p:nvPr>
            <p:ph type="dt" idx="1"/>
          </p:nvPr>
        </p:nvSpPr>
        <p:spPr/>
        <p:txBody>
          <a:bodyPr/>
          <a:lstStyle/>
          <a:p>
            <a:fld id="{07FFCDBD-21E7-4661-B565-702C3E3110AD}" type="datetime1">
              <a:rPr lang="zh-CN" altLang="en-US" smtClean="0"/>
              <a:t>2022/9/30</a:t>
            </a:fld>
            <a:endParaRPr lang="zh-CN" altLang="en-US"/>
          </a:p>
        </p:txBody>
      </p:sp>
      <p:sp>
        <p:nvSpPr>
          <p:cNvPr id="1048756" name="灯片编号占位符 4"/>
          <p:cNvSpPr>
            <a:spLocks noGrp="1"/>
          </p:cNvSpPr>
          <p:nvPr>
            <p:ph type="sldNum" sz="quarter" idx="5"/>
          </p:nvPr>
        </p:nvSpPr>
        <p:spPr/>
        <p:txBody>
          <a:bodyPr/>
          <a:lstStyle/>
          <a:p>
            <a:fld id="{942558DE-1754-485B-AB72-88EC699311CB}" type="slidenum">
              <a:rPr lang="zh-CN" altLang="en-US" smtClean="0"/>
              <a:t>11</a:t>
            </a:fld>
            <a:endParaRPr lang="zh-CN" altLang="en-US"/>
          </a:p>
        </p:txBody>
      </p:sp>
    </p:spTree>
    <p:extLst>
      <p:ext uri="{BB962C8B-B14F-4D97-AF65-F5344CB8AC3E}">
        <p14:creationId xmlns:p14="http://schemas.microsoft.com/office/powerpoint/2010/main" val="2527588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5" name="幻灯片图像占位符 1"/>
          <p:cNvSpPr>
            <a:spLocks noGrp="1" noRot="1" noChangeAspect="1"/>
          </p:cNvSpPr>
          <p:nvPr>
            <p:ph type="sldImg" idx="2"/>
          </p:nvPr>
        </p:nvSpPr>
        <p:spPr/>
      </p:sp>
      <p:sp>
        <p:nvSpPr>
          <p:cNvPr id="1048766" name="文本占位符 2"/>
          <p:cNvSpPr>
            <a:spLocks noGrp="1"/>
          </p:cNvSpPr>
          <p:nvPr>
            <p:ph type="body" idx="3"/>
          </p:nvPr>
        </p:nvSpPr>
        <p:spPr/>
        <p:txBody>
          <a:bodyPr/>
          <a:lstStyle/>
          <a:p>
            <a:endParaRPr lang="zh-CN" altLang="en-US"/>
          </a:p>
        </p:txBody>
      </p:sp>
      <p:sp>
        <p:nvSpPr>
          <p:cNvPr id="1048767" name="日期占位符 3"/>
          <p:cNvSpPr>
            <a:spLocks noGrp="1"/>
          </p:cNvSpPr>
          <p:nvPr>
            <p:ph type="dt" idx="1"/>
          </p:nvPr>
        </p:nvSpPr>
        <p:spPr/>
        <p:txBody>
          <a:bodyPr/>
          <a:lstStyle/>
          <a:p>
            <a:fld id="{FCC7255B-7818-4E3D-B405-3BE93418351A}" type="datetime1">
              <a:rPr lang="zh-CN" altLang="en-US" smtClean="0"/>
              <a:t>2022/9/30</a:t>
            </a:fld>
            <a:endParaRPr lang="zh-CN" altLang="en-US"/>
          </a:p>
        </p:txBody>
      </p:sp>
      <p:sp>
        <p:nvSpPr>
          <p:cNvPr id="1048768" name="页脚占位符 4"/>
          <p:cNvSpPr>
            <a:spLocks noGrp="1"/>
          </p:cNvSpPr>
          <p:nvPr>
            <p:ph type="ftr" sz="quarter" idx="4"/>
          </p:nvPr>
        </p:nvSpPr>
        <p:spPr/>
        <p:txBody>
          <a:bodyPr/>
          <a:lstStyle/>
          <a:p>
            <a:endParaRPr lang="zh-CN" altLang="en-US"/>
          </a:p>
        </p:txBody>
      </p:sp>
      <p:sp>
        <p:nvSpPr>
          <p:cNvPr id="1048769" name="灯片编号占位符 5"/>
          <p:cNvSpPr>
            <a:spLocks noGrp="1"/>
          </p:cNvSpPr>
          <p:nvPr>
            <p:ph type="sldNum" sz="quarter" idx="5"/>
          </p:nvPr>
        </p:nvSpPr>
        <p:spPr/>
        <p:txBody>
          <a:bodyPr/>
          <a:lstStyle/>
          <a:p>
            <a:fld id="{942558DE-1754-485B-AB72-88EC699311CB}" type="slidenum">
              <a:rPr lang="zh-CN" altLang="en-US" smtClean="0"/>
              <a:t>12</a:t>
            </a:fld>
            <a:endParaRPr lang="zh-CN" altLang="en-US"/>
          </a:p>
        </p:txBody>
      </p:sp>
    </p:spTree>
    <p:extLst>
      <p:ext uri="{BB962C8B-B14F-4D97-AF65-F5344CB8AC3E}">
        <p14:creationId xmlns:p14="http://schemas.microsoft.com/office/powerpoint/2010/main" val="72251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幻灯片图像占位符 1"/>
          <p:cNvSpPr>
            <a:spLocks noGrp="1" noRot="1" noChangeAspect="1"/>
          </p:cNvSpPr>
          <p:nvPr>
            <p:ph type="sldImg"/>
          </p:nvPr>
        </p:nvSpPr>
        <p:spPr/>
      </p:sp>
      <p:sp>
        <p:nvSpPr>
          <p:cNvPr id="1048781" name="备注占位符 2"/>
          <p:cNvSpPr>
            <a:spLocks noGrp="1"/>
          </p:cNvSpPr>
          <p:nvPr>
            <p:ph type="body" idx="1"/>
          </p:nvPr>
        </p:nvSpPr>
        <p:spPr/>
        <p:txBody>
          <a:bodyPr/>
          <a:lstStyle/>
          <a:p>
            <a:endParaRPr lang="zh-CN" altLang="en-US" dirty="0"/>
          </a:p>
        </p:txBody>
      </p:sp>
      <p:sp>
        <p:nvSpPr>
          <p:cNvPr id="1048782" name="页脚占位符 2"/>
          <p:cNvSpPr>
            <a:spLocks noGrp="1"/>
          </p:cNvSpPr>
          <p:nvPr>
            <p:ph type="ftr" sz="quarter" idx="4"/>
          </p:nvPr>
        </p:nvSpPr>
        <p:spPr/>
        <p:txBody>
          <a:bodyPr/>
          <a:lstStyle/>
          <a:p>
            <a:endParaRPr lang="zh-CN" altLang="en-US"/>
          </a:p>
        </p:txBody>
      </p:sp>
      <p:sp>
        <p:nvSpPr>
          <p:cNvPr id="1048783" name="日期占位符 3"/>
          <p:cNvSpPr>
            <a:spLocks noGrp="1"/>
          </p:cNvSpPr>
          <p:nvPr>
            <p:ph type="dt" idx="1"/>
          </p:nvPr>
        </p:nvSpPr>
        <p:spPr/>
        <p:txBody>
          <a:bodyPr/>
          <a:lstStyle/>
          <a:p>
            <a:fld id="{7C2E9C27-AD92-4546-9000-B1D737FE1204}" type="datetime1">
              <a:rPr lang="zh-CN" altLang="en-US" smtClean="0"/>
              <a:t>2022/9/30</a:t>
            </a:fld>
            <a:endParaRPr lang="zh-CN" altLang="en-US"/>
          </a:p>
        </p:txBody>
      </p:sp>
      <p:sp>
        <p:nvSpPr>
          <p:cNvPr id="1048784" name="灯片编号占位符 4"/>
          <p:cNvSpPr>
            <a:spLocks noGrp="1"/>
          </p:cNvSpPr>
          <p:nvPr>
            <p:ph type="sldNum" sz="quarter" idx="5"/>
          </p:nvPr>
        </p:nvSpPr>
        <p:spPr/>
        <p:txBody>
          <a:bodyPr/>
          <a:lstStyle/>
          <a:p>
            <a:fld id="{942558DE-1754-485B-AB72-88EC699311CB}" type="slidenum">
              <a:rPr lang="zh-CN" altLang="en-US" smtClean="0"/>
              <a:t>13</a:t>
            </a:fld>
            <a:endParaRPr lang="zh-CN" altLang="en-US"/>
          </a:p>
        </p:txBody>
      </p:sp>
    </p:spTree>
    <p:extLst>
      <p:ext uri="{BB962C8B-B14F-4D97-AF65-F5344CB8AC3E}">
        <p14:creationId xmlns:p14="http://schemas.microsoft.com/office/powerpoint/2010/main" val="281479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幻灯片图像占位符 1"/>
          <p:cNvSpPr>
            <a:spLocks noGrp="1" noRot="1" noChangeAspect="1"/>
          </p:cNvSpPr>
          <p:nvPr>
            <p:ph type="sldImg"/>
          </p:nvPr>
        </p:nvSpPr>
        <p:spPr/>
      </p:sp>
      <p:sp>
        <p:nvSpPr>
          <p:cNvPr id="1048801" name="备注占位符 2"/>
          <p:cNvSpPr>
            <a:spLocks noGrp="1"/>
          </p:cNvSpPr>
          <p:nvPr>
            <p:ph type="body" idx="1"/>
          </p:nvPr>
        </p:nvSpPr>
        <p:spPr/>
        <p:txBody>
          <a:bodyPr/>
          <a:lstStyle/>
          <a:p>
            <a:endParaRPr lang="zh-CN" altLang="en-US" dirty="0"/>
          </a:p>
        </p:txBody>
      </p:sp>
      <p:sp>
        <p:nvSpPr>
          <p:cNvPr id="1048802" name="页脚占位符 2"/>
          <p:cNvSpPr>
            <a:spLocks noGrp="1"/>
          </p:cNvSpPr>
          <p:nvPr>
            <p:ph type="ftr" sz="quarter" idx="4"/>
          </p:nvPr>
        </p:nvSpPr>
        <p:spPr/>
        <p:txBody>
          <a:bodyPr/>
          <a:lstStyle/>
          <a:p>
            <a:endParaRPr lang="zh-CN" altLang="en-US"/>
          </a:p>
        </p:txBody>
      </p:sp>
      <p:sp>
        <p:nvSpPr>
          <p:cNvPr id="1048803" name="日期占位符 3"/>
          <p:cNvSpPr>
            <a:spLocks noGrp="1"/>
          </p:cNvSpPr>
          <p:nvPr>
            <p:ph type="dt" idx="1"/>
          </p:nvPr>
        </p:nvSpPr>
        <p:spPr/>
        <p:txBody>
          <a:bodyPr/>
          <a:lstStyle/>
          <a:p>
            <a:fld id="{2040F793-0E40-4332-876E-D058E7A18542}" type="datetime1">
              <a:rPr lang="zh-CN" altLang="en-US" smtClean="0"/>
              <a:t>2022/9/30</a:t>
            </a:fld>
            <a:endParaRPr lang="zh-CN" altLang="en-US"/>
          </a:p>
        </p:txBody>
      </p:sp>
      <p:sp>
        <p:nvSpPr>
          <p:cNvPr id="1048804" name="灯片编号占位符 4"/>
          <p:cNvSpPr>
            <a:spLocks noGrp="1"/>
          </p:cNvSpPr>
          <p:nvPr>
            <p:ph type="sldNum" sz="quarter" idx="5"/>
          </p:nvPr>
        </p:nvSpPr>
        <p:spPr/>
        <p:txBody>
          <a:bodyPr/>
          <a:lstStyle/>
          <a:p>
            <a:fld id="{942558DE-1754-485B-AB72-88EC699311CB}" type="slidenum">
              <a:rPr lang="zh-CN" altLang="en-US" smtClean="0"/>
              <a:t>14</a:t>
            </a:fld>
            <a:endParaRPr lang="zh-CN" altLang="en-US"/>
          </a:p>
        </p:txBody>
      </p:sp>
    </p:spTree>
    <p:extLst>
      <p:ext uri="{BB962C8B-B14F-4D97-AF65-F5344CB8AC3E}">
        <p14:creationId xmlns:p14="http://schemas.microsoft.com/office/powerpoint/2010/main" val="3953943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6" name="幻灯片图像占位符 1"/>
          <p:cNvSpPr>
            <a:spLocks noGrp="1" noRot="1" noChangeAspect="1"/>
          </p:cNvSpPr>
          <p:nvPr>
            <p:ph type="sldImg" idx="2"/>
          </p:nvPr>
        </p:nvSpPr>
        <p:spPr/>
      </p:sp>
      <p:sp>
        <p:nvSpPr>
          <p:cNvPr id="1048837" name="文本占位符 2"/>
          <p:cNvSpPr>
            <a:spLocks noGrp="1"/>
          </p:cNvSpPr>
          <p:nvPr>
            <p:ph type="body" idx="3"/>
          </p:nvPr>
        </p:nvSpPr>
        <p:spPr/>
        <p:txBody>
          <a:bodyPr/>
          <a:lstStyle/>
          <a:p>
            <a:endParaRPr lang="zh-CN" altLang="en-US" dirty="0"/>
          </a:p>
        </p:txBody>
      </p:sp>
      <p:sp>
        <p:nvSpPr>
          <p:cNvPr id="1048838" name="页脚占位符 4"/>
          <p:cNvSpPr>
            <a:spLocks noGrp="1"/>
          </p:cNvSpPr>
          <p:nvPr>
            <p:ph type="ftr" sz="quarter" idx="4"/>
          </p:nvPr>
        </p:nvSpPr>
        <p:spPr/>
        <p:txBody>
          <a:bodyPr/>
          <a:lstStyle/>
          <a:p>
            <a:endParaRPr lang="zh-CN" altLang="en-US"/>
          </a:p>
        </p:txBody>
      </p:sp>
      <p:sp>
        <p:nvSpPr>
          <p:cNvPr id="1048839" name="日期占位符 5"/>
          <p:cNvSpPr>
            <a:spLocks noGrp="1"/>
          </p:cNvSpPr>
          <p:nvPr>
            <p:ph type="dt" idx="1"/>
          </p:nvPr>
        </p:nvSpPr>
        <p:spPr/>
        <p:txBody>
          <a:bodyPr/>
          <a:lstStyle/>
          <a:p>
            <a:fld id="{48BD7C52-D858-4901-A785-2EA1561966B9}" type="datetime1">
              <a:rPr lang="zh-CN" altLang="en-US" smtClean="0"/>
              <a:t>2022/9/30</a:t>
            </a:fld>
            <a:endParaRPr lang="zh-CN" altLang="en-US"/>
          </a:p>
        </p:txBody>
      </p:sp>
      <p:sp>
        <p:nvSpPr>
          <p:cNvPr id="1048840" name="灯片编号占位符 6"/>
          <p:cNvSpPr>
            <a:spLocks noGrp="1"/>
          </p:cNvSpPr>
          <p:nvPr>
            <p:ph type="sldNum" sz="quarter" idx="5"/>
          </p:nvPr>
        </p:nvSpPr>
        <p:spPr/>
        <p:txBody>
          <a:bodyPr/>
          <a:lstStyle/>
          <a:p>
            <a:fld id="{942558DE-1754-485B-AB72-88EC699311CB}" type="slidenum">
              <a:rPr lang="zh-CN" altLang="en-US" smtClean="0"/>
              <a:t>15</a:t>
            </a:fld>
            <a:endParaRPr lang="zh-CN" altLang="en-US"/>
          </a:p>
        </p:txBody>
      </p:sp>
    </p:spTree>
    <p:extLst>
      <p:ext uri="{BB962C8B-B14F-4D97-AF65-F5344CB8AC3E}">
        <p14:creationId xmlns:p14="http://schemas.microsoft.com/office/powerpoint/2010/main" val="3188624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幻灯片图像占位符 1"/>
          <p:cNvSpPr>
            <a:spLocks noGrp="1" noRot="1" noChangeAspect="1"/>
          </p:cNvSpPr>
          <p:nvPr>
            <p:ph type="sldImg"/>
          </p:nvPr>
        </p:nvSpPr>
        <p:spPr/>
      </p:sp>
      <p:sp>
        <p:nvSpPr>
          <p:cNvPr id="1048854" name="备注占位符 2"/>
          <p:cNvSpPr>
            <a:spLocks noGrp="1"/>
          </p:cNvSpPr>
          <p:nvPr>
            <p:ph type="body" idx="1"/>
          </p:nvPr>
        </p:nvSpPr>
        <p:spPr/>
        <p:txBody>
          <a:bodyPr/>
          <a:lstStyle/>
          <a:p>
            <a:endParaRPr kumimoji="1" lang="zh-CN" altLang="en-US" dirty="0"/>
          </a:p>
        </p:txBody>
      </p:sp>
      <p:sp>
        <p:nvSpPr>
          <p:cNvPr id="1048855" name="页脚占位符 2"/>
          <p:cNvSpPr>
            <a:spLocks noGrp="1"/>
          </p:cNvSpPr>
          <p:nvPr>
            <p:ph type="ftr" sz="quarter" idx="4"/>
          </p:nvPr>
        </p:nvSpPr>
        <p:spPr/>
        <p:txBody>
          <a:bodyPr/>
          <a:lstStyle/>
          <a:p>
            <a:endParaRPr lang="zh-CN" altLang="en-US"/>
          </a:p>
        </p:txBody>
      </p:sp>
      <p:sp>
        <p:nvSpPr>
          <p:cNvPr id="1048856" name="日期占位符 3"/>
          <p:cNvSpPr>
            <a:spLocks noGrp="1"/>
          </p:cNvSpPr>
          <p:nvPr>
            <p:ph type="dt" idx="1"/>
          </p:nvPr>
        </p:nvSpPr>
        <p:spPr/>
        <p:txBody>
          <a:bodyPr/>
          <a:lstStyle/>
          <a:p>
            <a:fld id="{C0E586F4-3487-47E7-B288-3D9BC8D2E3BE}" type="datetime1">
              <a:rPr lang="zh-CN" altLang="en-US" smtClean="0"/>
              <a:t>2022/9/30</a:t>
            </a:fld>
            <a:endParaRPr lang="zh-CN" altLang="en-US"/>
          </a:p>
        </p:txBody>
      </p:sp>
      <p:sp>
        <p:nvSpPr>
          <p:cNvPr id="1048857" name="灯片编号占位符 4"/>
          <p:cNvSpPr>
            <a:spLocks noGrp="1"/>
          </p:cNvSpPr>
          <p:nvPr>
            <p:ph type="sldNum" sz="quarter" idx="5"/>
          </p:nvPr>
        </p:nvSpPr>
        <p:spPr/>
        <p:txBody>
          <a:bodyPr/>
          <a:lstStyle/>
          <a:p>
            <a:fld id="{942558DE-1754-485B-AB72-88EC699311CB}" type="slidenum">
              <a:rPr lang="zh-CN" altLang="en-US" smtClean="0"/>
              <a:t>17</a:t>
            </a:fld>
            <a:endParaRPr lang="zh-CN" altLang="en-US"/>
          </a:p>
        </p:txBody>
      </p:sp>
    </p:spTree>
    <p:extLst>
      <p:ext uri="{BB962C8B-B14F-4D97-AF65-F5344CB8AC3E}">
        <p14:creationId xmlns:p14="http://schemas.microsoft.com/office/powerpoint/2010/main" val="35719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幻灯片图像占位符 1"/>
          <p:cNvSpPr>
            <a:spLocks noGrp="1" noRot="1" noChangeAspect="1"/>
          </p:cNvSpPr>
          <p:nvPr>
            <p:ph type="sldImg"/>
          </p:nvPr>
        </p:nvSpPr>
        <p:spPr/>
      </p:sp>
      <p:sp>
        <p:nvSpPr>
          <p:cNvPr id="1048866" name="备注占位符 2"/>
          <p:cNvSpPr>
            <a:spLocks noGrp="1"/>
          </p:cNvSpPr>
          <p:nvPr>
            <p:ph type="body" idx="1"/>
          </p:nvPr>
        </p:nvSpPr>
        <p:spPr/>
        <p:txBody>
          <a:bodyPr/>
          <a:lstStyle/>
          <a:p>
            <a:endParaRPr lang="zh-CN" altLang="en-US" dirty="0"/>
          </a:p>
        </p:txBody>
      </p:sp>
      <p:sp>
        <p:nvSpPr>
          <p:cNvPr id="1048867" name="页脚占位符 2"/>
          <p:cNvSpPr>
            <a:spLocks noGrp="1"/>
          </p:cNvSpPr>
          <p:nvPr>
            <p:ph type="ftr" sz="quarter" idx="4"/>
          </p:nvPr>
        </p:nvSpPr>
        <p:spPr/>
        <p:txBody>
          <a:bodyPr/>
          <a:lstStyle/>
          <a:p>
            <a:endParaRPr lang="zh-CN" altLang="en-US"/>
          </a:p>
        </p:txBody>
      </p:sp>
      <p:sp>
        <p:nvSpPr>
          <p:cNvPr id="1048868" name="日期占位符 3"/>
          <p:cNvSpPr>
            <a:spLocks noGrp="1"/>
          </p:cNvSpPr>
          <p:nvPr>
            <p:ph type="dt" idx="1"/>
          </p:nvPr>
        </p:nvSpPr>
        <p:spPr/>
        <p:txBody>
          <a:bodyPr/>
          <a:lstStyle/>
          <a:p>
            <a:fld id="{996FE7DE-B661-434D-8DF7-F3941B66E772}" type="datetime1">
              <a:rPr lang="zh-CN" altLang="en-US" smtClean="0"/>
              <a:t>2022/9/30</a:t>
            </a:fld>
            <a:endParaRPr lang="zh-CN" altLang="en-US"/>
          </a:p>
        </p:txBody>
      </p:sp>
      <p:sp>
        <p:nvSpPr>
          <p:cNvPr id="1048869" name="灯片编号占位符 4"/>
          <p:cNvSpPr>
            <a:spLocks noGrp="1"/>
          </p:cNvSpPr>
          <p:nvPr>
            <p:ph type="sldNum" sz="quarter" idx="5"/>
          </p:nvPr>
        </p:nvSpPr>
        <p:spPr/>
        <p:txBody>
          <a:bodyPr/>
          <a:lstStyle/>
          <a:p>
            <a:fld id="{942558DE-1754-485B-AB72-88EC699311CB}" type="slidenum">
              <a:rPr lang="zh-CN" altLang="en-US" smtClean="0"/>
              <a:t>18</a:t>
            </a:fld>
            <a:endParaRPr lang="zh-CN" altLang="en-US"/>
          </a:p>
        </p:txBody>
      </p:sp>
    </p:spTree>
    <p:extLst>
      <p:ext uri="{BB962C8B-B14F-4D97-AF65-F5344CB8AC3E}">
        <p14:creationId xmlns:p14="http://schemas.microsoft.com/office/powerpoint/2010/main" val="2222432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6" name="幻灯片图像占位符 1"/>
          <p:cNvSpPr>
            <a:spLocks noGrp="1" noRot="1" noChangeAspect="1"/>
          </p:cNvSpPr>
          <p:nvPr>
            <p:ph type="sldImg"/>
          </p:nvPr>
        </p:nvSpPr>
        <p:spPr/>
      </p:sp>
      <p:sp>
        <p:nvSpPr>
          <p:cNvPr id="1048877" name="备注占位符 2"/>
          <p:cNvSpPr>
            <a:spLocks noGrp="1"/>
          </p:cNvSpPr>
          <p:nvPr>
            <p:ph type="body" idx="1"/>
          </p:nvPr>
        </p:nvSpPr>
        <p:spPr/>
        <p:txBody>
          <a:bodyPr/>
          <a:lstStyle/>
          <a:p>
            <a:endParaRPr lang="zh-CN" altLang="en-US" dirty="0"/>
          </a:p>
        </p:txBody>
      </p:sp>
      <p:sp>
        <p:nvSpPr>
          <p:cNvPr id="1048878" name="页脚占位符 2"/>
          <p:cNvSpPr>
            <a:spLocks noGrp="1"/>
          </p:cNvSpPr>
          <p:nvPr>
            <p:ph type="ftr" sz="quarter" idx="4"/>
          </p:nvPr>
        </p:nvSpPr>
        <p:spPr/>
        <p:txBody>
          <a:bodyPr/>
          <a:lstStyle/>
          <a:p>
            <a:endParaRPr lang="zh-CN" altLang="en-US"/>
          </a:p>
        </p:txBody>
      </p:sp>
      <p:sp>
        <p:nvSpPr>
          <p:cNvPr id="1048879" name="日期占位符 3"/>
          <p:cNvSpPr>
            <a:spLocks noGrp="1"/>
          </p:cNvSpPr>
          <p:nvPr>
            <p:ph type="dt" idx="1"/>
          </p:nvPr>
        </p:nvSpPr>
        <p:spPr/>
        <p:txBody>
          <a:bodyPr/>
          <a:lstStyle/>
          <a:p>
            <a:fld id="{C239A328-FD37-4275-9430-D16AE7CC9758}" type="datetime1">
              <a:rPr lang="zh-CN" altLang="en-US" smtClean="0"/>
              <a:t>2022/9/30</a:t>
            </a:fld>
            <a:endParaRPr lang="zh-CN" altLang="en-US"/>
          </a:p>
        </p:txBody>
      </p:sp>
      <p:sp>
        <p:nvSpPr>
          <p:cNvPr id="1048880" name="灯片编号占位符 4"/>
          <p:cNvSpPr>
            <a:spLocks noGrp="1"/>
          </p:cNvSpPr>
          <p:nvPr>
            <p:ph type="sldNum" sz="quarter" idx="5"/>
          </p:nvPr>
        </p:nvSpPr>
        <p:spPr/>
        <p:txBody>
          <a:bodyPr/>
          <a:lstStyle/>
          <a:p>
            <a:fld id="{942558DE-1754-485B-AB72-88EC699311CB}" type="slidenum">
              <a:rPr lang="zh-CN" altLang="en-US" smtClean="0"/>
              <a:t>19</a:t>
            </a:fld>
            <a:endParaRPr lang="zh-CN" altLang="en-US"/>
          </a:p>
        </p:txBody>
      </p:sp>
    </p:spTree>
    <p:extLst>
      <p:ext uri="{BB962C8B-B14F-4D97-AF65-F5344CB8AC3E}">
        <p14:creationId xmlns:p14="http://schemas.microsoft.com/office/powerpoint/2010/main" val="3178388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1" name="幻灯片图像占位符 1"/>
          <p:cNvSpPr>
            <a:spLocks noGrp="1" noRot="1" noChangeAspect="1"/>
          </p:cNvSpPr>
          <p:nvPr>
            <p:ph type="sldImg"/>
          </p:nvPr>
        </p:nvSpPr>
        <p:spPr/>
      </p:sp>
      <p:sp>
        <p:nvSpPr>
          <p:cNvPr id="1048892" name="备注占位符 2"/>
          <p:cNvSpPr>
            <a:spLocks noGrp="1"/>
          </p:cNvSpPr>
          <p:nvPr>
            <p:ph type="body" idx="1"/>
          </p:nvPr>
        </p:nvSpPr>
        <p:spPr/>
        <p:txBody>
          <a:bodyPr/>
          <a:lstStyle/>
          <a:p>
            <a:endParaRPr lang="zh-CN" altLang="en-US" dirty="0"/>
          </a:p>
        </p:txBody>
      </p:sp>
      <p:sp>
        <p:nvSpPr>
          <p:cNvPr id="1048893" name="页脚占位符 2"/>
          <p:cNvSpPr>
            <a:spLocks noGrp="1"/>
          </p:cNvSpPr>
          <p:nvPr>
            <p:ph type="ftr" sz="quarter" idx="4"/>
          </p:nvPr>
        </p:nvSpPr>
        <p:spPr/>
        <p:txBody>
          <a:bodyPr/>
          <a:lstStyle/>
          <a:p>
            <a:endParaRPr lang="zh-CN" altLang="en-US"/>
          </a:p>
        </p:txBody>
      </p:sp>
      <p:sp>
        <p:nvSpPr>
          <p:cNvPr id="1048894" name="日期占位符 3"/>
          <p:cNvSpPr>
            <a:spLocks noGrp="1"/>
          </p:cNvSpPr>
          <p:nvPr>
            <p:ph type="dt" idx="1"/>
          </p:nvPr>
        </p:nvSpPr>
        <p:spPr/>
        <p:txBody>
          <a:bodyPr/>
          <a:lstStyle/>
          <a:p>
            <a:fld id="{06DF5A3F-3D89-4265-BA84-CE79E1BFD965}" type="datetime1">
              <a:rPr lang="zh-CN" altLang="en-US" smtClean="0"/>
              <a:t>2022/9/30</a:t>
            </a:fld>
            <a:endParaRPr lang="zh-CN" altLang="en-US"/>
          </a:p>
        </p:txBody>
      </p:sp>
      <p:sp>
        <p:nvSpPr>
          <p:cNvPr id="1048895" name="灯片编号占位符 4"/>
          <p:cNvSpPr>
            <a:spLocks noGrp="1"/>
          </p:cNvSpPr>
          <p:nvPr>
            <p:ph type="sldNum" sz="quarter" idx="5"/>
          </p:nvPr>
        </p:nvSpPr>
        <p:spPr/>
        <p:txBody>
          <a:bodyPr/>
          <a:lstStyle/>
          <a:p>
            <a:fld id="{942558DE-1754-485B-AB72-88EC699311CB}" type="slidenum">
              <a:rPr lang="zh-CN" altLang="en-US" smtClean="0"/>
              <a:t>20</a:t>
            </a:fld>
            <a:endParaRPr lang="zh-CN" altLang="en-US"/>
          </a:p>
        </p:txBody>
      </p:sp>
    </p:spTree>
    <p:extLst>
      <p:ext uri="{BB962C8B-B14F-4D97-AF65-F5344CB8AC3E}">
        <p14:creationId xmlns:p14="http://schemas.microsoft.com/office/powerpoint/2010/main" val="217501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幻灯片图像占位符 1"/>
          <p:cNvSpPr>
            <a:spLocks noGrp="1" noRot="1" noChangeAspect="1"/>
          </p:cNvSpPr>
          <p:nvPr>
            <p:ph type="sldImg"/>
          </p:nvPr>
        </p:nvSpPr>
        <p:spPr/>
      </p:sp>
      <p:sp>
        <p:nvSpPr>
          <p:cNvPr id="1048605"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7164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4" name="幻灯片图像占位符 1"/>
          <p:cNvSpPr>
            <a:spLocks noGrp="1" noRot="1" noChangeAspect="1"/>
          </p:cNvSpPr>
          <p:nvPr>
            <p:ph type="sldImg"/>
          </p:nvPr>
        </p:nvSpPr>
        <p:spPr/>
      </p:sp>
      <p:sp>
        <p:nvSpPr>
          <p:cNvPr id="1048905" name="备注占位符 2"/>
          <p:cNvSpPr>
            <a:spLocks noGrp="1"/>
          </p:cNvSpPr>
          <p:nvPr>
            <p:ph type="body" idx="1"/>
          </p:nvPr>
        </p:nvSpPr>
        <p:spPr/>
        <p:txBody>
          <a:bodyPr/>
          <a:lstStyle/>
          <a:p>
            <a:endParaRPr lang="zh-CN" altLang="en-US" dirty="0"/>
          </a:p>
        </p:txBody>
      </p:sp>
      <p:sp>
        <p:nvSpPr>
          <p:cNvPr id="1048906" name="页脚占位符 2"/>
          <p:cNvSpPr>
            <a:spLocks noGrp="1"/>
          </p:cNvSpPr>
          <p:nvPr>
            <p:ph type="ftr" sz="quarter" idx="4"/>
          </p:nvPr>
        </p:nvSpPr>
        <p:spPr/>
        <p:txBody>
          <a:bodyPr/>
          <a:lstStyle/>
          <a:p>
            <a:endParaRPr lang="zh-CN" altLang="en-US"/>
          </a:p>
        </p:txBody>
      </p:sp>
      <p:sp>
        <p:nvSpPr>
          <p:cNvPr id="1048907" name="日期占位符 3"/>
          <p:cNvSpPr>
            <a:spLocks noGrp="1"/>
          </p:cNvSpPr>
          <p:nvPr>
            <p:ph type="dt" idx="1"/>
          </p:nvPr>
        </p:nvSpPr>
        <p:spPr/>
        <p:txBody>
          <a:bodyPr/>
          <a:lstStyle/>
          <a:p>
            <a:fld id="{A8AAAFDF-0339-4BA6-90DC-F658C4715E0A}" type="datetime1">
              <a:rPr lang="zh-CN" altLang="en-US" smtClean="0"/>
              <a:t>2022/9/30</a:t>
            </a:fld>
            <a:endParaRPr lang="zh-CN" altLang="en-US"/>
          </a:p>
        </p:txBody>
      </p:sp>
      <p:sp>
        <p:nvSpPr>
          <p:cNvPr id="1048908" name="灯片编号占位符 4"/>
          <p:cNvSpPr>
            <a:spLocks noGrp="1"/>
          </p:cNvSpPr>
          <p:nvPr>
            <p:ph type="sldNum" sz="quarter" idx="5"/>
          </p:nvPr>
        </p:nvSpPr>
        <p:spPr/>
        <p:txBody>
          <a:bodyPr/>
          <a:lstStyle/>
          <a:p>
            <a:fld id="{942558DE-1754-485B-AB72-88EC699311CB}" type="slidenum">
              <a:rPr lang="zh-CN" altLang="en-US" smtClean="0"/>
              <a:t>21</a:t>
            </a:fld>
            <a:endParaRPr lang="zh-CN" altLang="en-US"/>
          </a:p>
        </p:txBody>
      </p:sp>
    </p:spTree>
    <p:extLst>
      <p:ext uri="{BB962C8B-B14F-4D97-AF65-F5344CB8AC3E}">
        <p14:creationId xmlns:p14="http://schemas.microsoft.com/office/powerpoint/2010/main" val="3969080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8" name="幻灯片图像占位符 1"/>
          <p:cNvSpPr>
            <a:spLocks noGrp="1" noRot="1" noChangeAspect="1"/>
          </p:cNvSpPr>
          <p:nvPr>
            <p:ph type="sldImg"/>
          </p:nvPr>
        </p:nvSpPr>
        <p:spPr/>
      </p:sp>
      <p:sp>
        <p:nvSpPr>
          <p:cNvPr id="1048919" name="备注占位符 2"/>
          <p:cNvSpPr>
            <a:spLocks noGrp="1"/>
          </p:cNvSpPr>
          <p:nvPr>
            <p:ph type="body" idx="1"/>
          </p:nvPr>
        </p:nvSpPr>
        <p:spPr/>
        <p:txBody>
          <a:bodyPr/>
          <a:lstStyle/>
          <a:p>
            <a:endParaRPr kumimoji="1" lang="zh-CN" altLang="en-US" dirty="0"/>
          </a:p>
        </p:txBody>
      </p:sp>
      <p:sp>
        <p:nvSpPr>
          <p:cNvPr id="1048920" name="页脚占位符 2"/>
          <p:cNvSpPr>
            <a:spLocks noGrp="1"/>
          </p:cNvSpPr>
          <p:nvPr>
            <p:ph type="ftr" sz="quarter" idx="4"/>
          </p:nvPr>
        </p:nvSpPr>
        <p:spPr/>
        <p:txBody>
          <a:bodyPr/>
          <a:lstStyle/>
          <a:p>
            <a:endParaRPr lang="zh-CN" altLang="en-US"/>
          </a:p>
        </p:txBody>
      </p:sp>
      <p:sp>
        <p:nvSpPr>
          <p:cNvPr id="1048921" name="日期占位符 3"/>
          <p:cNvSpPr>
            <a:spLocks noGrp="1"/>
          </p:cNvSpPr>
          <p:nvPr>
            <p:ph type="dt" idx="1"/>
          </p:nvPr>
        </p:nvSpPr>
        <p:spPr/>
        <p:txBody>
          <a:bodyPr/>
          <a:lstStyle/>
          <a:p>
            <a:fld id="{8DD94F83-1CF8-4184-ADAA-BFF95AC3F064}" type="datetime1">
              <a:rPr lang="zh-CN" altLang="en-US" smtClean="0"/>
              <a:t>2022/9/30</a:t>
            </a:fld>
            <a:endParaRPr lang="zh-CN" altLang="en-US"/>
          </a:p>
        </p:txBody>
      </p:sp>
      <p:sp>
        <p:nvSpPr>
          <p:cNvPr id="1048922" name="灯片编号占位符 4"/>
          <p:cNvSpPr>
            <a:spLocks noGrp="1"/>
          </p:cNvSpPr>
          <p:nvPr>
            <p:ph type="sldNum" sz="quarter" idx="5"/>
          </p:nvPr>
        </p:nvSpPr>
        <p:spPr/>
        <p:txBody>
          <a:bodyPr/>
          <a:lstStyle/>
          <a:p>
            <a:fld id="{942558DE-1754-485B-AB72-88EC699311CB}" type="slidenum">
              <a:rPr lang="zh-CN" altLang="en-US" smtClean="0"/>
              <a:t>22</a:t>
            </a:fld>
            <a:endParaRPr lang="zh-CN" altLang="en-US"/>
          </a:p>
        </p:txBody>
      </p:sp>
    </p:spTree>
    <p:extLst>
      <p:ext uri="{BB962C8B-B14F-4D97-AF65-F5344CB8AC3E}">
        <p14:creationId xmlns:p14="http://schemas.microsoft.com/office/powerpoint/2010/main" val="3376030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幻灯片图像占位符 1"/>
          <p:cNvSpPr>
            <a:spLocks noGrp="1" noRot="1" noChangeAspect="1"/>
          </p:cNvSpPr>
          <p:nvPr>
            <p:ph type="sldImg"/>
          </p:nvPr>
        </p:nvSpPr>
        <p:spPr/>
      </p:sp>
      <p:sp>
        <p:nvSpPr>
          <p:cNvPr id="1048936" name="备注占位符 2"/>
          <p:cNvSpPr>
            <a:spLocks noGrp="1"/>
          </p:cNvSpPr>
          <p:nvPr>
            <p:ph type="body" idx="1"/>
          </p:nvPr>
        </p:nvSpPr>
        <p:spPr/>
        <p:txBody>
          <a:bodyPr/>
          <a:lstStyle/>
          <a:p>
            <a:endParaRPr lang="zh-CN" altLang="en-US" dirty="0"/>
          </a:p>
        </p:txBody>
      </p:sp>
      <p:sp>
        <p:nvSpPr>
          <p:cNvPr id="1048937" name="页脚占位符 2"/>
          <p:cNvSpPr>
            <a:spLocks noGrp="1"/>
          </p:cNvSpPr>
          <p:nvPr>
            <p:ph type="ftr" sz="quarter" idx="4"/>
          </p:nvPr>
        </p:nvSpPr>
        <p:spPr/>
        <p:txBody>
          <a:bodyPr/>
          <a:lstStyle/>
          <a:p>
            <a:endParaRPr lang="zh-CN" altLang="en-US"/>
          </a:p>
        </p:txBody>
      </p:sp>
      <p:sp>
        <p:nvSpPr>
          <p:cNvPr id="1048938" name="日期占位符 3"/>
          <p:cNvSpPr>
            <a:spLocks noGrp="1"/>
          </p:cNvSpPr>
          <p:nvPr>
            <p:ph type="dt" idx="1"/>
          </p:nvPr>
        </p:nvSpPr>
        <p:spPr/>
        <p:txBody>
          <a:bodyPr/>
          <a:lstStyle/>
          <a:p>
            <a:fld id="{8D5B7E5F-C086-4C94-96E4-3E987140EF85}" type="datetime1">
              <a:rPr lang="zh-CN" altLang="en-US" smtClean="0"/>
              <a:t>2022/9/30</a:t>
            </a:fld>
            <a:endParaRPr lang="zh-CN" altLang="en-US"/>
          </a:p>
        </p:txBody>
      </p:sp>
      <p:sp>
        <p:nvSpPr>
          <p:cNvPr id="1048939" name="灯片编号占位符 4"/>
          <p:cNvSpPr>
            <a:spLocks noGrp="1"/>
          </p:cNvSpPr>
          <p:nvPr>
            <p:ph type="sldNum" sz="quarter" idx="5"/>
          </p:nvPr>
        </p:nvSpPr>
        <p:spPr/>
        <p:txBody>
          <a:bodyPr/>
          <a:lstStyle/>
          <a:p>
            <a:fld id="{942558DE-1754-485B-AB72-88EC699311CB}" type="slidenum">
              <a:rPr lang="zh-CN" altLang="en-US" smtClean="0"/>
              <a:t>23</a:t>
            </a:fld>
            <a:endParaRPr lang="zh-CN" altLang="en-US"/>
          </a:p>
        </p:txBody>
      </p:sp>
    </p:spTree>
    <p:extLst>
      <p:ext uri="{BB962C8B-B14F-4D97-AF65-F5344CB8AC3E}">
        <p14:creationId xmlns:p14="http://schemas.microsoft.com/office/powerpoint/2010/main" val="2639051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9" name="幻灯片图像占位符 1"/>
          <p:cNvSpPr>
            <a:spLocks noGrp="1" noRot="1" noChangeAspect="1"/>
          </p:cNvSpPr>
          <p:nvPr>
            <p:ph type="sldImg"/>
          </p:nvPr>
        </p:nvSpPr>
        <p:spPr/>
      </p:sp>
      <p:sp>
        <p:nvSpPr>
          <p:cNvPr id="1048950" name="备注占位符 2"/>
          <p:cNvSpPr>
            <a:spLocks noGrp="1"/>
          </p:cNvSpPr>
          <p:nvPr>
            <p:ph type="body" idx="1"/>
          </p:nvPr>
        </p:nvSpPr>
        <p:spPr/>
        <p:txBody>
          <a:bodyPr/>
          <a:lstStyle/>
          <a:p>
            <a:endParaRPr lang="zh-CN" altLang="en-US" dirty="0"/>
          </a:p>
        </p:txBody>
      </p:sp>
      <p:sp>
        <p:nvSpPr>
          <p:cNvPr id="1048951" name="页脚占位符 2"/>
          <p:cNvSpPr>
            <a:spLocks noGrp="1"/>
          </p:cNvSpPr>
          <p:nvPr>
            <p:ph type="ftr" sz="quarter" idx="4"/>
          </p:nvPr>
        </p:nvSpPr>
        <p:spPr/>
        <p:txBody>
          <a:bodyPr/>
          <a:lstStyle/>
          <a:p>
            <a:endParaRPr lang="zh-CN" altLang="en-US"/>
          </a:p>
        </p:txBody>
      </p:sp>
      <p:sp>
        <p:nvSpPr>
          <p:cNvPr id="1048952" name="日期占位符 3"/>
          <p:cNvSpPr>
            <a:spLocks noGrp="1"/>
          </p:cNvSpPr>
          <p:nvPr>
            <p:ph type="dt" idx="1"/>
          </p:nvPr>
        </p:nvSpPr>
        <p:spPr/>
        <p:txBody>
          <a:bodyPr/>
          <a:lstStyle/>
          <a:p>
            <a:fld id="{4C8B0BD6-2ABB-4447-A370-C1EF1B1A50D7}" type="datetime1">
              <a:rPr lang="zh-CN" altLang="en-US" smtClean="0"/>
              <a:t>2022/9/30</a:t>
            </a:fld>
            <a:endParaRPr lang="zh-CN" altLang="en-US"/>
          </a:p>
        </p:txBody>
      </p:sp>
      <p:sp>
        <p:nvSpPr>
          <p:cNvPr id="1048953" name="灯片编号占位符 4"/>
          <p:cNvSpPr>
            <a:spLocks noGrp="1"/>
          </p:cNvSpPr>
          <p:nvPr>
            <p:ph type="sldNum" sz="quarter" idx="5"/>
          </p:nvPr>
        </p:nvSpPr>
        <p:spPr/>
        <p:txBody>
          <a:bodyPr/>
          <a:lstStyle/>
          <a:p>
            <a:fld id="{942558DE-1754-485B-AB72-88EC699311CB}" type="slidenum">
              <a:rPr lang="zh-CN" altLang="en-US" smtClean="0"/>
              <a:t>24</a:t>
            </a:fld>
            <a:endParaRPr lang="zh-CN" altLang="en-US"/>
          </a:p>
        </p:txBody>
      </p:sp>
    </p:spTree>
    <p:extLst>
      <p:ext uri="{BB962C8B-B14F-4D97-AF65-F5344CB8AC3E}">
        <p14:creationId xmlns:p14="http://schemas.microsoft.com/office/powerpoint/2010/main" val="557939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5" name="幻灯片图像占位符 1"/>
          <p:cNvSpPr>
            <a:spLocks noGrp="1" noRot="1" noChangeAspect="1"/>
          </p:cNvSpPr>
          <p:nvPr>
            <p:ph type="sldImg"/>
          </p:nvPr>
        </p:nvSpPr>
        <p:spPr/>
      </p:sp>
      <p:sp>
        <p:nvSpPr>
          <p:cNvPr id="1048966" name="备注占位符 2"/>
          <p:cNvSpPr>
            <a:spLocks noGrp="1"/>
          </p:cNvSpPr>
          <p:nvPr>
            <p:ph type="body" idx="1"/>
          </p:nvPr>
        </p:nvSpPr>
        <p:spPr/>
        <p:txBody>
          <a:bodyPr/>
          <a:lstStyle/>
          <a:p>
            <a:endParaRPr lang="zh-CN" altLang="en-US" dirty="0"/>
          </a:p>
        </p:txBody>
      </p:sp>
      <p:sp>
        <p:nvSpPr>
          <p:cNvPr id="1048967" name="页脚占位符 2"/>
          <p:cNvSpPr>
            <a:spLocks noGrp="1"/>
          </p:cNvSpPr>
          <p:nvPr>
            <p:ph type="ftr" sz="quarter" idx="4"/>
          </p:nvPr>
        </p:nvSpPr>
        <p:spPr/>
        <p:txBody>
          <a:bodyPr/>
          <a:lstStyle/>
          <a:p>
            <a:endParaRPr lang="zh-CN" altLang="en-US"/>
          </a:p>
        </p:txBody>
      </p:sp>
      <p:sp>
        <p:nvSpPr>
          <p:cNvPr id="1048968" name="日期占位符 3"/>
          <p:cNvSpPr>
            <a:spLocks noGrp="1"/>
          </p:cNvSpPr>
          <p:nvPr>
            <p:ph type="dt" idx="1"/>
          </p:nvPr>
        </p:nvSpPr>
        <p:spPr/>
        <p:txBody>
          <a:bodyPr/>
          <a:lstStyle/>
          <a:p>
            <a:fld id="{F7E8F70F-5B8A-40F7-8FD4-1A71F7E91D1C}" type="datetime1">
              <a:rPr lang="zh-CN" altLang="en-US" smtClean="0"/>
              <a:t>2022/9/30</a:t>
            </a:fld>
            <a:endParaRPr lang="zh-CN" altLang="en-US"/>
          </a:p>
        </p:txBody>
      </p:sp>
      <p:sp>
        <p:nvSpPr>
          <p:cNvPr id="1048969" name="灯片编号占位符 4"/>
          <p:cNvSpPr>
            <a:spLocks noGrp="1"/>
          </p:cNvSpPr>
          <p:nvPr>
            <p:ph type="sldNum" sz="quarter" idx="5"/>
          </p:nvPr>
        </p:nvSpPr>
        <p:spPr/>
        <p:txBody>
          <a:bodyPr/>
          <a:lstStyle/>
          <a:p>
            <a:fld id="{942558DE-1754-485B-AB72-88EC699311CB}" type="slidenum">
              <a:rPr lang="zh-CN" altLang="en-US" smtClean="0"/>
              <a:t>25</a:t>
            </a:fld>
            <a:endParaRPr lang="zh-CN" altLang="en-US"/>
          </a:p>
        </p:txBody>
      </p:sp>
    </p:spTree>
    <p:extLst>
      <p:ext uri="{BB962C8B-B14F-4D97-AF65-F5344CB8AC3E}">
        <p14:creationId xmlns:p14="http://schemas.microsoft.com/office/powerpoint/2010/main" val="1671659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1" name="幻灯片图像占位符 1"/>
          <p:cNvSpPr>
            <a:spLocks noGrp="1" noRot="1" noChangeAspect="1"/>
          </p:cNvSpPr>
          <p:nvPr>
            <p:ph type="sldImg" idx="2"/>
          </p:nvPr>
        </p:nvSpPr>
        <p:spPr/>
      </p:sp>
      <p:sp>
        <p:nvSpPr>
          <p:cNvPr id="1048982" name="文本占位符 2"/>
          <p:cNvSpPr>
            <a:spLocks noGrp="1"/>
          </p:cNvSpPr>
          <p:nvPr>
            <p:ph type="body" idx="3"/>
          </p:nvPr>
        </p:nvSpPr>
        <p:spPr/>
        <p:txBody>
          <a:bodyPr/>
          <a:lstStyle/>
          <a:p>
            <a:endParaRPr lang="zh-CN" altLang="en-US"/>
          </a:p>
        </p:txBody>
      </p:sp>
      <p:sp>
        <p:nvSpPr>
          <p:cNvPr id="1048983" name="页脚占位符 4"/>
          <p:cNvSpPr>
            <a:spLocks noGrp="1"/>
          </p:cNvSpPr>
          <p:nvPr>
            <p:ph type="ftr" sz="quarter" idx="4"/>
          </p:nvPr>
        </p:nvSpPr>
        <p:spPr/>
        <p:txBody>
          <a:bodyPr/>
          <a:lstStyle/>
          <a:p>
            <a:endParaRPr lang="zh-CN" altLang="en-US"/>
          </a:p>
        </p:txBody>
      </p:sp>
      <p:sp>
        <p:nvSpPr>
          <p:cNvPr id="1048984" name="日期占位符 5"/>
          <p:cNvSpPr>
            <a:spLocks noGrp="1"/>
          </p:cNvSpPr>
          <p:nvPr>
            <p:ph type="dt" idx="1"/>
          </p:nvPr>
        </p:nvSpPr>
        <p:spPr/>
        <p:txBody>
          <a:bodyPr/>
          <a:lstStyle/>
          <a:p>
            <a:fld id="{A45170E4-D44B-4060-99AA-6AD322F88619}" type="datetime1">
              <a:rPr lang="zh-CN" altLang="en-US" smtClean="0"/>
              <a:t>2022/9/30</a:t>
            </a:fld>
            <a:endParaRPr lang="zh-CN" altLang="en-US"/>
          </a:p>
        </p:txBody>
      </p:sp>
      <p:sp>
        <p:nvSpPr>
          <p:cNvPr id="1048985" name="灯片编号占位符 6"/>
          <p:cNvSpPr>
            <a:spLocks noGrp="1"/>
          </p:cNvSpPr>
          <p:nvPr>
            <p:ph type="sldNum" sz="quarter" idx="5"/>
          </p:nvPr>
        </p:nvSpPr>
        <p:spPr/>
        <p:txBody>
          <a:bodyPr/>
          <a:lstStyle/>
          <a:p>
            <a:fld id="{942558DE-1754-485B-AB72-88EC699311CB}" type="slidenum">
              <a:rPr lang="zh-CN" altLang="en-US" smtClean="0"/>
              <a:t>26</a:t>
            </a:fld>
            <a:endParaRPr lang="zh-CN" altLang="en-US"/>
          </a:p>
        </p:txBody>
      </p:sp>
    </p:spTree>
    <p:extLst>
      <p:ext uri="{BB962C8B-B14F-4D97-AF65-F5344CB8AC3E}">
        <p14:creationId xmlns:p14="http://schemas.microsoft.com/office/powerpoint/2010/main" val="3640583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6" name="幻灯片图像占位符 1"/>
          <p:cNvSpPr>
            <a:spLocks noGrp="1" noRot="1" noChangeAspect="1"/>
          </p:cNvSpPr>
          <p:nvPr>
            <p:ph type="sldImg"/>
          </p:nvPr>
        </p:nvSpPr>
        <p:spPr/>
      </p:sp>
      <p:sp>
        <p:nvSpPr>
          <p:cNvPr id="1048997" name="备注占位符 2"/>
          <p:cNvSpPr>
            <a:spLocks noGrp="1"/>
          </p:cNvSpPr>
          <p:nvPr>
            <p:ph type="body" idx="1"/>
          </p:nvPr>
        </p:nvSpPr>
        <p:spPr/>
        <p:txBody>
          <a:bodyPr/>
          <a:lstStyle/>
          <a:p>
            <a:endParaRPr lang="zh-CN" altLang="en-US" dirty="0"/>
          </a:p>
        </p:txBody>
      </p:sp>
      <p:sp>
        <p:nvSpPr>
          <p:cNvPr id="1048998" name="页脚占位符 5"/>
          <p:cNvSpPr>
            <a:spLocks noGrp="1"/>
          </p:cNvSpPr>
          <p:nvPr>
            <p:ph type="ftr" sz="quarter" idx="4"/>
          </p:nvPr>
        </p:nvSpPr>
        <p:spPr/>
        <p:txBody>
          <a:bodyPr/>
          <a:lstStyle/>
          <a:p>
            <a:endParaRPr lang="zh-CN" altLang="en-US"/>
          </a:p>
        </p:txBody>
      </p:sp>
      <p:sp>
        <p:nvSpPr>
          <p:cNvPr id="1048999" name="日期占位符 3"/>
          <p:cNvSpPr>
            <a:spLocks noGrp="1"/>
          </p:cNvSpPr>
          <p:nvPr>
            <p:ph type="dt" idx="1"/>
          </p:nvPr>
        </p:nvSpPr>
        <p:spPr/>
        <p:txBody>
          <a:bodyPr/>
          <a:lstStyle/>
          <a:p>
            <a:fld id="{83E2429E-1594-45CF-B233-CAC6FB3B6BFA}" type="datetime1">
              <a:rPr lang="zh-CN" altLang="en-US" smtClean="0"/>
              <a:t>2022/9/30</a:t>
            </a:fld>
            <a:endParaRPr lang="zh-CN" altLang="en-US"/>
          </a:p>
        </p:txBody>
      </p:sp>
      <p:sp>
        <p:nvSpPr>
          <p:cNvPr id="1049000" name="灯片编号占位符 6"/>
          <p:cNvSpPr>
            <a:spLocks noGrp="1"/>
          </p:cNvSpPr>
          <p:nvPr>
            <p:ph type="sldNum" sz="quarter" idx="5"/>
          </p:nvPr>
        </p:nvSpPr>
        <p:spPr/>
        <p:txBody>
          <a:bodyPr/>
          <a:lstStyle/>
          <a:p>
            <a:fld id="{942558DE-1754-485B-AB72-88EC699311CB}" type="slidenum">
              <a:rPr lang="zh-CN" altLang="en-US" smtClean="0"/>
              <a:t>27</a:t>
            </a:fld>
            <a:endParaRPr lang="zh-CN" altLang="en-US"/>
          </a:p>
        </p:txBody>
      </p:sp>
    </p:spTree>
    <p:extLst>
      <p:ext uri="{BB962C8B-B14F-4D97-AF65-F5344CB8AC3E}">
        <p14:creationId xmlns:p14="http://schemas.microsoft.com/office/powerpoint/2010/main" val="494037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0" name="幻灯片图像占位符 1"/>
          <p:cNvSpPr>
            <a:spLocks noGrp="1" noRot="1" noChangeAspect="1"/>
          </p:cNvSpPr>
          <p:nvPr>
            <p:ph type="sldImg"/>
          </p:nvPr>
        </p:nvSpPr>
        <p:spPr/>
      </p:sp>
      <p:sp>
        <p:nvSpPr>
          <p:cNvPr id="1049011"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715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3" name="幻灯片图像占位符 1"/>
          <p:cNvSpPr>
            <a:spLocks noGrp="1" noRot="1" noChangeAspect="1"/>
          </p:cNvSpPr>
          <p:nvPr>
            <p:ph type="sldImg"/>
          </p:nvPr>
        </p:nvSpPr>
        <p:spPr/>
      </p:sp>
      <p:sp>
        <p:nvSpPr>
          <p:cNvPr id="1049024" name="备注占位符 2"/>
          <p:cNvSpPr>
            <a:spLocks noGrp="1"/>
          </p:cNvSpPr>
          <p:nvPr>
            <p:ph type="body" idx="1"/>
          </p:nvPr>
        </p:nvSpPr>
        <p:spPr/>
        <p:txBody>
          <a:bodyPr/>
          <a:lstStyle/>
          <a:p>
            <a:endParaRPr kumimoji="1" lang="zh-CN" altLang="en-US" dirty="0"/>
          </a:p>
        </p:txBody>
      </p:sp>
      <p:sp>
        <p:nvSpPr>
          <p:cNvPr id="1049025" name="页脚占位符 2"/>
          <p:cNvSpPr>
            <a:spLocks noGrp="1"/>
          </p:cNvSpPr>
          <p:nvPr>
            <p:ph type="ftr" sz="quarter" idx="4"/>
          </p:nvPr>
        </p:nvSpPr>
        <p:spPr/>
        <p:txBody>
          <a:bodyPr/>
          <a:lstStyle/>
          <a:p>
            <a:endParaRPr lang="zh-CN" altLang="en-US"/>
          </a:p>
        </p:txBody>
      </p:sp>
      <p:sp>
        <p:nvSpPr>
          <p:cNvPr id="1049026" name="日期占位符 3"/>
          <p:cNvSpPr>
            <a:spLocks noGrp="1"/>
          </p:cNvSpPr>
          <p:nvPr>
            <p:ph type="dt" idx="1"/>
          </p:nvPr>
        </p:nvSpPr>
        <p:spPr/>
        <p:txBody>
          <a:bodyPr/>
          <a:lstStyle/>
          <a:p>
            <a:fld id="{7866293C-E8A0-4377-8A82-9C1DACC94B9B}" type="datetime1">
              <a:rPr lang="zh-CN" altLang="en-US" smtClean="0"/>
              <a:t>2022/9/30</a:t>
            </a:fld>
            <a:endParaRPr lang="zh-CN" altLang="en-US"/>
          </a:p>
        </p:txBody>
      </p:sp>
      <p:sp>
        <p:nvSpPr>
          <p:cNvPr id="1049027" name="灯片编号占位符 4"/>
          <p:cNvSpPr>
            <a:spLocks noGrp="1"/>
          </p:cNvSpPr>
          <p:nvPr>
            <p:ph type="sldNum" sz="quarter" idx="5"/>
          </p:nvPr>
        </p:nvSpPr>
        <p:spPr/>
        <p:txBody>
          <a:bodyPr/>
          <a:lstStyle/>
          <a:p>
            <a:fld id="{942558DE-1754-485B-AB72-88EC699311CB}" type="slidenum">
              <a:rPr lang="zh-CN" altLang="en-US" smtClean="0"/>
              <a:t>29</a:t>
            </a:fld>
            <a:endParaRPr lang="zh-CN" altLang="en-US"/>
          </a:p>
        </p:txBody>
      </p:sp>
    </p:spTree>
    <p:extLst>
      <p:ext uri="{BB962C8B-B14F-4D97-AF65-F5344CB8AC3E}">
        <p14:creationId xmlns:p14="http://schemas.microsoft.com/office/powerpoint/2010/main" val="3316840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0" name="幻灯片图像占位符 1"/>
          <p:cNvSpPr>
            <a:spLocks noGrp="1" noRot="1" noChangeAspect="1"/>
          </p:cNvSpPr>
          <p:nvPr>
            <p:ph type="sldImg"/>
          </p:nvPr>
        </p:nvSpPr>
        <p:spPr/>
      </p:sp>
      <p:sp>
        <p:nvSpPr>
          <p:cNvPr id="1049051" name="备注占位符 2"/>
          <p:cNvSpPr>
            <a:spLocks noGrp="1"/>
          </p:cNvSpPr>
          <p:nvPr>
            <p:ph type="body" idx="1"/>
          </p:nvPr>
        </p:nvSpPr>
        <p:spPr/>
        <p:txBody>
          <a:bodyPr/>
          <a:lstStyle/>
          <a:p>
            <a:endParaRPr kumimoji="1" lang="zh-CN" altLang="en-US" dirty="0"/>
          </a:p>
        </p:txBody>
      </p:sp>
      <p:sp>
        <p:nvSpPr>
          <p:cNvPr id="1049052" name="页脚占位符 2"/>
          <p:cNvSpPr>
            <a:spLocks noGrp="1"/>
          </p:cNvSpPr>
          <p:nvPr>
            <p:ph type="ftr" sz="quarter" idx="4"/>
          </p:nvPr>
        </p:nvSpPr>
        <p:spPr/>
        <p:txBody>
          <a:bodyPr/>
          <a:lstStyle/>
          <a:p>
            <a:endParaRPr lang="zh-CN" altLang="en-US"/>
          </a:p>
        </p:txBody>
      </p:sp>
      <p:sp>
        <p:nvSpPr>
          <p:cNvPr id="1049053" name="日期占位符 3"/>
          <p:cNvSpPr>
            <a:spLocks noGrp="1"/>
          </p:cNvSpPr>
          <p:nvPr>
            <p:ph type="dt" idx="1"/>
          </p:nvPr>
        </p:nvSpPr>
        <p:spPr/>
        <p:txBody>
          <a:bodyPr/>
          <a:lstStyle/>
          <a:p>
            <a:fld id="{CCC77E54-1171-4ABE-9586-A974DD39C0BD}" type="datetime1">
              <a:rPr lang="zh-CN" altLang="en-US" smtClean="0"/>
              <a:t>2022/9/30</a:t>
            </a:fld>
            <a:endParaRPr lang="zh-CN" altLang="en-US"/>
          </a:p>
        </p:txBody>
      </p:sp>
      <p:sp>
        <p:nvSpPr>
          <p:cNvPr id="1049054" name="灯片编号占位符 4"/>
          <p:cNvSpPr>
            <a:spLocks noGrp="1"/>
          </p:cNvSpPr>
          <p:nvPr>
            <p:ph type="sldNum" sz="quarter" idx="5"/>
          </p:nvPr>
        </p:nvSpPr>
        <p:spPr/>
        <p:txBody>
          <a:bodyPr/>
          <a:lstStyle/>
          <a:p>
            <a:fld id="{942558DE-1754-485B-AB72-88EC699311CB}" type="slidenum">
              <a:rPr lang="zh-CN" altLang="en-US" smtClean="0"/>
              <a:t>30</a:t>
            </a:fld>
            <a:endParaRPr lang="zh-CN" altLang="en-US"/>
          </a:p>
        </p:txBody>
      </p:sp>
    </p:spTree>
    <p:extLst>
      <p:ext uri="{BB962C8B-B14F-4D97-AF65-F5344CB8AC3E}">
        <p14:creationId xmlns:p14="http://schemas.microsoft.com/office/powerpoint/2010/main" val="90094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幻灯片图像占位符 1"/>
          <p:cNvSpPr>
            <a:spLocks noGrp="1" noRot="1" noChangeAspect="1"/>
          </p:cNvSpPr>
          <p:nvPr>
            <p:ph type="sldImg"/>
          </p:nvPr>
        </p:nvSpPr>
        <p:spPr/>
      </p:sp>
      <p:sp>
        <p:nvSpPr>
          <p:cNvPr id="104862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58260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6" name="幻灯片图像占位符 1"/>
          <p:cNvSpPr>
            <a:spLocks noGrp="1" noRot="1" noChangeAspect="1"/>
          </p:cNvSpPr>
          <p:nvPr>
            <p:ph type="sldImg"/>
          </p:nvPr>
        </p:nvSpPr>
        <p:spPr/>
      </p:sp>
      <p:sp>
        <p:nvSpPr>
          <p:cNvPr id="1049077" name="备注占位符 2"/>
          <p:cNvSpPr>
            <a:spLocks noGrp="1"/>
          </p:cNvSpPr>
          <p:nvPr>
            <p:ph type="body" idx="1"/>
          </p:nvPr>
        </p:nvSpPr>
        <p:spPr/>
        <p:txBody>
          <a:bodyPr/>
          <a:lstStyle/>
          <a:p>
            <a:endParaRPr lang="zh-CN" altLang="en-US" dirty="0"/>
          </a:p>
        </p:txBody>
      </p:sp>
      <p:sp>
        <p:nvSpPr>
          <p:cNvPr id="1049078" name="页脚占位符 2"/>
          <p:cNvSpPr>
            <a:spLocks noGrp="1"/>
          </p:cNvSpPr>
          <p:nvPr>
            <p:ph type="ftr" sz="quarter" idx="4"/>
          </p:nvPr>
        </p:nvSpPr>
        <p:spPr/>
        <p:txBody>
          <a:bodyPr/>
          <a:lstStyle/>
          <a:p>
            <a:endParaRPr lang="zh-CN" altLang="en-US"/>
          </a:p>
        </p:txBody>
      </p:sp>
      <p:sp>
        <p:nvSpPr>
          <p:cNvPr id="1049079" name="日期占位符 3"/>
          <p:cNvSpPr>
            <a:spLocks noGrp="1"/>
          </p:cNvSpPr>
          <p:nvPr>
            <p:ph type="dt" idx="1"/>
          </p:nvPr>
        </p:nvSpPr>
        <p:spPr/>
        <p:txBody>
          <a:bodyPr/>
          <a:lstStyle/>
          <a:p>
            <a:fld id="{3A3F9CA7-C87A-462E-A46C-79833791AA70}" type="datetime1">
              <a:rPr lang="zh-CN" altLang="en-US" smtClean="0"/>
              <a:t>2022/9/30</a:t>
            </a:fld>
            <a:endParaRPr lang="zh-CN" altLang="en-US"/>
          </a:p>
        </p:txBody>
      </p:sp>
      <p:sp>
        <p:nvSpPr>
          <p:cNvPr id="1049080" name="灯片编号占位符 4"/>
          <p:cNvSpPr>
            <a:spLocks noGrp="1"/>
          </p:cNvSpPr>
          <p:nvPr>
            <p:ph type="sldNum" sz="quarter" idx="5"/>
          </p:nvPr>
        </p:nvSpPr>
        <p:spPr/>
        <p:txBody>
          <a:bodyPr/>
          <a:lstStyle/>
          <a:p>
            <a:fld id="{942558DE-1754-485B-AB72-88EC699311CB}" type="slidenum">
              <a:rPr lang="zh-CN" altLang="en-US" smtClean="0"/>
              <a:t>31</a:t>
            </a:fld>
            <a:endParaRPr lang="zh-CN" altLang="en-US"/>
          </a:p>
        </p:txBody>
      </p:sp>
    </p:spTree>
    <p:extLst>
      <p:ext uri="{BB962C8B-B14F-4D97-AF65-F5344CB8AC3E}">
        <p14:creationId xmlns:p14="http://schemas.microsoft.com/office/powerpoint/2010/main" val="84627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7" name="幻灯片图像占位符 1"/>
          <p:cNvSpPr>
            <a:spLocks noGrp="1" noRot="1" noChangeAspect="1"/>
          </p:cNvSpPr>
          <p:nvPr>
            <p:ph type="sldImg"/>
          </p:nvPr>
        </p:nvSpPr>
        <p:spPr/>
      </p:sp>
      <p:sp>
        <p:nvSpPr>
          <p:cNvPr id="1049088" name="备注占位符 2"/>
          <p:cNvSpPr>
            <a:spLocks noGrp="1"/>
          </p:cNvSpPr>
          <p:nvPr>
            <p:ph type="body" idx="1"/>
          </p:nvPr>
        </p:nvSpPr>
        <p:spPr/>
        <p:txBody>
          <a:bodyPr/>
          <a:lstStyle/>
          <a:p>
            <a:endParaRPr lang="zh-CN" altLang="en-US" dirty="0"/>
          </a:p>
        </p:txBody>
      </p:sp>
      <p:sp>
        <p:nvSpPr>
          <p:cNvPr id="1049089" name="页脚占位符 2"/>
          <p:cNvSpPr>
            <a:spLocks noGrp="1"/>
          </p:cNvSpPr>
          <p:nvPr>
            <p:ph type="ftr" sz="quarter" idx="4"/>
          </p:nvPr>
        </p:nvSpPr>
        <p:spPr/>
        <p:txBody>
          <a:bodyPr/>
          <a:lstStyle/>
          <a:p>
            <a:endParaRPr lang="zh-CN" altLang="en-US"/>
          </a:p>
        </p:txBody>
      </p:sp>
      <p:sp>
        <p:nvSpPr>
          <p:cNvPr id="1049090" name="日期占位符 3"/>
          <p:cNvSpPr>
            <a:spLocks noGrp="1"/>
          </p:cNvSpPr>
          <p:nvPr>
            <p:ph type="dt" idx="1"/>
          </p:nvPr>
        </p:nvSpPr>
        <p:spPr/>
        <p:txBody>
          <a:bodyPr/>
          <a:lstStyle/>
          <a:p>
            <a:fld id="{E9733628-5481-4ED7-838C-E66530119B4C}" type="datetime1">
              <a:rPr lang="zh-CN" altLang="en-US" smtClean="0"/>
              <a:t>2022/9/30</a:t>
            </a:fld>
            <a:endParaRPr lang="zh-CN" altLang="en-US"/>
          </a:p>
        </p:txBody>
      </p:sp>
      <p:sp>
        <p:nvSpPr>
          <p:cNvPr id="1049091" name="灯片编号占位符 4"/>
          <p:cNvSpPr>
            <a:spLocks noGrp="1"/>
          </p:cNvSpPr>
          <p:nvPr>
            <p:ph type="sldNum" sz="quarter" idx="5"/>
          </p:nvPr>
        </p:nvSpPr>
        <p:spPr/>
        <p:txBody>
          <a:bodyPr/>
          <a:lstStyle/>
          <a:p>
            <a:fld id="{942558DE-1754-485B-AB72-88EC699311CB}" type="slidenum">
              <a:rPr lang="zh-CN" altLang="en-US" smtClean="0"/>
              <a:t>32</a:t>
            </a:fld>
            <a:endParaRPr lang="zh-CN" altLang="en-US"/>
          </a:p>
        </p:txBody>
      </p:sp>
    </p:spTree>
    <p:extLst>
      <p:ext uri="{BB962C8B-B14F-4D97-AF65-F5344CB8AC3E}">
        <p14:creationId xmlns:p14="http://schemas.microsoft.com/office/powerpoint/2010/main" val="3284171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0" name="幻灯片图像占位符 1"/>
          <p:cNvSpPr>
            <a:spLocks noGrp="1" noRot="1" noChangeAspect="1"/>
          </p:cNvSpPr>
          <p:nvPr>
            <p:ph type="sldImg"/>
          </p:nvPr>
        </p:nvSpPr>
        <p:spPr/>
      </p:sp>
      <p:sp>
        <p:nvSpPr>
          <p:cNvPr id="1049101" name="备注占位符 2"/>
          <p:cNvSpPr>
            <a:spLocks noGrp="1"/>
          </p:cNvSpPr>
          <p:nvPr>
            <p:ph type="body" idx="1"/>
          </p:nvPr>
        </p:nvSpPr>
        <p:spPr/>
        <p:txBody>
          <a:bodyPr/>
          <a:lstStyle/>
          <a:p>
            <a:endParaRPr lang="zh-CN" altLang="en-US" dirty="0"/>
          </a:p>
        </p:txBody>
      </p:sp>
      <p:sp>
        <p:nvSpPr>
          <p:cNvPr id="1049102" name="页脚占位符 2"/>
          <p:cNvSpPr>
            <a:spLocks noGrp="1"/>
          </p:cNvSpPr>
          <p:nvPr>
            <p:ph type="ftr" sz="quarter" idx="4"/>
          </p:nvPr>
        </p:nvSpPr>
        <p:spPr/>
        <p:txBody>
          <a:bodyPr/>
          <a:lstStyle/>
          <a:p>
            <a:endParaRPr lang="zh-CN" altLang="en-US"/>
          </a:p>
        </p:txBody>
      </p:sp>
      <p:sp>
        <p:nvSpPr>
          <p:cNvPr id="1049103" name="日期占位符 3"/>
          <p:cNvSpPr>
            <a:spLocks noGrp="1"/>
          </p:cNvSpPr>
          <p:nvPr>
            <p:ph type="dt" idx="1"/>
          </p:nvPr>
        </p:nvSpPr>
        <p:spPr/>
        <p:txBody>
          <a:bodyPr/>
          <a:lstStyle/>
          <a:p>
            <a:fld id="{DF012A77-4E9D-4DD5-BC12-E9E38B52C0AF}" type="datetime1">
              <a:rPr lang="zh-CN" altLang="en-US" smtClean="0"/>
              <a:t>2022/9/30</a:t>
            </a:fld>
            <a:endParaRPr lang="zh-CN" altLang="en-US"/>
          </a:p>
        </p:txBody>
      </p:sp>
      <p:sp>
        <p:nvSpPr>
          <p:cNvPr id="1049104" name="灯片编号占位符 4"/>
          <p:cNvSpPr>
            <a:spLocks noGrp="1"/>
          </p:cNvSpPr>
          <p:nvPr>
            <p:ph type="sldNum" sz="quarter" idx="5"/>
          </p:nvPr>
        </p:nvSpPr>
        <p:spPr/>
        <p:txBody>
          <a:bodyPr/>
          <a:lstStyle/>
          <a:p>
            <a:fld id="{942558DE-1754-485B-AB72-88EC699311CB}" type="slidenum">
              <a:rPr lang="zh-CN" altLang="en-US" smtClean="0"/>
              <a:t>33</a:t>
            </a:fld>
            <a:endParaRPr lang="zh-CN" altLang="en-US"/>
          </a:p>
        </p:txBody>
      </p:sp>
    </p:spTree>
    <p:extLst>
      <p:ext uri="{BB962C8B-B14F-4D97-AF65-F5344CB8AC3E}">
        <p14:creationId xmlns:p14="http://schemas.microsoft.com/office/powerpoint/2010/main" val="1137088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1" name="幻灯片图像占位符 1"/>
          <p:cNvSpPr>
            <a:spLocks noGrp="1" noRot="1" noChangeAspect="1"/>
          </p:cNvSpPr>
          <p:nvPr>
            <p:ph type="sldImg"/>
          </p:nvPr>
        </p:nvSpPr>
        <p:spPr/>
      </p:sp>
      <p:sp>
        <p:nvSpPr>
          <p:cNvPr id="1049112" name="备注占位符 2"/>
          <p:cNvSpPr>
            <a:spLocks noGrp="1"/>
          </p:cNvSpPr>
          <p:nvPr>
            <p:ph type="body" idx="1"/>
          </p:nvPr>
        </p:nvSpPr>
        <p:spPr/>
        <p:txBody>
          <a:bodyPr/>
          <a:lstStyle/>
          <a:p>
            <a:endParaRPr lang="zh-CN" altLang="en-US" dirty="0"/>
          </a:p>
        </p:txBody>
      </p:sp>
      <p:sp>
        <p:nvSpPr>
          <p:cNvPr id="1049113" name="页脚占位符 2"/>
          <p:cNvSpPr>
            <a:spLocks noGrp="1"/>
          </p:cNvSpPr>
          <p:nvPr>
            <p:ph type="ftr" sz="quarter" idx="4"/>
          </p:nvPr>
        </p:nvSpPr>
        <p:spPr/>
        <p:txBody>
          <a:bodyPr/>
          <a:lstStyle/>
          <a:p>
            <a:endParaRPr lang="zh-CN" altLang="en-US"/>
          </a:p>
        </p:txBody>
      </p:sp>
      <p:sp>
        <p:nvSpPr>
          <p:cNvPr id="1049114" name="日期占位符 3"/>
          <p:cNvSpPr>
            <a:spLocks noGrp="1"/>
          </p:cNvSpPr>
          <p:nvPr>
            <p:ph type="dt" idx="1"/>
          </p:nvPr>
        </p:nvSpPr>
        <p:spPr/>
        <p:txBody>
          <a:bodyPr/>
          <a:lstStyle/>
          <a:p>
            <a:fld id="{BB112B96-5E4D-466C-B3B8-645428279147}" type="datetime1">
              <a:rPr lang="zh-CN" altLang="en-US" smtClean="0"/>
              <a:t>2022/9/30</a:t>
            </a:fld>
            <a:endParaRPr lang="zh-CN" altLang="en-US"/>
          </a:p>
        </p:txBody>
      </p:sp>
      <p:sp>
        <p:nvSpPr>
          <p:cNvPr id="1049115" name="灯片编号占位符 4"/>
          <p:cNvSpPr>
            <a:spLocks noGrp="1"/>
          </p:cNvSpPr>
          <p:nvPr>
            <p:ph type="sldNum" sz="quarter" idx="5"/>
          </p:nvPr>
        </p:nvSpPr>
        <p:spPr/>
        <p:txBody>
          <a:bodyPr/>
          <a:lstStyle/>
          <a:p>
            <a:fld id="{942558DE-1754-485B-AB72-88EC699311CB}" type="slidenum">
              <a:rPr lang="zh-CN" altLang="en-US" smtClean="0"/>
              <a:t>34</a:t>
            </a:fld>
            <a:endParaRPr lang="zh-CN" altLang="en-US"/>
          </a:p>
        </p:txBody>
      </p:sp>
    </p:spTree>
    <p:extLst>
      <p:ext uri="{BB962C8B-B14F-4D97-AF65-F5344CB8AC3E}">
        <p14:creationId xmlns:p14="http://schemas.microsoft.com/office/powerpoint/2010/main" val="1410338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7" name="幻灯片图像占位符 1"/>
          <p:cNvSpPr>
            <a:spLocks noGrp="1" noRot="1" noChangeAspect="1"/>
          </p:cNvSpPr>
          <p:nvPr>
            <p:ph type="sldImg"/>
          </p:nvPr>
        </p:nvSpPr>
        <p:spPr/>
      </p:sp>
      <p:sp>
        <p:nvSpPr>
          <p:cNvPr id="1049128" name="备注占位符 2"/>
          <p:cNvSpPr>
            <a:spLocks noGrp="1"/>
          </p:cNvSpPr>
          <p:nvPr>
            <p:ph type="body" idx="1"/>
          </p:nvPr>
        </p:nvSpPr>
        <p:spPr/>
        <p:txBody>
          <a:bodyPr/>
          <a:lstStyle/>
          <a:p>
            <a:endParaRPr lang="zh-CN" altLang="en-US" dirty="0"/>
          </a:p>
        </p:txBody>
      </p:sp>
      <p:sp>
        <p:nvSpPr>
          <p:cNvPr id="1049129" name="页脚占位符 2"/>
          <p:cNvSpPr>
            <a:spLocks noGrp="1"/>
          </p:cNvSpPr>
          <p:nvPr>
            <p:ph type="ftr" sz="quarter" idx="4"/>
          </p:nvPr>
        </p:nvSpPr>
        <p:spPr/>
        <p:txBody>
          <a:bodyPr/>
          <a:lstStyle/>
          <a:p>
            <a:endParaRPr lang="zh-CN" altLang="en-US"/>
          </a:p>
        </p:txBody>
      </p:sp>
      <p:sp>
        <p:nvSpPr>
          <p:cNvPr id="1049130" name="日期占位符 3"/>
          <p:cNvSpPr>
            <a:spLocks noGrp="1"/>
          </p:cNvSpPr>
          <p:nvPr>
            <p:ph type="dt" idx="1"/>
          </p:nvPr>
        </p:nvSpPr>
        <p:spPr/>
        <p:txBody>
          <a:bodyPr/>
          <a:lstStyle/>
          <a:p>
            <a:fld id="{0B80940E-365B-4920-96B6-78D82BB4E0F4}" type="datetime1">
              <a:rPr lang="zh-CN" altLang="en-US" smtClean="0"/>
              <a:t>2022/9/30</a:t>
            </a:fld>
            <a:endParaRPr lang="zh-CN" altLang="en-US"/>
          </a:p>
        </p:txBody>
      </p:sp>
      <p:sp>
        <p:nvSpPr>
          <p:cNvPr id="1049131" name="灯片编号占位符 4"/>
          <p:cNvSpPr>
            <a:spLocks noGrp="1"/>
          </p:cNvSpPr>
          <p:nvPr>
            <p:ph type="sldNum" sz="quarter" idx="5"/>
          </p:nvPr>
        </p:nvSpPr>
        <p:spPr/>
        <p:txBody>
          <a:bodyPr/>
          <a:lstStyle/>
          <a:p>
            <a:fld id="{942558DE-1754-485B-AB72-88EC699311CB}" type="slidenum">
              <a:rPr lang="zh-CN" altLang="en-US" smtClean="0"/>
              <a:t>35</a:t>
            </a:fld>
            <a:endParaRPr lang="zh-CN" altLang="en-US"/>
          </a:p>
        </p:txBody>
      </p:sp>
    </p:spTree>
    <p:extLst>
      <p:ext uri="{BB962C8B-B14F-4D97-AF65-F5344CB8AC3E}">
        <p14:creationId xmlns:p14="http://schemas.microsoft.com/office/powerpoint/2010/main" val="1562900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8" name="幻灯片图像占位符 1"/>
          <p:cNvSpPr>
            <a:spLocks noGrp="1" noRot="1" noChangeAspect="1"/>
          </p:cNvSpPr>
          <p:nvPr>
            <p:ph type="sldImg"/>
          </p:nvPr>
        </p:nvSpPr>
        <p:spPr/>
      </p:sp>
      <p:sp>
        <p:nvSpPr>
          <p:cNvPr id="1049139" name="备注占位符 2"/>
          <p:cNvSpPr>
            <a:spLocks noGrp="1"/>
          </p:cNvSpPr>
          <p:nvPr>
            <p:ph type="body" idx="1"/>
          </p:nvPr>
        </p:nvSpPr>
        <p:spPr/>
        <p:txBody>
          <a:bodyPr/>
          <a:lstStyle/>
          <a:p>
            <a:endParaRPr lang="zh-CN" altLang="en-US" dirty="0"/>
          </a:p>
        </p:txBody>
      </p:sp>
      <p:sp>
        <p:nvSpPr>
          <p:cNvPr id="1049140" name="页脚占位符 2"/>
          <p:cNvSpPr>
            <a:spLocks noGrp="1"/>
          </p:cNvSpPr>
          <p:nvPr>
            <p:ph type="ftr" sz="quarter" idx="4"/>
          </p:nvPr>
        </p:nvSpPr>
        <p:spPr/>
        <p:txBody>
          <a:bodyPr/>
          <a:lstStyle/>
          <a:p>
            <a:endParaRPr lang="zh-CN" altLang="en-US"/>
          </a:p>
        </p:txBody>
      </p:sp>
      <p:sp>
        <p:nvSpPr>
          <p:cNvPr id="1049141" name="日期占位符 3"/>
          <p:cNvSpPr>
            <a:spLocks noGrp="1"/>
          </p:cNvSpPr>
          <p:nvPr>
            <p:ph type="dt" idx="1"/>
          </p:nvPr>
        </p:nvSpPr>
        <p:spPr/>
        <p:txBody>
          <a:bodyPr/>
          <a:lstStyle/>
          <a:p>
            <a:fld id="{5080C57F-1B92-433B-9A90-45F7C0CA4E4A}" type="datetime1">
              <a:rPr lang="zh-CN" altLang="en-US" smtClean="0"/>
              <a:t>2022/9/30</a:t>
            </a:fld>
            <a:endParaRPr lang="zh-CN" altLang="en-US"/>
          </a:p>
        </p:txBody>
      </p:sp>
      <p:sp>
        <p:nvSpPr>
          <p:cNvPr id="1049142" name="灯片编号占位符 4"/>
          <p:cNvSpPr>
            <a:spLocks noGrp="1"/>
          </p:cNvSpPr>
          <p:nvPr>
            <p:ph type="sldNum" sz="quarter" idx="5"/>
          </p:nvPr>
        </p:nvSpPr>
        <p:spPr/>
        <p:txBody>
          <a:bodyPr/>
          <a:lstStyle/>
          <a:p>
            <a:fld id="{942558DE-1754-485B-AB72-88EC699311CB}" type="slidenum">
              <a:rPr lang="zh-CN" altLang="en-US" smtClean="0"/>
              <a:t>36</a:t>
            </a:fld>
            <a:endParaRPr lang="zh-CN" altLang="en-US"/>
          </a:p>
        </p:txBody>
      </p:sp>
    </p:spTree>
    <p:extLst>
      <p:ext uri="{BB962C8B-B14F-4D97-AF65-F5344CB8AC3E}">
        <p14:creationId xmlns:p14="http://schemas.microsoft.com/office/powerpoint/2010/main" val="3509494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2" name="幻灯片图像占位符 1"/>
          <p:cNvSpPr>
            <a:spLocks noGrp="1" noRot="1" noChangeAspect="1"/>
          </p:cNvSpPr>
          <p:nvPr>
            <p:ph type="sldImg"/>
          </p:nvPr>
        </p:nvSpPr>
        <p:spPr/>
      </p:sp>
      <p:sp>
        <p:nvSpPr>
          <p:cNvPr id="1049153" name="备注占位符 2"/>
          <p:cNvSpPr>
            <a:spLocks noGrp="1"/>
          </p:cNvSpPr>
          <p:nvPr>
            <p:ph type="body" idx="1"/>
          </p:nvPr>
        </p:nvSpPr>
        <p:spPr/>
        <p:txBody>
          <a:bodyPr/>
          <a:lstStyle/>
          <a:p>
            <a:endParaRPr lang="zh-CN" altLang="en-US" dirty="0"/>
          </a:p>
        </p:txBody>
      </p:sp>
      <p:sp>
        <p:nvSpPr>
          <p:cNvPr id="1049154" name="页脚占位符 2"/>
          <p:cNvSpPr>
            <a:spLocks noGrp="1"/>
          </p:cNvSpPr>
          <p:nvPr>
            <p:ph type="ftr" sz="quarter" idx="4"/>
          </p:nvPr>
        </p:nvSpPr>
        <p:spPr/>
        <p:txBody>
          <a:bodyPr/>
          <a:lstStyle/>
          <a:p>
            <a:endParaRPr lang="zh-CN" altLang="en-US"/>
          </a:p>
        </p:txBody>
      </p:sp>
      <p:sp>
        <p:nvSpPr>
          <p:cNvPr id="1049155" name="日期占位符 3"/>
          <p:cNvSpPr>
            <a:spLocks noGrp="1"/>
          </p:cNvSpPr>
          <p:nvPr>
            <p:ph type="dt" idx="1"/>
          </p:nvPr>
        </p:nvSpPr>
        <p:spPr/>
        <p:txBody>
          <a:bodyPr/>
          <a:lstStyle/>
          <a:p>
            <a:fld id="{F9CED0CB-3477-44EE-9856-2730596A317E}" type="datetime1">
              <a:rPr lang="zh-CN" altLang="en-US" smtClean="0"/>
              <a:t>2022/9/30</a:t>
            </a:fld>
            <a:endParaRPr lang="zh-CN" altLang="en-US"/>
          </a:p>
        </p:txBody>
      </p:sp>
      <p:sp>
        <p:nvSpPr>
          <p:cNvPr id="1049156" name="灯片编号占位符 4"/>
          <p:cNvSpPr>
            <a:spLocks noGrp="1"/>
          </p:cNvSpPr>
          <p:nvPr>
            <p:ph type="sldNum" sz="quarter" idx="5"/>
          </p:nvPr>
        </p:nvSpPr>
        <p:spPr/>
        <p:txBody>
          <a:bodyPr/>
          <a:lstStyle/>
          <a:p>
            <a:fld id="{942558DE-1754-485B-AB72-88EC699311CB}" type="slidenum">
              <a:rPr lang="zh-CN" altLang="en-US" smtClean="0"/>
              <a:t>37</a:t>
            </a:fld>
            <a:endParaRPr lang="zh-CN" altLang="en-US"/>
          </a:p>
        </p:txBody>
      </p:sp>
    </p:spTree>
    <p:extLst>
      <p:ext uri="{BB962C8B-B14F-4D97-AF65-F5344CB8AC3E}">
        <p14:creationId xmlns:p14="http://schemas.microsoft.com/office/powerpoint/2010/main" val="2933746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1" name="幻灯片图像占位符 1"/>
          <p:cNvSpPr>
            <a:spLocks noGrp="1" noRot="1" noChangeAspect="1"/>
          </p:cNvSpPr>
          <p:nvPr>
            <p:ph type="sldImg"/>
          </p:nvPr>
        </p:nvSpPr>
        <p:spPr/>
      </p:sp>
      <p:sp>
        <p:nvSpPr>
          <p:cNvPr id="1049192" name="备注占位符 2"/>
          <p:cNvSpPr>
            <a:spLocks noGrp="1"/>
          </p:cNvSpPr>
          <p:nvPr>
            <p:ph type="body" idx="1"/>
          </p:nvPr>
        </p:nvSpPr>
        <p:spPr/>
        <p:txBody>
          <a:bodyPr/>
          <a:lstStyle/>
          <a:p>
            <a:endParaRPr kumimoji="1" lang="zh-CN" altLang="en-US" dirty="0"/>
          </a:p>
        </p:txBody>
      </p:sp>
      <p:sp>
        <p:nvSpPr>
          <p:cNvPr id="1049193" name="页脚占位符 2"/>
          <p:cNvSpPr>
            <a:spLocks noGrp="1"/>
          </p:cNvSpPr>
          <p:nvPr>
            <p:ph type="ftr" sz="quarter" idx="4"/>
          </p:nvPr>
        </p:nvSpPr>
        <p:spPr/>
        <p:txBody>
          <a:bodyPr/>
          <a:lstStyle/>
          <a:p>
            <a:endParaRPr lang="zh-CN" altLang="en-US"/>
          </a:p>
        </p:txBody>
      </p:sp>
      <p:sp>
        <p:nvSpPr>
          <p:cNvPr id="1049194" name="日期占位符 3"/>
          <p:cNvSpPr>
            <a:spLocks noGrp="1"/>
          </p:cNvSpPr>
          <p:nvPr>
            <p:ph type="dt" idx="1"/>
          </p:nvPr>
        </p:nvSpPr>
        <p:spPr/>
        <p:txBody>
          <a:bodyPr/>
          <a:lstStyle/>
          <a:p>
            <a:fld id="{BE102ACB-D108-4760-A77A-5F70831A0729}" type="datetime1">
              <a:rPr lang="zh-CN" altLang="en-US" smtClean="0"/>
              <a:t>2022/9/30</a:t>
            </a:fld>
            <a:endParaRPr lang="zh-CN" altLang="en-US"/>
          </a:p>
        </p:txBody>
      </p:sp>
      <p:sp>
        <p:nvSpPr>
          <p:cNvPr id="1049195" name="灯片编号占位符 4"/>
          <p:cNvSpPr>
            <a:spLocks noGrp="1"/>
          </p:cNvSpPr>
          <p:nvPr>
            <p:ph type="sldNum" sz="quarter" idx="5"/>
          </p:nvPr>
        </p:nvSpPr>
        <p:spPr/>
        <p:txBody>
          <a:bodyPr/>
          <a:lstStyle/>
          <a:p>
            <a:fld id="{942558DE-1754-485B-AB72-88EC699311CB}" type="slidenum">
              <a:rPr lang="zh-CN" altLang="en-US" smtClean="0"/>
              <a:t>41</a:t>
            </a:fld>
            <a:endParaRPr lang="zh-CN" altLang="en-US"/>
          </a:p>
        </p:txBody>
      </p:sp>
    </p:spTree>
    <p:extLst>
      <p:ext uri="{BB962C8B-B14F-4D97-AF65-F5344CB8AC3E}">
        <p14:creationId xmlns:p14="http://schemas.microsoft.com/office/powerpoint/2010/main" val="1319076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3" name="幻灯片图像占位符 1"/>
          <p:cNvSpPr>
            <a:spLocks noGrp="1" noRot="1" noChangeAspect="1"/>
          </p:cNvSpPr>
          <p:nvPr>
            <p:ph type="sldImg"/>
          </p:nvPr>
        </p:nvSpPr>
        <p:spPr/>
      </p:sp>
      <p:sp>
        <p:nvSpPr>
          <p:cNvPr id="1049214" name="备注占位符 2"/>
          <p:cNvSpPr>
            <a:spLocks noGrp="1"/>
          </p:cNvSpPr>
          <p:nvPr>
            <p:ph type="body" idx="1"/>
          </p:nvPr>
        </p:nvSpPr>
        <p:spPr/>
        <p:txBody>
          <a:bodyPr/>
          <a:lstStyle/>
          <a:p>
            <a:endParaRPr lang="zh-CN" altLang="en-US" dirty="0"/>
          </a:p>
        </p:txBody>
      </p:sp>
      <p:sp>
        <p:nvSpPr>
          <p:cNvPr id="1049215" name="页脚占位符 2"/>
          <p:cNvSpPr>
            <a:spLocks noGrp="1"/>
          </p:cNvSpPr>
          <p:nvPr>
            <p:ph type="ftr" sz="quarter" idx="4"/>
          </p:nvPr>
        </p:nvSpPr>
        <p:spPr/>
        <p:txBody>
          <a:bodyPr/>
          <a:lstStyle/>
          <a:p>
            <a:endParaRPr lang="zh-CN" altLang="en-US"/>
          </a:p>
        </p:txBody>
      </p:sp>
      <p:sp>
        <p:nvSpPr>
          <p:cNvPr id="1049216" name="日期占位符 3"/>
          <p:cNvSpPr>
            <a:spLocks noGrp="1"/>
          </p:cNvSpPr>
          <p:nvPr>
            <p:ph type="dt" idx="1"/>
          </p:nvPr>
        </p:nvSpPr>
        <p:spPr/>
        <p:txBody>
          <a:bodyPr/>
          <a:lstStyle/>
          <a:p>
            <a:fld id="{119D42DF-101C-4398-90F4-72220692776B}" type="datetime1">
              <a:rPr lang="zh-CN" altLang="en-US" smtClean="0"/>
              <a:t>2022/9/30</a:t>
            </a:fld>
            <a:endParaRPr lang="zh-CN" altLang="en-US"/>
          </a:p>
        </p:txBody>
      </p:sp>
      <p:sp>
        <p:nvSpPr>
          <p:cNvPr id="1049217" name="灯片编号占位符 4"/>
          <p:cNvSpPr>
            <a:spLocks noGrp="1"/>
          </p:cNvSpPr>
          <p:nvPr>
            <p:ph type="sldNum" sz="quarter" idx="5"/>
          </p:nvPr>
        </p:nvSpPr>
        <p:spPr/>
        <p:txBody>
          <a:bodyPr/>
          <a:lstStyle/>
          <a:p>
            <a:fld id="{942558DE-1754-485B-AB72-88EC699311CB}" type="slidenum">
              <a:rPr lang="zh-CN" altLang="en-US" smtClean="0"/>
              <a:t>43</a:t>
            </a:fld>
            <a:endParaRPr lang="zh-CN" altLang="en-US"/>
          </a:p>
        </p:txBody>
      </p:sp>
    </p:spTree>
    <p:extLst>
      <p:ext uri="{BB962C8B-B14F-4D97-AF65-F5344CB8AC3E}">
        <p14:creationId xmlns:p14="http://schemas.microsoft.com/office/powerpoint/2010/main" val="3522725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31" name="幻灯片图像占位符 1"/>
          <p:cNvSpPr>
            <a:spLocks noGrp="1" noRot="1" noChangeAspect="1"/>
          </p:cNvSpPr>
          <p:nvPr>
            <p:ph type="sldImg"/>
          </p:nvPr>
        </p:nvSpPr>
        <p:spPr/>
      </p:sp>
      <p:sp>
        <p:nvSpPr>
          <p:cNvPr id="1049232" name="备注占位符 2"/>
          <p:cNvSpPr>
            <a:spLocks noGrp="1"/>
          </p:cNvSpPr>
          <p:nvPr>
            <p:ph type="body" idx="1"/>
          </p:nvPr>
        </p:nvSpPr>
        <p:spPr/>
        <p:txBody>
          <a:bodyPr/>
          <a:lstStyle/>
          <a:p>
            <a:endParaRPr lang="zh-CN" altLang="en-US" dirty="0"/>
          </a:p>
        </p:txBody>
      </p:sp>
      <p:sp>
        <p:nvSpPr>
          <p:cNvPr id="1049233" name="页脚占位符 2"/>
          <p:cNvSpPr>
            <a:spLocks noGrp="1"/>
          </p:cNvSpPr>
          <p:nvPr>
            <p:ph type="ftr" sz="quarter" idx="4"/>
          </p:nvPr>
        </p:nvSpPr>
        <p:spPr/>
        <p:txBody>
          <a:bodyPr/>
          <a:lstStyle/>
          <a:p>
            <a:endParaRPr lang="zh-CN" altLang="en-US"/>
          </a:p>
        </p:txBody>
      </p:sp>
      <p:sp>
        <p:nvSpPr>
          <p:cNvPr id="1049234" name="日期占位符 3"/>
          <p:cNvSpPr>
            <a:spLocks noGrp="1"/>
          </p:cNvSpPr>
          <p:nvPr>
            <p:ph type="dt" idx="1"/>
          </p:nvPr>
        </p:nvSpPr>
        <p:spPr/>
        <p:txBody>
          <a:bodyPr/>
          <a:lstStyle/>
          <a:p>
            <a:fld id="{884EFFE2-AEAC-4BBB-B889-CA279B4DA3FE}" type="datetime1">
              <a:rPr lang="zh-CN" altLang="en-US" smtClean="0"/>
              <a:t>2022/9/30</a:t>
            </a:fld>
            <a:endParaRPr lang="zh-CN" altLang="en-US"/>
          </a:p>
        </p:txBody>
      </p:sp>
      <p:sp>
        <p:nvSpPr>
          <p:cNvPr id="1049235" name="灯片编号占位符 4"/>
          <p:cNvSpPr>
            <a:spLocks noGrp="1"/>
          </p:cNvSpPr>
          <p:nvPr>
            <p:ph type="sldNum" sz="quarter" idx="5"/>
          </p:nvPr>
        </p:nvSpPr>
        <p:spPr/>
        <p:txBody>
          <a:bodyPr/>
          <a:lstStyle/>
          <a:p>
            <a:fld id="{942558DE-1754-485B-AB72-88EC699311CB}" type="slidenum">
              <a:rPr lang="zh-CN" altLang="en-US" smtClean="0"/>
              <a:t>44</a:t>
            </a:fld>
            <a:endParaRPr lang="zh-CN" altLang="en-US"/>
          </a:p>
        </p:txBody>
      </p:sp>
    </p:spTree>
    <p:extLst>
      <p:ext uri="{BB962C8B-B14F-4D97-AF65-F5344CB8AC3E}">
        <p14:creationId xmlns:p14="http://schemas.microsoft.com/office/powerpoint/2010/main" val="63972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幻灯片图像占位符 1"/>
          <p:cNvSpPr>
            <a:spLocks noGrp="1" noRot="1" noChangeAspect="1"/>
          </p:cNvSpPr>
          <p:nvPr>
            <p:ph type="sldImg" idx="2"/>
          </p:nvPr>
        </p:nvSpPr>
        <p:spPr/>
      </p:sp>
      <p:sp>
        <p:nvSpPr>
          <p:cNvPr id="1048639" name="文本占位符 2"/>
          <p:cNvSpPr>
            <a:spLocks noGrp="1"/>
          </p:cNvSpPr>
          <p:nvPr>
            <p:ph type="body" idx="3"/>
          </p:nvPr>
        </p:nvSpPr>
        <p:spPr/>
        <p:txBody>
          <a:bodyPr/>
          <a:lstStyle/>
          <a:p>
            <a:endParaRPr lang="zh-CN" altLang="en-US"/>
          </a:p>
        </p:txBody>
      </p:sp>
      <p:sp>
        <p:nvSpPr>
          <p:cNvPr id="1048640" name="页脚占位符 4"/>
          <p:cNvSpPr>
            <a:spLocks noGrp="1"/>
          </p:cNvSpPr>
          <p:nvPr>
            <p:ph type="ftr" sz="quarter" idx="4"/>
          </p:nvPr>
        </p:nvSpPr>
        <p:spPr/>
        <p:txBody>
          <a:bodyPr/>
          <a:lstStyle/>
          <a:p>
            <a:endParaRPr lang="zh-CN" altLang="en-US"/>
          </a:p>
        </p:txBody>
      </p:sp>
      <p:sp>
        <p:nvSpPr>
          <p:cNvPr id="1048641" name="日期占位符 5"/>
          <p:cNvSpPr>
            <a:spLocks noGrp="1"/>
          </p:cNvSpPr>
          <p:nvPr>
            <p:ph type="dt" idx="1"/>
          </p:nvPr>
        </p:nvSpPr>
        <p:spPr/>
        <p:txBody>
          <a:bodyPr/>
          <a:lstStyle/>
          <a:p>
            <a:fld id="{71DA9EE2-A892-455F-9A3B-EA493E40C349}" type="datetime1">
              <a:rPr lang="zh-CN" altLang="en-US" smtClean="0"/>
              <a:t>2022/9/30</a:t>
            </a:fld>
            <a:endParaRPr lang="zh-CN" altLang="en-US"/>
          </a:p>
        </p:txBody>
      </p:sp>
      <p:sp>
        <p:nvSpPr>
          <p:cNvPr id="1048642" name="灯片编号占位符 6"/>
          <p:cNvSpPr>
            <a:spLocks noGrp="1"/>
          </p:cNvSpPr>
          <p:nvPr>
            <p:ph type="sldNum" sz="quarter" idx="5"/>
          </p:nvPr>
        </p:nvSpPr>
        <p:spPr/>
        <p:txBody>
          <a:bodyPr/>
          <a:lstStyle/>
          <a:p>
            <a:fld id="{942558DE-1754-485B-AB72-88EC699311CB}" type="slidenum">
              <a:rPr lang="zh-CN" altLang="en-US" smtClean="0"/>
              <a:t>4</a:t>
            </a:fld>
            <a:endParaRPr lang="zh-CN" altLang="en-US"/>
          </a:p>
        </p:txBody>
      </p:sp>
    </p:spTree>
    <p:extLst>
      <p:ext uri="{BB962C8B-B14F-4D97-AF65-F5344CB8AC3E}">
        <p14:creationId xmlns:p14="http://schemas.microsoft.com/office/powerpoint/2010/main" val="2626233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40" name="幻灯片图像占位符 1"/>
          <p:cNvSpPr>
            <a:spLocks noGrp="1" noRot="1" noChangeAspect="1"/>
          </p:cNvSpPr>
          <p:nvPr>
            <p:ph type="sldImg"/>
          </p:nvPr>
        </p:nvSpPr>
        <p:spPr/>
      </p:sp>
      <p:sp>
        <p:nvSpPr>
          <p:cNvPr id="1049241"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9242" name="页脚占位符 2"/>
          <p:cNvSpPr>
            <a:spLocks noGrp="1"/>
          </p:cNvSpPr>
          <p:nvPr>
            <p:ph type="ftr" sz="quarter" idx="4"/>
          </p:nvPr>
        </p:nvSpPr>
        <p:spPr/>
        <p:txBody>
          <a:bodyPr/>
          <a:lstStyle/>
          <a:p>
            <a:endParaRPr lang="zh-CN" altLang="en-US"/>
          </a:p>
        </p:txBody>
      </p:sp>
      <p:sp>
        <p:nvSpPr>
          <p:cNvPr id="1049243" name="日期占位符 3"/>
          <p:cNvSpPr>
            <a:spLocks noGrp="1"/>
          </p:cNvSpPr>
          <p:nvPr>
            <p:ph type="dt" idx="1"/>
          </p:nvPr>
        </p:nvSpPr>
        <p:spPr/>
        <p:txBody>
          <a:bodyPr/>
          <a:lstStyle/>
          <a:p>
            <a:fld id="{7E0D3AEA-69C3-4F6B-BEBC-CB74F6C31B09}" type="datetime1">
              <a:rPr lang="zh-CN" altLang="en-US" smtClean="0"/>
              <a:t>2022/9/30</a:t>
            </a:fld>
            <a:endParaRPr lang="zh-CN" altLang="en-US"/>
          </a:p>
        </p:txBody>
      </p:sp>
      <p:sp>
        <p:nvSpPr>
          <p:cNvPr id="1049244" name="灯片编号占位符 4"/>
          <p:cNvSpPr>
            <a:spLocks noGrp="1"/>
          </p:cNvSpPr>
          <p:nvPr>
            <p:ph type="sldNum" sz="quarter" idx="5"/>
          </p:nvPr>
        </p:nvSpPr>
        <p:spPr/>
        <p:txBody>
          <a:bodyPr/>
          <a:lstStyle/>
          <a:p>
            <a:fld id="{942558DE-1754-485B-AB72-88EC699311CB}" type="slidenum">
              <a:rPr lang="zh-CN" altLang="en-US" smtClean="0"/>
              <a:t>45</a:t>
            </a:fld>
            <a:endParaRPr lang="zh-CN" altLang="en-US"/>
          </a:p>
        </p:txBody>
      </p:sp>
    </p:spTree>
    <p:extLst>
      <p:ext uri="{BB962C8B-B14F-4D97-AF65-F5344CB8AC3E}">
        <p14:creationId xmlns:p14="http://schemas.microsoft.com/office/powerpoint/2010/main" val="3716860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53" name="幻灯片图像占位符 1"/>
          <p:cNvSpPr>
            <a:spLocks noGrp="1" noRot="1" noChangeAspect="1"/>
          </p:cNvSpPr>
          <p:nvPr>
            <p:ph type="sldImg"/>
          </p:nvPr>
        </p:nvSpPr>
        <p:spPr/>
      </p:sp>
      <p:sp>
        <p:nvSpPr>
          <p:cNvPr id="1049254" name="备注占位符 2"/>
          <p:cNvSpPr>
            <a:spLocks noGrp="1"/>
          </p:cNvSpPr>
          <p:nvPr>
            <p:ph type="body" idx="1"/>
          </p:nvPr>
        </p:nvSpPr>
        <p:spPr/>
        <p:txBody>
          <a:bodyPr/>
          <a:lstStyle/>
          <a:p>
            <a:endParaRPr lang="zh-CN" altLang="en-US" dirty="0"/>
          </a:p>
        </p:txBody>
      </p:sp>
      <p:sp>
        <p:nvSpPr>
          <p:cNvPr id="1049255" name="页脚占位符 2"/>
          <p:cNvSpPr>
            <a:spLocks noGrp="1"/>
          </p:cNvSpPr>
          <p:nvPr>
            <p:ph type="ftr" sz="quarter" idx="4"/>
          </p:nvPr>
        </p:nvSpPr>
        <p:spPr/>
        <p:txBody>
          <a:bodyPr/>
          <a:lstStyle/>
          <a:p>
            <a:endParaRPr lang="zh-CN" altLang="en-US"/>
          </a:p>
        </p:txBody>
      </p:sp>
      <p:sp>
        <p:nvSpPr>
          <p:cNvPr id="1049256" name="日期占位符 3"/>
          <p:cNvSpPr>
            <a:spLocks noGrp="1"/>
          </p:cNvSpPr>
          <p:nvPr>
            <p:ph type="dt" idx="1"/>
          </p:nvPr>
        </p:nvSpPr>
        <p:spPr/>
        <p:txBody>
          <a:bodyPr/>
          <a:lstStyle/>
          <a:p>
            <a:fld id="{FCE55ADC-DC1F-4DBB-BC80-7FE465B0B193}" type="datetime1">
              <a:rPr lang="zh-CN" altLang="en-US" smtClean="0"/>
              <a:t>2022/9/30</a:t>
            </a:fld>
            <a:endParaRPr lang="zh-CN" altLang="en-US"/>
          </a:p>
        </p:txBody>
      </p:sp>
      <p:sp>
        <p:nvSpPr>
          <p:cNvPr id="1049257" name="灯片编号占位符 4"/>
          <p:cNvSpPr>
            <a:spLocks noGrp="1"/>
          </p:cNvSpPr>
          <p:nvPr>
            <p:ph type="sldNum" sz="quarter" idx="5"/>
          </p:nvPr>
        </p:nvSpPr>
        <p:spPr/>
        <p:txBody>
          <a:bodyPr/>
          <a:lstStyle/>
          <a:p>
            <a:fld id="{942558DE-1754-485B-AB72-88EC699311CB}" type="slidenum">
              <a:rPr lang="zh-CN" altLang="en-US" smtClean="0"/>
              <a:t>46</a:t>
            </a:fld>
            <a:endParaRPr lang="zh-CN" altLang="en-US"/>
          </a:p>
        </p:txBody>
      </p:sp>
    </p:spTree>
    <p:extLst>
      <p:ext uri="{BB962C8B-B14F-4D97-AF65-F5344CB8AC3E}">
        <p14:creationId xmlns:p14="http://schemas.microsoft.com/office/powerpoint/2010/main" val="1949642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70" name="幻灯片图像占位符 1"/>
          <p:cNvSpPr>
            <a:spLocks noGrp="1" noRot="1" noChangeAspect="1"/>
          </p:cNvSpPr>
          <p:nvPr>
            <p:ph type="sldImg"/>
          </p:nvPr>
        </p:nvSpPr>
        <p:spPr/>
      </p:sp>
      <p:sp>
        <p:nvSpPr>
          <p:cNvPr id="1049271"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9272" name="页脚占位符 2"/>
          <p:cNvSpPr>
            <a:spLocks noGrp="1"/>
          </p:cNvSpPr>
          <p:nvPr>
            <p:ph type="ftr" sz="quarter" idx="4"/>
          </p:nvPr>
        </p:nvSpPr>
        <p:spPr/>
        <p:txBody>
          <a:bodyPr/>
          <a:lstStyle/>
          <a:p>
            <a:endParaRPr lang="zh-CN" altLang="en-US"/>
          </a:p>
        </p:txBody>
      </p:sp>
      <p:sp>
        <p:nvSpPr>
          <p:cNvPr id="1049273" name="日期占位符 3"/>
          <p:cNvSpPr>
            <a:spLocks noGrp="1"/>
          </p:cNvSpPr>
          <p:nvPr>
            <p:ph type="dt" idx="1"/>
          </p:nvPr>
        </p:nvSpPr>
        <p:spPr/>
        <p:txBody>
          <a:bodyPr/>
          <a:lstStyle/>
          <a:p>
            <a:fld id="{C3581920-9677-4F31-8C66-5A42862EDC23}" type="datetime1">
              <a:rPr lang="zh-CN" altLang="en-US" smtClean="0"/>
              <a:t>2022/9/30</a:t>
            </a:fld>
            <a:endParaRPr lang="zh-CN" altLang="en-US"/>
          </a:p>
        </p:txBody>
      </p:sp>
      <p:sp>
        <p:nvSpPr>
          <p:cNvPr id="1049274" name="灯片编号占位符 4"/>
          <p:cNvSpPr>
            <a:spLocks noGrp="1"/>
          </p:cNvSpPr>
          <p:nvPr>
            <p:ph type="sldNum" sz="quarter" idx="5"/>
          </p:nvPr>
        </p:nvSpPr>
        <p:spPr/>
        <p:txBody>
          <a:bodyPr/>
          <a:lstStyle/>
          <a:p>
            <a:fld id="{942558DE-1754-485B-AB72-88EC699311CB}" type="slidenum">
              <a:rPr lang="zh-CN" altLang="en-US" smtClean="0"/>
              <a:t>47</a:t>
            </a:fld>
            <a:endParaRPr lang="zh-CN" altLang="en-US"/>
          </a:p>
        </p:txBody>
      </p:sp>
    </p:spTree>
    <p:extLst>
      <p:ext uri="{BB962C8B-B14F-4D97-AF65-F5344CB8AC3E}">
        <p14:creationId xmlns:p14="http://schemas.microsoft.com/office/powerpoint/2010/main" val="2509634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2" name="幻灯片图像占位符 1"/>
          <p:cNvSpPr>
            <a:spLocks noGrp="1" noRot="1" noChangeAspect="1"/>
          </p:cNvSpPr>
          <p:nvPr>
            <p:ph type="sldImg"/>
          </p:nvPr>
        </p:nvSpPr>
        <p:spPr/>
      </p:sp>
      <p:sp>
        <p:nvSpPr>
          <p:cNvPr id="1049283" name="备注占位符 2"/>
          <p:cNvSpPr>
            <a:spLocks noGrp="1"/>
          </p:cNvSpPr>
          <p:nvPr>
            <p:ph type="body" idx="1"/>
          </p:nvPr>
        </p:nvSpPr>
        <p:spPr/>
        <p:txBody>
          <a:bodyPr/>
          <a:lstStyle/>
          <a:p>
            <a:endParaRPr kumimoji="1" lang="zh-CN" altLang="en-US" dirty="0"/>
          </a:p>
        </p:txBody>
      </p:sp>
      <p:sp>
        <p:nvSpPr>
          <p:cNvPr id="1049284" name="页脚占位符 2"/>
          <p:cNvSpPr>
            <a:spLocks noGrp="1"/>
          </p:cNvSpPr>
          <p:nvPr>
            <p:ph type="ftr" sz="quarter" idx="4"/>
          </p:nvPr>
        </p:nvSpPr>
        <p:spPr/>
        <p:txBody>
          <a:bodyPr/>
          <a:lstStyle/>
          <a:p>
            <a:endParaRPr lang="zh-CN" altLang="en-US"/>
          </a:p>
        </p:txBody>
      </p:sp>
      <p:sp>
        <p:nvSpPr>
          <p:cNvPr id="1049285" name="日期占位符 3"/>
          <p:cNvSpPr>
            <a:spLocks noGrp="1"/>
          </p:cNvSpPr>
          <p:nvPr>
            <p:ph type="dt" idx="1"/>
          </p:nvPr>
        </p:nvSpPr>
        <p:spPr/>
        <p:txBody>
          <a:bodyPr/>
          <a:lstStyle/>
          <a:p>
            <a:fld id="{9A49160F-E68A-4E6F-8502-22A70357A744}" type="datetime1">
              <a:rPr lang="zh-CN" altLang="en-US" smtClean="0"/>
              <a:t>2022/9/30</a:t>
            </a:fld>
            <a:endParaRPr lang="zh-CN" altLang="en-US"/>
          </a:p>
        </p:txBody>
      </p:sp>
      <p:sp>
        <p:nvSpPr>
          <p:cNvPr id="1049286" name="灯片编号占位符 4"/>
          <p:cNvSpPr>
            <a:spLocks noGrp="1"/>
          </p:cNvSpPr>
          <p:nvPr>
            <p:ph type="sldNum" sz="quarter" idx="5"/>
          </p:nvPr>
        </p:nvSpPr>
        <p:spPr/>
        <p:txBody>
          <a:bodyPr/>
          <a:lstStyle/>
          <a:p>
            <a:fld id="{942558DE-1754-485B-AB72-88EC699311CB}" type="slidenum">
              <a:rPr lang="zh-CN" altLang="en-US" smtClean="0"/>
              <a:t>48</a:t>
            </a:fld>
            <a:endParaRPr lang="zh-CN" altLang="en-US"/>
          </a:p>
        </p:txBody>
      </p:sp>
    </p:spTree>
    <p:extLst>
      <p:ext uri="{BB962C8B-B14F-4D97-AF65-F5344CB8AC3E}">
        <p14:creationId xmlns:p14="http://schemas.microsoft.com/office/powerpoint/2010/main" val="3942164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94" name="幻灯片图像占位符 1"/>
          <p:cNvSpPr>
            <a:spLocks noGrp="1" noRot="1" noChangeAspect="1"/>
          </p:cNvSpPr>
          <p:nvPr>
            <p:ph type="sldImg"/>
          </p:nvPr>
        </p:nvSpPr>
        <p:spPr/>
      </p:sp>
      <p:sp>
        <p:nvSpPr>
          <p:cNvPr id="104929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9296" name="页脚占位符 2"/>
          <p:cNvSpPr>
            <a:spLocks noGrp="1"/>
          </p:cNvSpPr>
          <p:nvPr>
            <p:ph type="ftr" sz="quarter" idx="4"/>
          </p:nvPr>
        </p:nvSpPr>
        <p:spPr/>
        <p:txBody>
          <a:bodyPr/>
          <a:lstStyle/>
          <a:p>
            <a:endParaRPr lang="zh-CN" altLang="en-US"/>
          </a:p>
        </p:txBody>
      </p:sp>
      <p:sp>
        <p:nvSpPr>
          <p:cNvPr id="1049297" name="日期占位符 3"/>
          <p:cNvSpPr>
            <a:spLocks noGrp="1"/>
          </p:cNvSpPr>
          <p:nvPr>
            <p:ph type="dt" idx="1"/>
          </p:nvPr>
        </p:nvSpPr>
        <p:spPr/>
        <p:txBody>
          <a:bodyPr/>
          <a:lstStyle/>
          <a:p>
            <a:fld id="{C14D85EF-DE67-4B4C-9647-A50824B430E6}" type="datetime1">
              <a:rPr lang="zh-CN" altLang="en-US" smtClean="0"/>
              <a:t>2022/9/30</a:t>
            </a:fld>
            <a:endParaRPr lang="zh-CN" altLang="en-US"/>
          </a:p>
        </p:txBody>
      </p:sp>
      <p:sp>
        <p:nvSpPr>
          <p:cNvPr id="1049298" name="灯片编号占位符 4"/>
          <p:cNvSpPr>
            <a:spLocks noGrp="1"/>
          </p:cNvSpPr>
          <p:nvPr>
            <p:ph type="sldNum" sz="quarter" idx="5"/>
          </p:nvPr>
        </p:nvSpPr>
        <p:spPr/>
        <p:txBody>
          <a:bodyPr/>
          <a:lstStyle/>
          <a:p>
            <a:fld id="{942558DE-1754-485B-AB72-88EC699311CB}" type="slidenum">
              <a:rPr lang="zh-CN" altLang="en-US" smtClean="0"/>
              <a:t>49</a:t>
            </a:fld>
            <a:endParaRPr lang="zh-CN" altLang="en-US"/>
          </a:p>
        </p:txBody>
      </p:sp>
    </p:spTree>
    <p:extLst>
      <p:ext uri="{BB962C8B-B14F-4D97-AF65-F5344CB8AC3E}">
        <p14:creationId xmlns:p14="http://schemas.microsoft.com/office/powerpoint/2010/main" val="1700873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11" name="幻灯片图像占位符 1"/>
          <p:cNvSpPr>
            <a:spLocks noGrp="1" noRot="1" noChangeAspect="1"/>
          </p:cNvSpPr>
          <p:nvPr>
            <p:ph type="sldImg"/>
          </p:nvPr>
        </p:nvSpPr>
        <p:spPr/>
      </p:sp>
      <p:sp>
        <p:nvSpPr>
          <p:cNvPr id="1049312" name="备注占位符 2"/>
          <p:cNvSpPr>
            <a:spLocks noGrp="1"/>
          </p:cNvSpPr>
          <p:nvPr>
            <p:ph type="body" idx="1"/>
          </p:nvPr>
        </p:nvSpPr>
        <p:spPr/>
        <p:txBody>
          <a:bodyPr/>
          <a:lstStyle/>
          <a:p>
            <a:endParaRPr kumimoji="1" lang="zh-CN" altLang="en-US" dirty="0"/>
          </a:p>
        </p:txBody>
      </p:sp>
      <p:sp>
        <p:nvSpPr>
          <p:cNvPr id="1049313" name="页脚占位符 2"/>
          <p:cNvSpPr>
            <a:spLocks noGrp="1"/>
          </p:cNvSpPr>
          <p:nvPr>
            <p:ph type="ftr" sz="quarter" idx="4"/>
          </p:nvPr>
        </p:nvSpPr>
        <p:spPr/>
        <p:txBody>
          <a:bodyPr/>
          <a:lstStyle/>
          <a:p>
            <a:endParaRPr lang="zh-CN" altLang="en-US"/>
          </a:p>
        </p:txBody>
      </p:sp>
      <p:sp>
        <p:nvSpPr>
          <p:cNvPr id="1049314" name="日期占位符 3"/>
          <p:cNvSpPr>
            <a:spLocks noGrp="1"/>
          </p:cNvSpPr>
          <p:nvPr>
            <p:ph type="dt" idx="1"/>
          </p:nvPr>
        </p:nvSpPr>
        <p:spPr/>
        <p:txBody>
          <a:bodyPr/>
          <a:lstStyle/>
          <a:p>
            <a:fld id="{4C020B49-42E4-4216-8EC8-BF25270755F1}" type="datetime1">
              <a:rPr lang="zh-CN" altLang="en-US" smtClean="0"/>
              <a:t>2022/9/30</a:t>
            </a:fld>
            <a:endParaRPr lang="zh-CN" altLang="en-US"/>
          </a:p>
        </p:txBody>
      </p:sp>
      <p:sp>
        <p:nvSpPr>
          <p:cNvPr id="1049315" name="灯片编号占位符 4"/>
          <p:cNvSpPr>
            <a:spLocks noGrp="1"/>
          </p:cNvSpPr>
          <p:nvPr>
            <p:ph type="sldNum" sz="quarter" idx="5"/>
          </p:nvPr>
        </p:nvSpPr>
        <p:spPr/>
        <p:txBody>
          <a:bodyPr/>
          <a:lstStyle/>
          <a:p>
            <a:fld id="{942558DE-1754-485B-AB72-88EC699311CB}" type="slidenum">
              <a:rPr lang="zh-CN" altLang="en-US" smtClean="0"/>
              <a:t>50</a:t>
            </a:fld>
            <a:endParaRPr lang="zh-CN" altLang="en-US"/>
          </a:p>
        </p:txBody>
      </p:sp>
    </p:spTree>
    <p:extLst>
      <p:ext uri="{BB962C8B-B14F-4D97-AF65-F5344CB8AC3E}">
        <p14:creationId xmlns:p14="http://schemas.microsoft.com/office/powerpoint/2010/main" val="2432571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25" name="幻灯片图像占位符 1"/>
          <p:cNvSpPr>
            <a:spLocks noGrp="1" noRot="1" noChangeAspect="1"/>
          </p:cNvSpPr>
          <p:nvPr>
            <p:ph type="sldImg" idx="2"/>
          </p:nvPr>
        </p:nvSpPr>
        <p:spPr/>
      </p:sp>
      <p:sp>
        <p:nvSpPr>
          <p:cNvPr id="1049326" name="文本占位符 2"/>
          <p:cNvSpPr>
            <a:spLocks noGrp="1"/>
          </p:cNvSpPr>
          <p:nvPr>
            <p:ph type="body" idx="3"/>
          </p:nvPr>
        </p:nvSpPr>
        <p:spPr/>
        <p:txBody>
          <a:bodyPr/>
          <a:lstStyle/>
          <a:p>
            <a:endParaRPr lang="zh-CN" altLang="en-US"/>
          </a:p>
        </p:txBody>
      </p:sp>
      <p:sp>
        <p:nvSpPr>
          <p:cNvPr id="1049327" name="页脚占位符 4"/>
          <p:cNvSpPr>
            <a:spLocks noGrp="1"/>
          </p:cNvSpPr>
          <p:nvPr>
            <p:ph type="ftr" sz="quarter" idx="4"/>
          </p:nvPr>
        </p:nvSpPr>
        <p:spPr/>
        <p:txBody>
          <a:bodyPr/>
          <a:lstStyle/>
          <a:p>
            <a:endParaRPr lang="zh-CN" altLang="en-US"/>
          </a:p>
        </p:txBody>
      </p:sp>
      <p:sp>
        <p:nvSpPr>
          <p:cNvPr id="1049328" name="日期占位符 5"/>
          <p:cNvSpPr>
            <a:spLocks noGrp="1"/>
          </p:cNvSpPr>
          <p:nvPr>
            <p:ph type="dt" idx="1"/>
          </p:nvPr>
        </p:nvSpPr>
        <p:spPr/>
        <p:txBody>
          <a:bodyPr/>
          <a:lstStyle/>
          <a:p>
            <a:fld id="{CE91A97D-794D-4827-970F-944C90C97728}" type="datetime1">
              <a:rPr lang="zh-CN" altLang="en-US" smtClean="0"/>
              <a:t>2022/9/30</a:t>
            </a:fld>
            <a:endParaRPr lang="zh-CN" altLang="en-US"/>
          </a:p>
        </p:txBody>
      </p:sp>
      <p:sp>
        <p:nvSpPr>
          <p:cNvPr id="1049329" name="灯片编号占位符 6"/>
          <p:cNvSpPr>
            <a:spLocks noGrp="1"/>
          </p:cNvSpPr>
          <p:nvPr>
            <p:ph type="sldNum" sz="quarter" idx="5"/>
          </p:nvPr>
        </p:nvSpPr>
        <p:spPr/>
        <p:txBody>
          <a:bodyPr/>
          <a:lstStyle/>
          <a:p>
            <a:fld id="{942558DE-1754-485B-AB72-88EC699311CB}" type="slidenum">
              <a:rPr lang="zh-CN" altLang="en-US" smtClean="0"/>
              <a:t>51</a:t>
            </a:fld>
            <a:endParaRPr lang="zh-CN" altLang="en-US"/>
          </a:p>
        </p:txBody>
      </p:sp>
    </p:spTree>
    <p:extLst>
      <p:ext uri="{BB962C8B-B14F-4D97-AF65-F5344CB8AC3E}">
        <p14:creationId xmlns:p14="http://schemas.microsoft.com/office/powerpoint/2010/main" val="1885501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9" name="幻灯片图像占位符 1"/>
          <p:cNvSpPr>
            <a:spLocks noGrp="1" noRot="1" noChangeAspect="1"/>
          </p:cNvSpPr>
          <p:nvPr>
            <p:ph type="sldImg"/>
          </p:nvPr>
        </p:nvSpPr>
        <p:spPr/>
      </p:sp>
      <p:sp>
        <p:nvSpPr>
          <p:cNvPr id="1049340"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22790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56" name="幻灯片图像占位符 1"/>
          <p:cNvSpPr>
            <a:spLocks noGrp="1" noRot="1" noChangeAspect="1"/>
          </p:cNvSpPr>
          <p:nvPr>
            <p:ph type="sldImg" idx="2"/>
          </p:nvPr>
        </p:nvSpPr>
        <p:spPr/>
      </p:sp>
      <p:sp>
        <p:nvSpPr>
          <p:cNvPr id="1049357" name="文本占位符 2"/>
          <p:cNvSpPr>
            <a:spLocks noGrp="1"/>
          </p:cNvSpPr>
          <p:nvPr>
            <p:ph type="body" idx="3"/>
          </p:nvPr>
        </p:nvSpPr>
        <p:spPr/>
        <p:txBody>
          <a:bodyPr/>
          <a:lstStyle/>
          <a:p>
            <a:endParaRPr lang="zh-CN" altLang="en-US"/>
          </a:p>
        </p:txBody>
      </p:sp>
      <p:sp>
        <p:nvSpPr>
          <p:cNvPr id="1049358" name="页脚占位符 4"/>
          <p:cNvSpPr>
            <a:spLocks noGrp="1"/>
          </p:cNvSpPr>
          <p:nvPr>
            <p:ph type="ftr" sz="quarter" idx="4"/>
          </p:nvPr>
        </p:nvSpPr>
        <p:spPr/>
        <p:txBody>
          <a:bodyPr/>
          <a:lstStyle/>
          <a:p>
            <a:endParaRPr lang="zh-CN" altLang="en-US"/>
          </a:p>
        </p:txBody>
      </p:sp>
      <p:sp>
        <p:nvSpPr>
          <p:cNvPr id="1049359" name="日期占位符 5"/>
          <p:cNvSpPr>
            <a:spLocks noGrp="1"/>
          </p:cNvSpPr>
          <p:nvPr>
            <p:ph type="dt" idx="1"/>
          </p:nvPr>
        </p:nvSpPr>
        <p:spPr/>
        <p:txBody>
          <a:bodyPr/>
          <a:lstStyle/>
          <a:p>
            <a:fld id="{224DBE20-ECC5-4E18-8250-BDE2AF0B26C6}" type="datetime1">
              <a:rPr lang="zh-CN" altLang="en-US" smtClean="0"/>
              <a:t>2022/9/30</a:t>
            </a:fld>
            <a:endParaRPr lang="zh-CN" altLang="en-US"/>
          </a:p>
        </p:txBody>
      </p:sp>
      <p:sp>
        <p:nvSpPr>
          <p:cNvPr id="1049360" name="灯片编号占位符 6"/>
          <p:cNvSpPr>
            <a:spLocks noGrp="1"/>
          </p:cNvSpPr>
          <p:nvPr>
            <p:ph type="sldNum" sz="quarter" idx="5"/>
          </p:nvPr>
        </p:nvSpPr>
        <p:spPr/>
        <p:txBody>
          <a:bodyPr/>
          <a:lstStyle/>
          <a:p>
            <a:fld id="{942558DE-1754-485B-AB72-88EC699311CB}" type="slidenum">
              <a:rPr lang="zh-CN" altLang="en-US" smtClean="0"/>
              <a:t>53</a:t>
            </a:fld>
            <a:endParaRPr lang="zh-CN" altLang="en-US"/>
          </a:p>
        </p:txBody>
      </p:sp>
    </p:spTree>
    <p:extLst>
      <p:ext uri="{BB962C8B-B14F-4D97-AF65-F5344CB8AC3E}">
        <p14:creationId xmlns:p14="http://schemas.microsoft.com/office/powerpoint/2010/main" val="1860462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70" name="幻灯片图像占位符 1"/>
          <p:cNvSpPr>
            <a:spLocks noGrp="1" noRot="1" noChangeAspect="1"/>
          </p:cNvSpPr>
          <p:nvPr>
            <p:ph type="sldImg" idx="2"/>
          </p:nvPr>
        </p:nvSpPr>
        <p:spPr/>
      </p:sp>
      <p:sp>
        <p:nvSpPr>
          <p:cNvPr id="1049371" name="文本占位符 2"/>
          <p:cNvSpPr>
            <a:spLocks noGrp="1"/>
          </p:cNvSpPr>
          <p:nvPr>
            <p:ph type="body" idx="3"/>
          </p:nvPr>
        </p:nvSpPr>
        <p:spPr/>
        <p:txBody>
          <a:bodyPr/>
          <a:lstStyle/>
          <a:p>
            <a:endParaRPr lang="zh-CN" altLang="en-US"/>
          </a:p>
        </p:txBody>
      </p:sp>
      <p:sp>
        <p:nvSpPr>
          <p:cNvPr id="1049372" name="页脚占位符 4"/>
          <p:cNvSpPr>
            <a:spLocks noGrp="1"/>
          </p:cNvSpPr>
          <p:nvPr>
            <p:ph type="ftr" sz="quarter" idx="4"/>
          </p:nvPr>
        </p:nvSpPr>
        <p:spPr/>
        <p:txBody>
          <a:bodyPr/>
          <a:lstStyle/>
          <a:p>
            <a:endParaRPr lang="zh-CN" altLang="en-US"/>
          </a:p>
        </p:txBody>
      </p:sp>
      <p:sp>
        <p:nvSpPr>
          <p:cNvPr id="1049373" name="日期占位符 5"/>
          <p:cNvSpPr>
            <a:spLocks noGrp="1"/>
          </p:cNvSpPr>
          <p:nvPr>
            <p:ph type="dt" idx="1"/>
          </p:nvPr>
        </p:nvSpPr>
        <p:spPr/>
        <p:txBody>
          <a:bodyPr/>
          <a:lstStyle/>
          <a:p>
            <a:fld id="{320D32C4-3ED1-4215-9BE5-612320933337}" type="datetime1">
              <a:rPr lang="zh-CN" altLang="en-US" smtClean="0"/>
              <a:t>2022/9/30</a:t>
            </a:fld>
            <a:endParaRPr lang="zh-CN" altLang="en-US"/>
          </a:p>
        </p:txBody>
      </p:sp>
      <p:sp>
        <p:nvSpPr>
          <p:cNvPr id="1049374" name="灯片编号占位符 6"/>
          <p:cNvSpPr>
            <a:spLocks noGrp="1"/>
          </p:cNvSpPr>
          <p:nvPr>
            <p:ph type="sldNum" sz="quarter" idx="5"/>
          </p:nvPr>
        </p:nvSpPr>
        <p:spPr/>
        <p:txBody>
          <a:bodyPr/>
          <a:lstStyle/>
          <a:p>
            <a:fld id="{942558DE-1754-485B-AB72-88EC699311CB}" type="slidenum">
              <a:rPr lang="zh-CN" altLang="en-US" smtClean="0"/>
              <a:t>54</a:t>
            </a:fld>
            <a:endParaRPr lang="zh-CN" altLang="en-US"/>
          </a:p>
        </p:txBody>
      </p:sp>
    </p:spTree>
    <p:extLst>
      <p:ext uri="{BB962C8B-B14F-4D97-AF65-F5344CB8AC3E}">
        <p14:creationId xmlns:p14="http://schemas.microsoft.com/office/powerpoint/2010/main" val="382447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幻灯片图像占位符 1"/>
          <p:cNvSpPr>
            <a:spLocks noGrp="1" noRot="1" noChangeAspect="1"/>
          </p:cNvSpPr>
          <p:nvPr>
            <p:ph type="sldImg" idx="2"/>
          </p:nvPr>
        </p:nvSpPr>
        <p:spPr/>
      </p:sp>
      <p:sp>
        <p:nvSpPr>
          <p:cNvPr id="1048653" name="文本占位符 2"/>
          <p:cNvSpPr>
            <a:spLocks noGrp="1"/>
          </p:cNvSpPr>
          <p:nvPr>
            <p:ph type="body" idx="3"/>
          </p:nvPr>
        </p:nvSpPr>
        <p:spPr/>
        <p:txBody>
          <a:bodyPr/>
          <a:lstStyle/>
          <a:p>
            <a:endParaRPr lang="zh-CN" altLang="en-US"/>
          </a:p>
        </p:txBody>
      </p:sp>
      <p:sp>
        <p:nvSpPr>
          <p:cNvPr id="1048654" name="页脚占位符 4"/>
          <p:cNvSpPr>
            <a:spLocks noGrp="1"/>
          </p:cNvSpPr>
          <p:nvPr>
            <p:ph type="ftr" sz="quarter" idx="4"/>
          </p:nvPr>
        </p:nvSpPr>
        <p:spPr/>
        <p:txBody>
          <a:bodyPr/>
          <a:lstStyle/>
          <a:p>
            <a:endParaRPr lang="zh-CN" altLang="en-US"/>
          </a:p>
        </p:txBody>
      </p:sp>
      <p:sp>
        <p:nvSpPr>
          <p:cNvPr id="1048655" name="日期占位符 5"/>
          <p:cNvSpPr>
            <a:spLocks noGrp="1"/>
          </p:cNvSpPr>
          <p:nvPr>
            <p:ph type="dt" idx="1"/>
          </p:nvPr>
        </p:nvSpPr>
        <p:spPr/>
        <p:txBody>
          <a:bodyPr/>
          <a:lstStyle/>
          <a:p>
            <a:fld id="{1B08AB9F-C05C-49C7-8371-7E1E3882E8B4}" type="datetime1">
              <a:rPr lang="zh-CN" altLang="en-US" smtClean="0"/>
              <a:t>2022/9/30</a:t>
            </a:fld>
            <a:endParaRPr lang="zh-CN" altLang="en-US"/>
          </a:p>
        </p:txBody>
      </p:sp>
      <p:sp>
        <p:nvSpPr>
          <p:cNvPr id="1048656" name="灯片编号占位符 6"/>
          <p:cNvSpPr>
            <a:spLocks noGrp="1"/>
          </p:cNvSpPr>
          <p:nvPr>
            <p:ph type="sldNum" sz="quarter" idx="5"/>
          </p:nvPr>
        </p:nvSpPr>
        <p:spPr/>
        <p:txBody>
          <a:bodyPr/>
          <a:lstStyle/>
          <a:p>
            <a:fld id="{942558DE-1754-485B-AB72-88EC699311CB}" type="slidenum">
              <a:rPr lang="zh-CN" altLang="en-US" smtClean="0"/>
              <a:t>5</a:t>
            </a:fld>
            <a:endParaRPr lang="zh-CN" altLang="en-US"/>
          </a:p>
        </p:txBody>
      </p:sp>
    </p:spTree>
    <p:extLst>
      <p:ext uri="{BB962C8B-B14F-4D97-AF65-F5344CB8AC3E}">
        <p14:creationId xmlns:p14="http://schemas.microsoft.com/office/powerpoint/2010/main" val="8712258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84" name="幻灯片图像占位符 1"/>
          <p:cNvSpPr>
            <a:spLocks noGrp="1" noRot="1" noChangeAspect="1"/>
          </p:cNvSpPr>
          <p:nvPr>
            <p:ph type="sldImg" idx="2"/>
          </p:nvPr>
        </p:nvSpPr>
        <p:spPr/>
      </p:sp>
      <p:sp>
        <p:nvSpPr>
          <p:cNvPr id="1049385" name="文本占位符 2"/>
          <p:cNvSpPr>
            <a:spLocks noGrp="1"/>
          </p:cNvSpPr>
          <p:nvPr>
            <p:ph type="body" idx="3"/>
          </p:nvPr>
        </p:nvSpPr>
        <p:spPr/>
        <p:txBody>
          <a:bodyPr/>
          <a:lstStyle/>
          <a:p>
            <a:endParaRPr lang="zh-CN" altLang="en-US"/>
          </a:p>
        </p:txBody>
      </p:sp>
      <p:sp>
        <p:nvSpPr>
          <p:cNvPr id="1049386" name="页脚占位符 4"/>
          <p:cNvSpPr>
            <a:spLocks noGrp="1"/>
          </p:cNvSpPr>
          <p:nvPr>
            <p:ph type="ftr" sz="quarter" idx="4"/>
          </p:nvPr>
        </p:nvSpPr>
        <p:spPr/>
        <p:txBody>
          <a:bodyPr/>
          <a:lstStyle/>
          <a:p>
            <a:endParaRPr lang="zh-CN" altLang="en-US"/>
          </a:p>
        </p:txBody>
      </p:sp>
      <p:sp>
        <p:nvSpPr>
          <p:cNvPr id="1049387" name="日期占位符 5"/>
          <p:cNvSpPr>
            <a:spLocks noGrp="1"/>
          </p:cNvSpPr>
          <p:nvPr>
            <p:ph type="dt" idx="1"/>
          </p:nvPr>
        </p:nvSpPr>
        <p:spPr/>
        <p:txBody>
          <a:bodyPr/>
          <a:lstStyle/>
          <a:p>
            <a:fld id="{ACC413B1-844F-4165-BEE6-B64DBC6C93DD}" type="datetime1">
              <a:rPr lang="zh-CN" altLang="en-US" smtClean="0"/>
              <a:t>2022/9/30</a:t>
            </a:fld>
            <a:endParaRPr lang="zh-CN" altLang="en-US"/>
          </a:p>
        </p:txBody>
      </p:sp>
      <p:sp>
        <p:nvSpPr>
          <p:cNvPr id="1049388" name="灯片编号占位符 6"/>
          <p:cNvSpPr>
            <a:spLocks noGrp="1"/>
          </p:cNvSpPr>
          <p:nvPr>
            <p:ph type="sldNum" sz="quarter" idx="5"/>
          </p:nvPr>
        </p:nvSpPr>
        <p:spPr/>
        <p:txBody>
          <a:bodyPr/>
          <a:lstStyle/>
          <a:p>
            <a:fld id="{942558DE-1754-485B-AB72-88EC699311CB}" type="slidenum">
              <a:rPr lang="zh-CN" altLang="en-US" smtClean="0"/>
              <a:t>55</a:t>
            </a:fld>
            <a:endParaRPr lang="zh-CN" altLang="en-US"/>
          </a:p>
        </p:txBody>
      </p:sp>
    </p:spTree>
    <p:extLst>
      <p:ext uri="{BB962C8B-B14F-4D97-AF65-F5344CB8AC3E}">
        <p14:creationId xmlns:p14="http://schemas.microsoft.com/office/powerpoint/2010/main" val="2336290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99" name="幻灯片图像占位符 1"/>
          <p:cNvSpPr>
            <a:spLocks noGrp="1" noRot="1" noChangeAspect="1"/>
          </p:cNvSpPr>
          <p:nvPr>
            <p:ph type="sldImg"/>
          </p:nvPr>
        </p:nvSpPr>
        <p:spPr/>
      </p:sp>
      <p:sp>
        <p:nvSpPr>
          <p:cNvPr id="1049400" name="备注占位符 2"/>
          <p:cNvSpPr>
            <a:spLocks noGrp="1"/>
          </p:cNvSpPr>
          <p:nvPr>
            <p:ph type="body" idx="1"/>
          </p:nvPr>
        </p:nvSpPr>
        <p:spPr/>
        <p:txBody>
          <a:bodyPr/>
          <a:lstStyle/>
          <a:p>
            <a:endParaRPr kumimoji="1" lang="zh-CN" altLang="en-US" dirty="0"/>
          </a:p>
        </p:txBody>
      </p:sp>
      <p:sp>
        <p:nvSpPr>
          <p:cNvPr id="1049401" name="页脚占位符 2"/>
          <p:cNvSpPr>
            <a:spLocks noGrp="1"/>
          </p:cNvSpPr>
          <p:nvPr>
            <p:ph type="ftr" sz="quarter" idx="4"/>
          </p:nvPr>
        </p:nvSpPr>
        <p:spPr/>
        <p:txBody>
          <a:bodyPr/>
          <a:lstStyle/>
          <a:p>
            <a:endParaRPr lang="zh-CN" altLang="en-US"/>
          </a:p>
        </p:txBody>
      </p:sp>
      <p:sp>
        <p:nvSpPr>
          <p:cNvPr id="1049402" name="日期占位符 3"/>
          <p:cNvSpPr>
            <a:spLocks noGrp="1"/>
          </p:cNvSpPr>
          <p:nvPr>
            <p:ph type="dt" idx="1"/>
          </p:nvPr>
        </p:nvSpPr>
        <p:spPr/>
        <p:txBody>
          <a:bodyPr/>
          <a:lstStyle/>
          <a:p>
            <a:fld id="{939C9C0E-634C-4812-B9DF-CDC809101C0F}" type="datetime1">
              <a:rPr lang="zh-CN" altLang="en-US" smtClean="0"/>
              <a:t>2022/9/30</a:t>
            </a:fld>
            <a:endParaRPr lang="zh-CN" altLang="en-US"/>
          </a:p>
        </p:txBody>
      </p:sp>
      <p:sp>
        <p:nvSpPr>
          <p:cNvPr id="1049403" name="灯片编号占位符 4"/>
          <p:cNvSpPr>
            <a:spLocks noGrp="1"/>
          </p:cNvSpPr>
          <p:nvPr>
            <p:ph type="sldNum" sz="quarter" idx="5"/>
          </p:nvPr>
        </p:nvSpPr>
        <p:spPr/>
        <p:txBody>
          <a:bodyPr/>
          <a:lstStyle/>
          <a:p>
            <a:fld id="{942558DE-1754-485B-AB72-88EC699311CB}" type="slidenum">
              <a:rPr lang="zh-CN" altLang="en-US" smtClean="0"/>
              <a:t>56</a:t>
            </a:fld>
            <a:endParaRPr lang="zh-CN" altLang="en-US"/>
          </a:p>
        </p:txBody>
      </p:sp>
    </p:spTree>
    <p:extLst>
      <p:ext uri="{BB962C8B-B14F-4D97-AF65-F5344CB8AC3E}">
        <p14:creationId xmlns:p14="http://schemas.microsoft.com/office/powerpoint/2010/main" val="3894741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14" name="幻灯片图像占位符 1"/>
          <p:cNvSpPr>
            <a:spLocks noGrp="1" noRot="1" noChangeAspect="1"/>
          </p:cNvSpPr>
          <p:nvPr>
            <p:ph type="sldImg"/>
          </p:nvPr>
        </p:nvSpPr>
        <p:spPr/>
      </p:sp>
      <p:sp>
        <p:nvSpPr>
          <p:cNvPr id="1049415" name="备注占位符 2"/>
          <p:cNvSpPr>
            <a:spLocks noGrp="1"/>
          </p:cNvSpPr>
          <p:nvPr>
            <p:ph type="body" idx="1"/>
          </p:nvPr>
        </p:nvSpPr>
        <p:spPr/>
        <p:txBody>
          <a:bodyPr/>
          <a:lstStyle/>
          <a:p>
            <a:endParaRPr kumimoji="1" lang="zh-CN" altLang="en-US" dirty="0"/>
          </a:p>
        </p:txBody>
      </p:sp>
      <p:sp>
        <p:nvSpPr>
          <p:cNvPr id="1049416" name="页脚占位符 2"/>
          <p:cNvSpPr>
            <a:spLocks noGrp="1"/>
          </p:cNvSpPr>
          <p:nvPr>
            <p:ph type="ftr" sz="quarter" idx="4"/>
          </p:nvPr>
        </p:nvSpPr>
        <p:spPr/>
        <p:txBody>
          <a:bodyPr/>
          <a:lstStyle/>
          <a:p>
            <a:endParaRPr lang="zh-CN" altLang="en-US"/>
          </a:p>
        </p:txBody>
      </p:sp>
      <p:sp>
        <p:nvSpPr>
          <p:cNvPr id="1049417" name="日期占位符 3"/>
          <p:cNvSpPr>
            <a:spLocks noGrp="1"/>
          </p:cNvSpPr>
          <p:nvPr>
            <p:ph type="dt" idx="1"/>
          </p:nvPr>
        </p:nvSpPr>
        <p:spPr/>
        <p:txBody>
          <a:bodyPr/>
          <a:lstStyle/>
          <a:p>
            <a:fld id="{2E04DE44-5482-43B6-A6B4-7F00176A579B}" type="datetime1">
              <a:rPr lang="zh-CN" altLang="en-US" smtClean="0"/>
              <a:t>2022/9/30</a:t>
            </a:fld>
            <a:endParaRPr lang="zh-CN" altLang="en-US"/>
          </a:p>
        </p:txBody>
      </p:sp>
      <p:sp>
        <p:nvSpPr>
          <p:cNvPr id="1049418" name="灯片编号占位符 4"/>
          <p:cNvSpPr>
            <a:spLocks noGrp="1"/>
          </p:cNvSpPr>
          <p:nvPr>
            <p:ph type="sldNum" sz="quarter" idx="5"/>
          </p:nvPr>
        </p:nvSpPr>
        <p:spPr/>
        <p:txBody>
          <a:bodyPr/>
          <a:lstStyle/>
          <a:p>
            <a:fld id="{942558DE-1754-485B-AB72-88EC699311CB}" type="slidenum">
              <a:rPr lang="zh-CN" altLang="en-US" smtClean="0"/>
              <a:t>57</a:t>
            </a:fld>
            <a:endParaRPr lang="zh-CN" altLang="en-US"/>
          </a:p>
        </p:txBody>
      </p:sp>
    </p:spTree>
    <p:extLst>
      <p:ext uri="{BB962C8B-B14F-4D97-AF65-F5344CB8AC3E}">
        <p14:creationId xmlns:p14="http://schemas.microsoft.com/office/powerpoint/2010/main" val="2619012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26" name="幻灯片图像占位符 1"/>
          <p:cNvSpPr>
            <a:spLocks noGrp="1" noRot="1" noChangeAspect="1"/>
          </p:cNvSpPr>
          <p:nvPr>
            <p:ph type="sldImg" idx="2"/>
          </p:nvPr>
        </p:nvSpPr>
        <p:spPr/>
      </p:sp>
      <p:sp>
        <p:nvSpPr>
          <p:cNvPr id="1049427" name="文本占位符 2"/>
          <p:cNvSpPr>
            <a:spLocks noGrp="1"/>
          </p:cNvSpPr>
          <p:nvPr>
            <p:ph type="body" idx="3"/>
          </p:nvPr>
        </p:nvSpPr>
        <p:spPr/>
        <p:txBody>
          <a:bodyPr/>
          <a:lstStyle/>
          <a:p>
            <a:endParaRPr lang="zh-CN" altLang="en-US"/>
          </a:p>
        </p:txBody>
      </p:sp>
      <p:sp>
        <p:nvSpPr>
          <p:cNvPr id="1049428" name="页脚占位符 4"/>
          <p:cNvSpPr>
            <a:spLocks noGrp="1"/>
          </p:cNvSpPr>
          <p:nvPr>
            <p:ph type="ftr" sz="quarter" idx="4"/>
          </p:nvPr>
        </p:nvSpPr>
        <p:spPr/>
        <p:txBody>
          <a:bodyPr/>
          <a:lstStyle/>
          <a:p>
            <a:endParaRPr lang="zh-CN" altLang="en-US"/>
          </a:p>
        </p:txBody>
      </p:sp>
      <p:sp>
        <p:nvSpPr>
          <p:cNvPr id="1049429" name="日期占位符 5"/>
          <p:cNvSpPr>
            <a:spLocks noGrp="1"/>
          </p:cNvSpPr>
          <p:nvPr>
            <p:ph type="dt" idx="1"/>
          </p:nvPr>
        </p:nvSpPr>
        <p:spPr/>
        <p:txBody>
          <a:bodyPr/>
          <a:lstStyle/>
          <a:p>
            <a:fld id="{3875785B-1F49-46E8-BE1F-BF2F383F77E4}" type="datetime1">
              <a:rPr lang="zh-CN" altLang="en-US" smtClean="0"/>
              <a:t>2022/9/30</a:t>
            </a:fld>
            <a:endParaRPr lang="zh-CN" altLang="en-US"/>
          </a:p>
        </p:txBody>
      </p:sp>
      <p:sp>
        <p:nvSpPr>
          <p:cNvPr id="1049430" name="灯片编号占位符 6"/>
          <p:cNvSpPr>
            <a:spLocks noGrp="1"/>
          </p:cNvSpPr>
          <p:nvPr>
            <p:ph type="sldNum" sz="quarter" idx="5"/>
          </p:nvPr>
        </p:nvSpPr>
        <p:spPr/>
        <p:txBody>
          <a:bodyPr/>
          <a:lstStyle/>
          <a:p>
            <a:fld id="{942558DE-1754-485B-AB72-88EC699311CB}" type="slidenum">
              <a:rPr lang="zh-CN" altLang="en-US" smtClean="0"/>
              <a:t>58</a:t>
            </a:fld>
            <a:endParaRPr lang="zh-CN" altLang="en-US"/>
          </a:p>
        </p:txBody>
      </p:sp>
    </p:spTree>
    <p:extLst>
      <p:ext uri="{BB962C8B-B14F-4D97-AF65-F5344CB8AC3E}">
        <p14:creationId xmlns:p14="http://schemas.microsoft.com/office/powerpoint/2010/main" val="4196720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38" name="幻灯片图像占位符 1"/>
          <p:cNvSpPr>
            <a:spLocks noGrp="1" noRot="1" noChangeAspect="1"/>
          </p:cNvSpPr>
          <p:nvPr>
            <p:ph type="sldImg" idx="2"/>
          </p:nvPr>
        </p:nvSpPr>
        <p:spPr/>
      </p:sp>
      <p:sp>
        <p:nvSpPr>
          <p:cNvPr id="1049439" name="文本占位符 2"/>
          <p:cNvSpPr>
            <a:spLocks noGrp="1"/>
          </p:cNvSpPr>
          <p:nvPr>
            <p:ph type="body" idx="3"/>
          </p:nvPr>
        </p:nvSpPr>
        <p:spPr/>
        <p:txBody>
          <a:bodyPr/>
          <a:lstStyle/>
          <a:p>
            <a:endParaRPr lang="zh-CN" altLang="en-US"/>
          </a:p>
        </p:txBody>
      </p:sp>
      <p:sp>
        <p:nvSpPr>
          <p:cNvPr id="1049440" name="页脚占位符 4"/>
          <p:cNvSpPr>
            <a:spLocks noGrp="1"/>
          </p:cNvSpPr>
          <p:nvPr>
            <p:ph type="ftr" sz="quarter" idx="4"/>
          </p:nvPr>
        </p:nvSpPr>
        <p:spPr/>
        <p:txBody>
          <a:bodyPr/>
          <a:lstStyle/>
          <a:p>
            <a:endParaRPr lang="zh-CN" altLang="en-US"/>
          </a:p>
        </p:txBody>
      </p:sp>
      <p:sp>
        <p:nvSpPr>
          <p:cNvPr id="1049441" name="日期占位符 5"/>
          <p:cNvSpPr>
            <a:spLocks noGrp="1"/>
          </p:cNvSpPr>
          <p:nvPr>
            <p:ph type="dt" idx="1"/>
          </p:nvPr>
        </p:nvSpPr>
        <p:spPr/>
        <p:txBody>
          <a:bodyPr/>
          <a:lstStyle/>
          <a:p>
            <a:fld id="{F506629D-7BBB-4C05-873C-B7D5805446B9}" type="datetime1">
              <a:rPr lang="zh-CN" altLang="en-US" smtClean="0"/>
              <a:t>2022/9/30</a:t>
            </a:fld>
            <a:endParaRPr lang="zh-CN" altLang="en-US"/>
          </a:p>
        </p:txBody>
      </p:sp>
      <p:sp>
        <p:nvSpPr>
          <p:cNvPr id="1049442" name="灯片编号占位符 6"/>
          <p:cNvSpPr>
            <a:spLocks noGrp="1"/>
          </p:cNvSpPr>
          <p:nvPr>
            <p:ph type="sldNum" sz="quarter" idx="5"/>
          </p:nvPr>
        </p:nvSpPr>
        <p:spPr/>
        <p:txBody>
          <a:bodyPr/>
          <a:lstStyle/>
          <a:p>
            <a:fld id="{942558DE-1754-485B-AB72-88EC699311CB}" type="slidenum">
              <a:rPr lang="zh-CN" altLang="en-US" smtClean="0"/>
              <a:t>59</a:t>
            </a:fld>
            <a:endParaRPr lang="zh-CN" altLang="en-US"/>
          </a:p>
        </p:txBody>
      </p:sp>
    </p:spTree>
    <p:extLst>
      <p:ext uri="{BB962C8B-B14F-4D97-AF65-F5344CB8AC3E}">
        <p14:creationId xmlns:p14="http://schemas.microsoft.com/office/powerpoint/2010/main" val="3477362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51" name="幻灯片图像占位符 1"/>
          <p:cNvSpPr>
            <a:spLocks noGrp="1" noRot="1" noChangeAspect="1"/>
          </p:cNvSpPr>
          <p:nvPr>
            <p:ph type="sldImg" idx="2"/>
          </p:nvPr>
        </p:nvSpPr>
        <p:spPr/>
      </p:sp>
      <p:sp>
        <p:nvSpPr>
          <p:cNvPr id="1049452" name="文本占位符 2"/>
          <p:cNvSpPr>
            <a:spLocks noGrp="1"/>
          </p:cNvSpPr>
          <p:nvPr>
            <p:ph type="body" idx="3"/>
          </p:nvPr>
        </p:nvSpPr>
        <p:spPr/>
        <p:txBody>
          <a:bodyPr/>
          <a:lstStyle/>
          <a:p>
            <a:endParaRPr lang="zh-CN" altLang="en-US"/>
          </a:p>
        </p:txBody>
      </p:sp>
      <p:sp>
        <p:nvSpPr>
          <p:cNvPr id="1049453" name="页脚占位符 4"/>
          <p:cNvSpPr>
            <a:spLocks noGrp="1"/>
          </p:cNvSpPr>
          <p:nvPr>
            <p:ph type="ftr" sz="quarter" idx="4"/>
          </p:nvPr>
        </p:nvSpPr>
        <p:spPr/>
        <p:txBody>
          <a:bodyPr/>
          <a:lstStyle/>
          <a:p>
            <a:endParaRPr lang="zh-CN" altLang="en-US"/>
          </a:p>
        </p:txBody>
      </p:sp>
      <p:sp>
        <p:nvSpPr>
          <p:cNvPr id="1049454" name="日期占位符 5"/>
          <p:cNvSpPr>
            <a:spLocks noGrp="1"/>
          </p:cNvSpPr>
          <p:nvPr>
            <p:ph type="dt" idx="1"/>
          </p:nvPr>
        </p:nvSpPr>
        <p:spPr/>
        <p:txBody>
          <a:bodyPr/>
          <a:lstStyle/>
          <a:p>
            <a:fld id="{D4A49E87-397A-4A5C-8145-BF1313A959A4}" type="datetime1">
              <a:rPr lang="zh-CN" altLang="en-US" smtClean="0"/>
              <a:t>2022/9/30</a:t>
            </a:fld>
            <a:endParaRPr lang="zh-CN" altLang="en-US"/>
          </a:p>
        </p:txBody>
      </p:sp>
      <p:sp>
        <p:nvSpPr>
          <p:cNvPr id="1049455" name="灯片编号占位符 6"/>
          <p:cNvSpPr>
            <a:spLocks noGrp="1"/>
          </p:cNvSpPr>
          <p:nvPr>
            <p:ph type="sldNum" sz="quarter" idx="5"/>
          </p:nvPr>
        </p:nvSpPr>
        <p:spPr/>
        <p:txBody>
          <a:bodyPr/>
          <a:lstStyle/>
          <a:p>
            <a:fld id="{942558DE-1754-485B-AB72-88EC699311CB}" type="slidenum">
              <a:rPr lang="zh-CN" altLang="en-US" smtClean="0"/>
              <a:t>60</a:t>
            </a:fld>
            <a:endParaRPr lang="zh-CN" altLang="en-US"/>
          </a:p>
        </p:txBody>
      </p:sp>
    </p:spTree>
    <p:extLst>
      <p:ext uri="{BB962C8B-B14F-4D97-AF65-F5344CB8AC3E}">
        <p14:creationId xmlns:p14="http://schemas.microsoft.com/office/powerpoint/2010/main" val="3986618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63" name="幻灯片图像占位符 1"/>
          <p:cNvSpPr>
            <a:spLocks noGrp="1" noRot="1" noChangeAspect="1"/>
          </p:cNvSpPr>
          <p:nvPr>
            <p:ph type="sldImg" idx="2"/>
          </p:nvPr>
        </p:nvSpPr>
        <p:spPr/>
      </p:sp>
      <p:sp>
        <p:nvSpPr>
          <p:cNvPr id="1049464" name="文本占位符 2"/>
          <p:cNvSpPr>
            <a:spLocks noGrp="1"/>
          </p:cNvSpPr>
          <p:nvPr>
            <p:ph type="body" idx="3"/>
          </p:nvPr>
        </p:nvSpPr>
        <p:spPr/>
        <p:txBody>
          <a:bodyPr/>
          <a:lstStyle/>
          <a:p>
            <a:endParaRPr lang="zh-CN" altLang="en-US"/>
          </a:p>
        </p:txBody>
      </p:sp>
      <p:sp>
        <p:nvSpPr>
          <p:cNvPr id="1049465" name="页脚占位符 4"/>
          <p:cNvSpPr>
            <a:spLocks noGrp="1"/>
          </p:cNvSpPr>
          <p:nvPr>
            <p:ph type="ftr" sz="quarter" idx="4"/>
          </p:nvPr>
        </p:nvSpPr>
        <p:spPr/>
        <p:txBody>
          <a:bodyPr/>
          <a:lstStyle/>
          <a:p>
            <a:endParaRPr lang="zh-CN" altLang="en-US"/>
          </a:p>
        </p:txBody>
      </p:sp>
      <p:sp>
        <p:nvSpPr>
          <p:cNvPr id="1049466" name="日期占位符 5"/>
          <p:cNvSpPr>
            <a:spLocks noGrp="1"/>
          </p:cNvSpPr>
          <p:nvPr>
            <p:ph type="dt" idx="1"/>
          </p:nvPr>
        </p:nvSpPr>
        <p:spPr/>
        <p:txBody>
          <a:bodyPr/>
          <a:lstStyle/>
          <a:p>
            <a:fld id="{781EE91B-3B17-4064-801C-2C12B2798E0C}" type="datetime1">
              <a:rPr lang="zh-CN" altLang="en-US" smtClean="0"/>
              <a:t>2022/9/30</a:t>
            </a:fld>
            <a:endParaRPr lang="zh-CN" altLang="en-US"/>
          </a:p>
        </p:txBody>
      </p:sp>
      <p:sp>
        <p:nvSpPr>
          <p:cNvPr id="1049467" name="灯片编号占位符 6"/>
          <p:cNvSpPr>
            <a:spLocks noGrp="1"/>
          </p:cNvSpPr>
          <p:nvPr>
            <p:ph type="sldNum" sz="quarter" idx="5"/>
          </p:nvPr>
        </p:nvSpPr>
        <p:spPr/>
        <p:txBody>
          <a:bodyPr/>
          <a:lstStyle/>
          <a:p>
            <a:fld id="{942558DE-1754-485B-AB72-88EC699311CB}" type="slidenum">
              <a:rPr lang="zh-CN" altLang="en-US" smtClean="0"/>
              <a:t>61</a:t>
            </a:fld>
            <a:endParaRPr lang="zh-CN" altLang="en-US"/>
          </a:p>
        </p:txBody>
      </p:sp>
    </p:spTree>
    <p:extLst>
      <p:ext uri="{BB962C8B-B14F-4D97-AF65-F5344CB8AC3E}">
        <p14:creationId xmlns:p14="http://schemas.microsoft.com/office/powerpoint/2010/main" val="340276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78" name="幻灯片图像占位符 1"/>
          <p:cNvSpPr>
            <a:spLocks noGrp="1" noRot="1" noChangeAspect="1"/>
          </p:cNvSpPr>
          <p:nvPr>
            <p:ph type="sldImg"/>
          </p:nvPr>
        </p:nvSpPr>
        <p:spPr/>
      </p:sp>
      <p:sp>
        <p:nvSpPr>
          <p:cNvPr id="1049479" name="备注占位符 2"/>
          <p:cNvSpPr>
            <a:spLocks noGrp="1"/>
          </p:cNvSpPr>
          <p:nvPr>
            <p:ph type="body" idx="1"/>
          </p:nvPr>
        </p:nvSpPr>
        <p:spPr/>
        <p:txBody>
          <a:bodyPr/>
          <a:lstStyle/>
          <a:p>
            <a:endParaRPr kumimoji="1" lang="zh-CN" altLang="en-US" dirty="0"/>
          </a:p>
        </p:txBody>
      </p:sp>
      <p:sp>
        <p:nvSpPr>
          <p:cNvPr id="1049480" name="页脚占位符 2"/>
          <p:cNvSpPr>
            <a:spLocks noGrp="1"/>
          </p:cNvSpPr>
          <p:nvPr>
            <p:ph type="ftr" sz="quarter" idx="4"/>
          </p:nvPr>
        </p:nvSpPr>
        <p:spPr/>
        <p:txBody>
          <a:bodyPr/>
          <a:lstStyle/>
          <a:p>
            <a:endParaRPr lang="zh-CN" altLang="en-US"/>
          </a:p>
        </p:txBody>
      </p:sp>
      <p:sp>
        <p:nvSpPr>
          <p:cNvPr id="1049481" name="日期占位符 3"/>
          <p:cNvSpPr>
            <a:spLocks noGrp="1"/>
          </p:cNvSpPr>
          <p:nvPr>
            <p:ph type="dt" idx="1"/>
          </p:nvPr>
        </p:nvSpPr>
        <p:spPr/>
        <p:txBody>
          <a:bodyPr/>
          <a:lstStyle/>
          <a:p>
            <a:fld id="{83298776-BBA8-417D-B9AF-6A5D798238BC}" type="datetime1">
              <a:rPr lang="zh-CN" altLang="en-US" smtClean="0"/>
              <a:t>2022/9/30</a:t>
            </a:fld>
            <a:endParaRPr lang="zh-CN" altLang="en-US"/>
          </a:p>
        </p:txBody>
      </p:sp>
      <p:sp>
        <p:nvSpPr>
          <p:cNvPr id="1049482" name="灯片编号占位符 4"/>
          <p:cNvSpPr>
            <a:spLocks noGrp="1"/>
          </p:cNvSpPr>
          <p:nvPr>
            <p:ph type="sldNum" sz="quarter" idx="5"/>
          </p:nvPr>
        </p:nvSpPr>
        <p:spPr/>
        <p:txBody>
          <a:bodyPr/>
          <a:lstStyle/>
          <a:p>
            <a:fld id="{942558DE-1754-485B-AB72-88EC699311CB}" type="slidenum">
              <a:rPr lang="zh-CN" altLang="en-US" smtClean="0"/>
              <a:t>62</a:t>
            </a:fld>
            <a:endParaRPr lang="zh-CN" altLang="en-US"/>
          </a:p>
        </p:txBody>
      </p:sp>
    </p:spTree>
    <p:extLst>
      <p:ext uri="{BB962C8B-B14F-4D97-AF65-F5344CB8AC3E}">
        <p14:creationId xmlns:p14="http://schemas.microsoft.com/office/powerpoint/2010/main" val="9534013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92" name="幻灯片图像占位符 1"/>
          <p:cNvSpPr>
            <a:spLocks noGrp="1" noRot="1" noChangeAspect="1"/>
          </p:cNvSpPr>
          <p:nvPr>
            <p:ph type="sldImg"/>
          </p:nvPr>
        </p:nvSpPr>
        <p:spPr/>
      </p:sp>
      <p:sp>
        <p:nvSpPr>
          <p:cNvPr id="104949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188487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09" name="幻灯片图像占位符 1"/>
          <p:cNvSpPr>
            <a:spLocks noGrp="1" noRot="1" noChangeAspect="1"/>
          </p:cNvSpPr>
          <p:nvPr>
            <p:ph type="sldImg"/>
          </p:nvPr>
        </p:nvSpPr>
        <p:spPr/>
      </p:sp>
      <p:sp>
        <p:nvSpPr>
          <p:cNvPr id="1049510" name="备注占位符 2"/>
          <p:cNvSpPr>
            <a:spLocks noGrp="1"/>
          </p:cNvSpPr>
          <p:nvPr>
            <p:ph type="body" idx="1"/>
          </p:nvPr>
        </p:nvSpPr>
        <p:spPr/>
        <p:txBody>
          <a:bodyPr/>
          <a:lstStyle/>
          <a:p>
            <a:endParaRPr kumimoji="1" lang="zh-CN" altLang="en-US" dirty="0"/>
          </a:p>
        </p:txBody>
      </p:sp>
      <p:sp>
        <p:nvSpPr>
          <p:cNvPr id="1049511" name="页脚占位符 2"/>
          <p:cNvSpPr>
            <a:spLocks noGrp="1"/>
          </p:cNvSpPr>
          <p:nvPr>
            <p:ph type="ftr" sz="quarter" idx="4"/>
          </p:nvPr>
        </p:nvSpPr>
        <p:spPr/>
        <p:txBody>
          <a:bodyPr/>
          <a:lstStyle/>
          <a:p>
            <a:endParaRPr lang="zh-CN" altLang="en-US"/>
          </a:p>
        </p:txBody>
      </p:sp>
      <p:sp>
        <p:nvSpPr>
          <p:cNvPr id="1049512" name="日期占位符 3"/>
          <p:cNvSpPr>
            <a:spLocks noGrp="1"/>
          </p:cNvSpPr>
          <p:nvPr>
            <p:ph type="dt" idx="1"/>
          </p:nvPr>
        </p:nvSpPr>
        <p:spPr/>
        <p:txBody>
          <a:bodyPr/>
          <a:lstStyle/>
          <a:p>
            <a:fld id="{7AA50632-C202-4A53-8BC4-7CBA3ADC9A96}" type="datetime1">
              <a:rPr lang="zh-CN" altLang="en-US" smtClean="0"/>
              <a:t>2022/9/30</a:t>
            </a:fld>
            <a:endParaRPr lang="zh-CN" altLang="en-US"/>
          </a:p>
        </p:txBody>
      </p:sp>
      <p:sp>
        <p:nvSpPr>
          <p:cNvPr id="1049513" name="灯片编号占位符 4"/>
          <p:cNvSpPr>
            <a:spLocks noGrp="1"/>
          </p:cNvSpPr>
          <p:nvPr>
            <p:ph type="sldNum" sz="quarter" idx="5"/>
          </p:nvPr>
        </p:nvSpPr>
        <p:spPr/>
        <p:txBody>
          <a:bodyPr/>
          <a:lstStyle/>
          <a:p>
            <a:fld id="{942558DE-1754-485B-AB72-88EC699311CB}" type="slidenum">
              <a:rPr lang="zh-CN" altLang="en-US" smtClean="0"/>
              <a:t>64</a:t>
            </a:fld>
            <a:endParaRPr lang="zh-CN" altLang="en-US"/>
          </a:p>
        </p:txBody>
      </p:sp>
    </p:spTree>
    <p:extLst>
      <p:ext uri="{BB962C8B-B14F-4D97-AF65-F5344CB8AC3E}">
        <p14:creationId xmlns:p14="http://schemas.microsoft.com/office/powerpoint/2010/main" val="206266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幻灯片图像占位符 1"/>
          <p:cNvSpPr>
            <a:spLocks noGrp="1" noRot="1" noChangeAspect="1"/>
          </p:cNvSpPr>
          <p:nvPr>
            <p:ph type="sldImg"/>
          </p:nvPr>
        </p:nvSpPr>
        <p:spPr/>
      </p:sp>
      <p:sp>
        <p:nvSpPr>
          <p:cNvPr id="1048672"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10753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50" name="幻灯片图像占位符 1"/>
          <p:cNvSpPr>
            <a:spLocks noGrp="1" noRot="1" noChangeAspect="1"/>
          </p:cNvSpPr>
          <p:nvPr>
            <p:ph type="sldImg"/>
          </p:nvPr>
        </p:nvSpPr>
        <p:spPr/>
      </p:sp>
      <p:sp>
        <p:nvSpPr>
          <p:cNvPr id="1049551" name="备注占位符 2"/>
          <p:cNvSpPr>
            <a:spLocks noGrp="1"/>
          </p:cNvSpPr>
          <p:nvPr>
            <p:ph type="body" idx="1"/>
          </p:nvPr>
        </p:nvSpPr>
        <p:spPr/>
        <p:txBody>
          <a:bodyPr/>
          <a:lstStyle/>
          <a:p>
            <a:endParaRPr kumimoji="1" lang="zh-CN" altLang="en-US" dirty="0"/>
          </a:p>
        </p:txBody>
      </p:sp>
      <p:sp>
        <p:nvSpPr>
          <p:cNvPr id="1049552" name="页脚占位符 2"/>
          <p:cNvSpPr>
            <a:spLocks noGrp="1"/>
          </p:cNvSpPr>
          <p:nvPr>
            <p:ph type="ftr" sz="quarter" idx="4"/>
          </p:nvPr>
        </p:nvSpPr>
        <p:spPr/>
        <p:txBody>
          <a:bodyPr/>
          <a:lstStyle/>
          <a:p>
            <a:endParaRPr lang="zh-CN" altLang="en-US"/>
          </a:p>
        </p:txBody>
      </p:sp>
      <p:sp>
        <p:nvSpPr>
          <p:cNvPr id="1049553" name="日期占位符 3"/>
          <p:cNvSpPr>
            <a:spLocks noGrp="1"/>
          </p:cNvSpPr>
          <p:nvPr>
            <p:ph type="dt" idx="1"/>
          </p:nvPr>
        </p:nvSpPr>
        <p:spPr/>
        <p:txBody>
          <a:bodyPr/>
          <a:lstStyle/>
          <a:p>
            <a:fld id="{FAFE0E81-9967-49BE-8AA0-548D92A5F318}" type="datetime1">
              <a:rPr lang="zh-CN" altLang="en-US" smtClean="0"/>
              <a:t>2022/9/30</a:t>
            </a:fld>
            <a:endParaRPr lang="zh-CN" altLang="en-US"/>
          </a:p>
        </p:txBody>
      </p:sp>
      <p:sp>
        <p:nvSpPr>
          <p:cNvPr id="1049554" name="灯片编号占位符 4"/>
          <p:cNvSpPr>
            <a:spLocks noGrp="1"/>
          </p:cNvSpPr>
          <p:nvPr>
            <p:ph type="sldNum" sz="quarter" idx="5"/>
          </p:nvPr>
        </p:nvSpPr>
        <p:spPr/>
        <p:txBody>
          <a:bodyPr/>
          <a:lstStyle/>
          <a:p>
            <a:fld id="{942558DE-1754-485B-AB72-88EC699311CB}" type="slidenum">
              <a:rPr lang="zh-CN" altLang="en-US" smtClean="0"/>
              <a:t>67</a:t>
            </a:fld>
            <a:endParaRPr lang="zh-CN" altLang="en-US"/>
          </a:p>
        </p:txBody>
      </p:sp>
    </p:spTree>
    <p:extLst>
      <p:ext uri="{BB962C8B-B14F-4D97-AF65-F5344CB8AC3E}">
        <p14:creationId xmlns:p14="http://schemas.microsoft.com/office/powerpoint/2010/main" val="3507353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6" name="幻灯片图像占位符 1"/>
          <p:cNvSpPr>
            <a:spLocks noGrp="1" noRot="1" noChangeAspect="1"/>
          </p:cNvSpPr>
          <p:nvPr>
            <p:ph type="sldImg"/>
          </p:nvPr>
        </p:nvSpPr>
        <p:spPr/>
      </p:sp>
      <p:sp>
        <p:nvSpPr>
          <p:cNvPr id="1049577" name="备注占位符 2"/>
          <p:cNvSpPr>
            <a:spLocks noGrp="1"/>
          </p:cNvSpPr>
          <p:nvPr>
            <p:ph type="body" idx="1"/>
          </p:nvPr>
        </p:nvSpPr>
        <p:spPr/>
        <p:txBody>
          <a:bodyPr/>
          <a:lstStyle/>
          <a:p>
            <a:endParaRPr lang="zh-CN" altLang="en-US" dirty="0"/>
          </a:p>
        </p:txBody>
      </p:sp>
      <p:sp>
        <p:nvSpPr>
          <p:cNvPr id="1049578" name="页脚占位符 5"/>
          <p:cNvSpPr>
            <a:spLocks noGrp="1"/>
          </p:cNvSpPr>
          <p:nvPr>
            <p:ph type="ftr" sz="quarter" idx="4"/>
          </p:nvPr>
        </p:nvSpPr>
        <p:spPr/>
        <p:txBody>
          <a:bodyPr/>
          <a:lstStyle/>
          <a:p>
            <a:endParaRPr lang="zh-CN" altLang="en-US"/>
          </a:p>
        </p:txBody>
      </p:sp>
      <p:sp>
        <p:nvSpPr>
          <p:cNvPr id="1049579" name="日期占位符 3"/>
          <p:cNvSpPr>
            <a:spLocks noGrp="1"/>
          </p:cNvSpPr>
          <p:nvPr>
            <p:ph type="dt" idx="1"/>
          </p:nvPr>
        </p:nvSpPr>
        <p:spPr/>
        <p:txBody>
          <a:bodyPr/>
          <a:lstStyle/>
          <a:p>
            <a:fld id="{E6A0F407-EC2B-412E-9AFF-E3A277BF9478}" type="datetime1">
              <a:rPr lang="zh-CN" altLang="en-US" smtClean="0"/>
              <a:t>2022/9/30</a:t>
            </a:fld>
            <a:endParaRPr lang="zh-CN" altLang="en-US"/>
          </a:p>
        </p:txBody>
      </p:sp>
      <p:sp>
        <p:nvSpPr>
          <p:cNvPr id="1049580" name="灯片编号占位符 6"/>
          <p:cNvSpPr>
            <a:spLocks noGrp="1"/>
          </p:cNvSpPr>
          <p:nvPr>
            <p:ph type="sldNum" sz="quarter" idx="5"/>
          </p:nvPr>
        </p:nvSpPr>
        <p:spPr/>
        <p:txBody>
          <a:bodyPr/>
          <a:lstStyle/>
          <a:p>
            <a:fld id="{942558DE-1754-485B-AB72-88EC699311CB}" type="slidenum">
              <a:rPr lang="zh-CN" altLang="en-US" smtClean="0"/>
              <a:t>69</a:t>
            </a:fld>
            <a:endParaRPr lang="zh-CN" altLang="en-US"/>
          </a:p>
        </p:txBody>
      </p:sp>
    </p:spTree>
    <p:extLst>
      <p:ext uri="{BB962C8B-B14F-4D97-AF65-F5344CB8AC3E}">
        <p14:creationId xmlns:p14="http://schemas.microsoft.com/office/powerpoint/2010/main" val="36070756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90" name="幻灯片图像占位符 1"/>
          <p:cNvSpPr>
            <a:spLocks noGrp="1" noRot="1" noChangeAspect="1"/>
          </p:cNvSpPr>
          <p:nvPr>
            <p:ph type="sldImg"/>
          </p:nvPr>
        </p:nvSpPr>
        <p:spPr/>
      </p:sp>
      <p:sp>
        <p:nvSpPr>
          <p:cNvPr id="1049591" name="备注占位符 2"/>
          <p:cNvSpPr>
            <a:spLocks noGrp="1"/>
          </p:cNvSpPr>
          <p:nvPr>
            <p:ph type="body" idx="1"/>
          </p:nvPr>
        </p:nvSpPr>
        <p:spPr/>
        <p:txBody>
          <a:bodyPr/>
          <a:lstStyle/>
          <a:p>
            <a:endParaRPr kumimoji="1" lang="zh-CN" altLang="en-US" dirty="0"/>
          </a:p>
        </p:txBody>
      </p:sp>
      <p:sp>
        <p:nvSpPr>
          <p:cNvPr id="1049592" name="页脚占位符 2"/>
          <p:cNvSpPr>
            <a:spLocks noGrp="1"/>
          </p:cNvSpPr>
          <p:nvPr>
            <p:ph type="ftr" sz="quarter" idx="4"/>
          </p:nvPr>
        </p:nvSpPr>
        <p:spPr/>
        <p:txBody>
          <a:bodyPr/>
          <a:lstStyle/>
          <a:p>
            <a:endParaRPr lang="zh-CN" altLang="en-US"/>
          </a:p>
        </p:txBody>
      </p:sp>
      <p:sp>
        <p:nvSpPr>
          <p:cNvPr id="1049593" name="日期占位符 3"/>
          <p:cNvSpPr>
            <a:spLocks noGrp="1"/>
          </p:cNvSpPr>
          <p:nvPr>
            <p:ph type="dt" idx="1"/>
          </p:nvPr>
        </p:nvSpPr>
        <p:spPr/>
        <p:txBody>
          <a:bodyPr/>
          <a:lstStyle/>
          <a:p>
            <a:fld id="{CAA85E86-3452-43BE-948F-C4EB43BC349A}" type="datetime1">
              <a:rPr lang="zh-CN" altLang="en-US" smtClean="0"/>
              <a:t>2022/9/30</a:t>
            </a:fld>
            <a:endParaRPr lang="zh-CN" altLang="en-US"/>
          </a:p>
        </p:txBody>
      </p:sp>
      <p:sp>
        <p:nvSpPr>
          <p:cNvPr id="1049594" name="灯片编号占位符 4"/>
          <p:cNvSpPr>
            <a:spLocks noGrp="1"/>
          </p:cNvSpPr>
          <p:nvPr>
            <p:ph type="sldNum" sz="quarter" idx="5"/>
          </p:nvPr>
        </p:nvSpPr>
        <p:spPr/>
        <p:txBody>
          <a:bodyPr/>
          <a:lstStyle/>
          <a:p>
            <a:fld id="{942558DE-1754-485B-AB72-88EC699311CB}" type="slidenum">
              <a:rPr lang="zh-CN" altLang="en-US" smtClean="0"/>
              <a:t>70</a:t>
            </a:fld>
            <a:endParaRPr lang="zh-CN" altLang="en-US"/>
          </a:p>
        </p:txBody>
      </p:sp>
    </p:spTree>
    <p:extLst>
      <p:ext uri="{BB962C8B-B14F-4D97-AF65-F5344CB8AC3E}">
        <p14:creationId xmlns:p14="http://schemas.microsoft.com/office/powerpoint/2010/main" val="25138147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幻灯片图像占位符 1"/>
          <p:cNvSpPr>
            <a:spLocks noGrp="1" noRot="1" noChangeAspect="1"/>
          </p:cNvSpPr>
          <p:nvPr>
            <p:ph type="sldImg"/>
          </p:nvPr>
        </p:nvSpPr>
        <p:spPr/>
      </p:sp>
      <p:sp>
        <p:nvSpPr>
          <p:cNvPr id="1049603" name="备注占位符 2"/>
          <p:cNvSpPr>
            <a:spLocks noGrp="1"/>
          </p:cNvSpPr>
          <p:nvPr>
            <p:ph type="body" idx="1"/>
          </p:nvPr>
        </p:nvSpPr>
        <p:spPr/>
        <p:txBody>
          <a:bodyPr/>
          <a:lstStyle/>
          <a:p>
            <a:endParaRPr kumimoji="1" lang="zh-CN" altLang="en-US" dirty="0"/>
          </a:p>
        </p:txBody>
      </p:sp>
      <p:sp>
        <p:nvSpPr>
          <p:cNvPr id="1049604" name="页脚占位符 2"/>
          <p:cNvSpPr>
            <a:spLocks noGrp="1"/>
          </p:cNvSpPr>
          <p:nvPr>
            <p:ph type="ftr" sz="quarter" idx="4"/>
          </p:nvPr>
        </p:nvSpPr>
        <p:spPr/>
        <p:txBody>
          <a:bodyPr/>
          <a:lstStyle/>
          <a:p>
            <a:endParaRPr lang="zh-CN" altLang="en-US"/>
          </a:p>
        </p:txBody>
      </p:sp>
      <p:sp>
        <p:nvSpPr>
          <p:cNvPr id="1049605" name="日期占位符 3"/>
          <p:cNvSpPr>
            <a:spLocks noGrp="1"/>
          </p:cNvSpPr>
          <p:nvPr>
            <p:ph type="dt" idx="1"/>
          </p:nvPr>
        </p:nvSpPr>
        <p:spPr/>
        <p:txBody>
          <a:bodyPr/>
          <a:lstStyle/>
          <a:p>
            <a:fld id="{1EED5108-4ED7-485F-BFFE-9D8FC5BD42B5}" type="datetime1">
              <a:rPr lang="zh-CN" altLang="en-US" smtClean="0"/>
              <a:t>2022/9/30</a:t>
            </a:fld>
            <a:endParaRPr lang="zh-CN" altLang="en-US"/>
          </a:p>
        </p:txBody>
      </p:sp>
      <p:sp>
        <p:nvSpPr>
          <p:cNvPr id="1049606" name="灯片编号占位符 4"/>
          <p:cNvSpPr>
            <a:spLocks noGrp="1"/>
          </p:cNvSpPr>
          <p:nvPr>
            <p:ph type="sldNum" sz="quarter" idx="5"/>
          </p:nvPr>
        </p:nvSpPr>
        <p:spPr/>
        <p:txBody>
          <a:bodyPr/>
          <a:lstStyle/>
          <a:p>
            <a:fld id="{942558DE-1754-485B-AB72-88EC699311CB}" type="slidenum">
              <a:rPr lang="zh-CN" altLang="en-US" smtClean="0"/>
              <a:t>71</a:t>
            </a:fld>
            <a:endParaRPr lang="zh-CN" altLang="en-US"/>
          </a:p>
        </p:txBody>
      </p:sp>
    </p:spTree>
    <p:extLst>
      <p:ext uri="{BB962C8B-B14F-4D97-AF65-F5344CB8AC3E}">
        <p14:creationId xmlns:p14="http://schemas.microsoft.com/office/powerpoint/2010/main" val="13480790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16" name="幻灯片图像占位符 1"/>
          <p:cNvSpPr>
            <a:spLocks noGrp="1" noRot="1" noChangeAspect="1"/>
          </p:cNvSpPr>
          <p:nvPr>
            <p:ph type="sldImg"/>
          </p:nvPr>
        </p:nvSpPr>
        <p:spPr/>
      </p:sp>
      <p:sp>
        <p:nvSpPr>
          <p:cNvPr id="1049617" name="备注占位符 2"/>
          <p:cNvSpPr>
            <a:spLocks noGrp="1"/>
          </p:cNvSpPr>
          <p:nvPr>
            <p:ph type="body" idx="1"/>
          </p:nvPr>
        </p:nvSpPr>
        <p:spPr/>
        <p:txBody>
          <a:bodyPr/>
          <a:lstStyle/>
          <a:p>
            <a:endParaRPr kumimoji="1" lang="zh-CN" altLang="en-US" dirty="0"/>
          </a:p>
        </p:txBody>
      </p:sp>
      <p:sp>
        <p:nvSpPr>
          <p:cNvPr id="1049618" name="页脚占位符 2"/>
          <p:cNvSpPr>
            <a:spLocks noGrp="1"/>
          </p:cNvSpPr>
          <p:nvPr>
            <p:ph type="ftr" sz="quarter" idx="4"/>
          </p:nvPr>
        </p:nvSpPr>
        <p:spPr/>
        <p:txBody>
          <a:bodyPr/>
          <a:lstStyle/>
          <a:p>
            <a:endParaRPr lang="zh-CN" altLang="en-US"/>
          </a:p>
        </p:txBody>
      </p:sp>
      <p:sp>
        <p:nvSpPr>
          <p:cNvPr id="1049619" name="日期占位符 3"/>
          <p:cNvSpPr>
            <a:spLocks noGrp="1"/>
          </p:cNvSpPr>
          <p:nvPr>
            <p:ph type="dt" idx="1"/>
          </p:nvPr>
        </p:nvSpPr>
        <p:spPr/>
        <p:txBody>
          <a:bodyPr/>
          <a:lstStyle/>
          <a:p>
            <a:fld id="{5AE18DC5-EEBF-4B82-A58F-E1C475CFD2C1}" type="datetime1">
              <a:rPr lang="zh-CN" altLang="en-US" smtClean="0"/>
              <a:t>2022/9/30</a:t>
            </a:fld>
            <a:endParaRPr lang="zh-CN" altLang="en-US"/>
          </a:p>
        </p:txBody>
      </p:sp>
      <p:sp>
        <p:nvSpPr>
          <p:cNvPr id="1049620" name="灯片编号占位符 4"/>
          <p:cNvSpPr>
            <a:spLocks noGrp="1"/>
          </p:cNvSpPr>
          <p:nvPr>
            <p:ph type="sldNum" sz="quarter" idx="5"/>
          </p:nvPr>
        </p:nvSpPr>
        <p:spPr/>
        <p:txBody>
          <a:bodyPr/>
          <a:lstStyle/>
          <a:p>
            <a:fld id="{942558DE-1754-485B-AB72-88EC699311CB}" type="slidenum">
              <a:rPr lang="zh-CN" altLang="en-US" smtClean="0"/>
              <a:t>72</a:t>
            </a:fld>
            <a:endParaRPr lang="zh-CN" altLang="en-US"/>
          </a:p>
        </p:txBody>
      </p:sp>
    </p:spTree>
    <p:extLst>
      <p:ext uri="{BB962C8B-B14F-4D97-AF65-F5344CB8AC3E}">
        <p14:creationId xmlns:p14="http://schemas.microsoft.com/office/powerpoint/2010/main" val="19078896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34" name="幻灯片图像占位符 1"/>
          <p:cNvSpPr>
            <a:spLocks noGrp="1" noRot="1" noChangeAspect="1"/>
          </p:cNvSpPr>
          <p:nvPr>
            <p:ph type="sldImg"/>
          </p:nvPr>
        </p:nvSpPr>
        <p:spPr/>
      </p:sp>
      <p:sp>
        <p:nvSpPr>
          <p:cNvPr id="1049635" name="备注占位符 2"/>
          <p:cNvSpPr>
            <a:spLocks noGrp="1"/>
          </p:cNvSpPr>
          <p:nvPr>
            <p:ph type="body" idx="1"/>
          </p:nvPr>
        </p:nvSpPr>
        <p:spPr/>
        <p:txBody>
          <a:bodyPr/>
          <a:lstStyle/>
          <a:p>
            <a:endParaRPr kumimoji="1" lang="zh-CN" altLang="en-US" dirty="0"/>
          </a:p>
        </p:txBody>
      </p:sp>
      <p:sp>
        <p:nvSpPr>
          <p:cNvPr id="1049636" name="页脚占位符 2"/>
          <p:cNvSpPr>
            <a:spLocks noGrp="1"/>
          </p:cNvSpPr>
          <p:nvPr>
            <p:ph type="ftr" sz="quarter" idx="4"/>
          </p:nvPr>
        </p:nvSpPr>
        <p:spPr/>
        <p:txBody>
          <a:bodyPr/>
          <a:lstStyle/>
          <a:p>
            <a:endParaRPr lang="zh-CN" altLang="en-US"/>
          </a:p>
        </p:txBody>
      </p:sp>
      <p:sp>
        <p:nvSpPr>
          <p:cNvPr id="1049637" name="日期占位符 3"/>
          <p:cNvSpPr>
            <a:spLocks noGrp="1"/>
          </p:cNvSpPr>
          <p:nvPr>
            <p:ph type="dt" idx="1"/>
          </p:nvPr>
        </p:nvSpPr>
        <p:spPr/>
        <p:txBody>
          <a:bodyPr/>
          <a:lstStyle/>
          <a:p>
            <a:fld id="{A876B488-5082-4487-94B0-580E9E0254BC}" type="datetime1">
              <a:rPr lang="zh-CN" altLang="en-US" smtClean="0"/>
              <a:t>2022/9/30</a:t>
            </a:fld>
            <a:endParaRPr lang="zh-CN" altLang="en-US"/>
          </a:p>
        </p:txBody>
      </p:sp>
      <p:sp>
        <p:nvSpPr>
          <p:cNvPr id="1049638" name="灯片编号占位符 4"/>
          <p:cNvSpPr>
            <a:spLocks noGrp="1"/>
          </p:cNvSpPr>
          <p:nvPr>
            <p:ph type="sldNum" sz="quarter" idx="5"/>
          </p:nvPr>
        </p:nvSpPr>
        <p:spPr/>
        <p:txBody>
          <a:bodyPr/>
          <a:lstStyle/>
          <a:p>
            <a:fld id="{942558DE-1754-485B-AB72-88EC699311CB}" type="slidenum">
              <a:rPr lang="zh-CN" altLang="en-US" smtClean="0"/>
              <a:t>73</a:t>
            </a:fld>
            <a:endParaRPr lang="zh-CN" altLang="en-US"/>
          </a:p>
        </p:txBody>
      </p:sp>
    </p:spTree>
    <p:extLst>
      <p:ext uri="{BB962C8B-B14F-4D97-AF65-F5344CB8AC3E}">
        <p14:creationId xmlns:p14="http://schemas.microsoft.com/office/powerpoint/2010/main" val="33954215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47" name="幻灯片图像占位符 1"/>
          <p:cNvSpPr>
            <a:spLocks noGrp="1" noRot="1" noChangeAspect="1"/>
          </p:cNvSpPr>
          <p:nvPr>
            <p:ph type="sldImg"/>
          </p:nvPr>
        </p:nvSpPr>
        <p:spPr/>
      </p:sp>
      <p:sp>
        <p:nvSpPr>
          <p:cNvPr id="1049648" name="备注占位符 2"/>
          <p:cNvSpPr>
            <a:spLocks noGrp="1"/>
          </p:cNvSpPr>
          <p:nvPr>
            <p:ph type="body" idx="1"/>
          </p:nvPr>
        </p:nvSpPr>
        <p:spPr/>
        <p:txBody>
          <a:bodyPr/>
          <a:lstStyle/>
          <a:p>
            <a:endParaRPr kumimoji="1" lang="zh-CN" altLang="en-US" dirty="0"/>
          </a:p>
        </p:txBody>
      </p:sp>
      <p:sp>
        <p:nvSpPr>
          <p:cNvPr id="1049649" name="页脚占位符 2"/>
          <p:cNvSpPr>
            <a:spLocks noGrp="1"/>
          </p:cNvSpPr>
          <p:nvPr>
            <p:ph type="ftr" sz="quarter" idx="4"/>
          </p:nvPr>
        </p:nvSpPr>
        <p:spPr/>
        <p:txBody>
          <a:bodyPr/>
          <a:lstStyle/>
          <a:p>
            <a:endParaRPr lang="zh-CN" altLang="en-US"/>
          </a:p>
        </p:txBody>
      </p:sp>
      <p:sp>
        <p:nvSpPr>
          <p:cNvPr id="1049650" name="日期占位符 3"/>
          <p:cNvSpPr>
            <a:spLocks noGrp="1"/>
          </p:cNvSpPr>
          <p:nvPr>
            <p:ph type="dt" idx="1"/>
          </p:nvPr>
        </p:nvSpPr>
        <p:spPr/>
        <p:txBody>
          <a:bodyPr/>
          <a:lstStyle/>
          <a:p>
            <a:fld id="{ED5321F9-2319-425E-8DA3-7C74F9630634}" type="datetime1">
              <a:rPr lang="zh-CN" altLang="en-US" smtClean="0"/>
              <a:t>2022/9/30</a:t>
            </a:fld>
            <a:endParaRPr lang="zh-CN" altLang="en-US"/>
          </a:p>
        </p:txBody>
      </p:sp>
      <p:sp>
        <p:nvSpPr>
          <p:cNvPr id="1049651" name="灯片编号占位符 4"/>
          <p:cNvSpPr>
            <a:spLocks noGrp="1"/>
          </p:cNvSpPr>
          <p:nvPr>
            <p:ph type="sldNum" sz="quarter" idx="5"/>
          </p:nvPr>
        </p:nvSpPr>
        <p:spPr/>
        <p:txBody>
          <a:bodyPr/>
          <a:lstStyle/>
          <a:p>
            <a:fld id="{942558DE-1754-485B-AB72-88EC699311CB}" type="slidenum">
              <a:rPr lang="zh-CN" altLang="en-US" smtClean="0"/>
              <a:t>74</a:t>
            </a:fld>
            <a:endParaRPr lang="zh-CN" altLang="en-US"/>
          </a:p>
        </p:txBody>
      </p:sp>
    </p:spTree>
    <p:extLst>
      <p:ext uri="{BB962C8B-B14F-4D97-AF65-F5344CB8AC3E}">
        <p14:creationId xmlns:p14="http://schemas.microsoft.com/office/powerpoint/2010/main" val="65183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61" name="幻灯片图像占位符 1"/>
          <p:cNvSpPr>
            <a:spLocks noGrp="1" noRot="1" noChangeAspect="1"/>
          </p:cNvSpPr>
          <p:nvPr>
            <p:ph type="sldImg"/>
          </p:nvPr>
        </p:nvSpPr>
        <p:spPr/>
      </p:sp>
      <p:sp>
        <p:nvSpPr>
          <p:cNvPr id="1049662" name="备注占位符 2"/>
          <p:cNvSpPr>
            <a:spLocks noGrp="1"/>
          </p:cNvSpPr>
          <p:nvPr>
            <p:ph type="body" idx="1"/>
          </p:nvPr>
        </p:nvSpPr>
        <p:spPr/>
        <p:txBody>
          <a:bodyPr/>
          <a:lstStyle/>
          <a:p>
            <a:endParaRPr lang="zh-CN" altLang="en-US" dirty="0"/>
          </a:p>
        </p:txBody>
      </p:sp>
      <p:sp>
        <p:nvSpPr>
          <p:cNvPr id="1049663" name="页脚占位符 2"/>
          <p:cNvSpPr>
            <a:spLocks noGrp="1"/>
          </p:cNvSpPr>
          <p:nvPr>
            <p:ph type="ftr" sz="quarter" idx="4"/>
          </p:nvPr>
        </p:nvSpPr>
        <p:spPr/>
        <p:txBody>
          <a:bodyPr/>
          <a:lstStyle/>
          <a:p>
            <a:endParaRPr lang="zh-CN" altLang="en-US"/>
          </a:p>
        </p:txBody>
      </p:sp>
      <p:sp>
        <p:nvSpPr>
          <p:cNvPr id="1049664" name="日期占位符 3"/>
          <p:cNvSpPr>
            <a:spLocks noGrp="1"/>
          </p:cNvSpPr>
          <p:nvPr>
            <p:ph type="dt" idx="1"/>
          </p:nvPr>
        </p:nvSpPr>
        <p:spPr/>
        <p:txBody>
          <a:bodyPr/>
          <a:lstStyle/>
          <a:p>
            <a:fld id="{A7A98C6A-02CF-4F63-B858-4B1D329B6B66}" type="datetime1">
              <a:rPr lang="zh-CN" altLang="en-US" smtClean="0"/>
              <a:t>2022/9/30</a:t>
            </a:fld>
            <a:endParaRPr lang="zh-CN" altLang="en-US"/>
          </a:p>
        </p:txBody>
      </p:sp>
      <p:sp>
        <p:nvSpPr>
          <p:cNvPr id="1049665" name="灯片编号占位符 4"/>
          <p:cNvSpPr>
            <a:spLocks noGrp="1"/>
          </p:cNvSpPr>
          <p:nvPr>
            <p:ph type="sldNum" sz="quarter" idx="5"/>
          </p:nvPr>
        </p:nvSpPr>
        <p:spPr/>
        <p:txBody>
          <a:bodyPr/>
          <a:lstStyle/>
          <a:p>
            <a:fld id="{942558DE-1754-485B-AB72-88EC699311CB}" type="slidenum">
              <a:rPr lang="zh-CN" altLang="en-US" smtClean="0"/>
              <a:t>75</a:t>
            </a:fld>
            <a:endParaRPr lang="zh-CN" altLang="en-US"/>
          </a:p>
        </p:txBody>
      </p:sp>
    </p:spTree>
    <p:extLst>
      <p:ext uri="{BB962C8B-B14F-4D97-AF65-F5344CB8AC3E}">
        <p14:creationId xmlns:p14="http://schemas.microsoft.com/office/powerpoint/2010/main" val="33520100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96" name="幻灯片图像占位符 1"/>
          <p:cNvSpPr>
            <a:spLocks noGrp="1" noRot="1" noChangeAspect="1"/>
          </p:cNvSpPr>
          <p:nvPr>
            <p:ph type="sldImg"/>
          </p:nvPr>
        </p:nvSpPr>
        <p:spPr/>
      </p:sp>
      <p:sp>
        <p:nvSpPr>
          <p:cNvPr id="1049697" name="备注占位符 2"/>
          <p:cNvSpPr>
            <a:spLocks noGrp="1"/>
          </p:cNvSpPr>
          <p:nvPr>
            <p:ph type="body" idx="1"/>
          </p:nvPr>
        </p:nvSpPr>
        <p:spPr/>
        <p:txBody>
          <a:bodyPr/>
          <a:lstStyle/>
          <a:p>
            <a:endParaRPr lang="zh-CN" altLang="en-US" dirty="0"/>
          </a:p>
        </p:txBody>
      </p:sp>
      <p:sp>
        <p:nvSpPr>
          <p:cNvPr id="1049698" name="页脚占位符 2"/>
          <p:cNvSpPr>
            <a:spLocks noGrp="1"/>
          </p:cNvSpPr>
          <p:nvPr>
            <p:ph type="ftr" sz="quarter" idx="4"/>
          </p:nvPr>
        </p:nvSpPr>
        <p:spPr/>
        <p:txBody>
          <a:bodyPr/>
          <a:lstStyle/>
          <a:p>
            <a:endParaRPr lang="zh-CN" altLang="en-US"/>
          </a:p>
        </p:txBody>
      </p:sp>
      <p:sp>
        <p:nvSpPr>
          <p:cNvPr id="1049699" name="日期占位符 3"/>
          <p:cNvSpPr>
            <a:spLocks noGrp="1"/>
          </p:cNvSpPr>
          <p:nvPr>
            <p:ph type="dt" idx="1"/>
          </p:nvPr>
        </p:nvSpPr>
        <p:spPr/>
        <p:txBody>
          <a:bodyPr/>
          <a:lstStyle/>
          <a:p>
            <a:fld id="{2BFDE031-2169-49F0-8203-ABD1D9BFB46E}" type="datetime1">
              <a:rPr lang="zh-CN" altLang="en-US" smtClean="0"/>
              <a:t>2022/9/30</a:t>
            </a:fld>
            <a:endParaRPr lang="zh-CN" altLang="en-US"/>
          </a:p>
        </p:txBody>
      </p:sp>
      <p:sp>
        <p:nvSpPr>
          <p:cNvPr id="1049700" name="灯片编号占位符 4"/>
          <p:cNvSpPr>
            <a:spLocks noGrp="1"/>
          </p:cNvSpPr>
          <p:nvPr>
            <p:ph type="sldNum" sz="quarter" idx="5"/>
          </p:nvPr>
        </p:nvSpPr>
        <p:spPr/>
        <p:txBody>
          <a:bodyPr/>
          <a:lstStyle/>
          <a:p>
            <a:fld id="{942558DE-1754-485B-AB72-88EC699311CB}" type="slidenum">
              <a:rPr lang="zh-CN" altLang="en-US" smtClean="0"/>
              <a:t>76</a:t>
            </a:fld>
            <a:endParaRPr lang="zh-CN" altLang="en-US"/>
          </a:p>
        </p:txBody>
      </p:sp>
    </p:spTree>
    <p:extLst>
      <p:ext uri="{BB962C8B-B14F-4D97-AF65-F5344CB8AC3E}">
        <p14:creationId xmlns:p14="http://schemas.microsoft.com/office/powerpoint/2010/main" val="34797973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13" name="幻灯片图像占位符 1"/>
          <p:cNvSpPr>
            <a:spLocks noGrp="1" noRot="1" noChangeAspect="1"/>
          </p:cNvSpPr>
          <p:nvPr>
            <p:ph type="sldImg"/>
          </p:nvPr>
        </p:nvSpPr>
        <p:spPr/>
      </p:sp>
      <p:sp>
        <p:nvSpPr>
          <p:cNvPr id="1049714"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64523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lstStyle/>
          <a:p>
            <a:endParaRPr kumimoji="1" lang="zh-CN" altLang="en-US" dirty="0"/>
          </a:p>
        </p:txBody>
      </p:sp>
      <p:sp>
        <p:nvSpPr>
          <p:cNvPr id="1048686" name="页脚占位符 2"/>
          <p:cNvSpPr>
            <a:spLocks noGrp="1"/>
          </p:cNvSpPr>
          <p:nvPr>
            <p:ph type="ftr" sz="quarter" idx="4"/>
          </p:nvPr>
        </p:nvSpPr>
        <p:spPr/>
        <p:txBody>
          <a:bodyPr/>
          <a:lstStyle/>
          <a:p>
            <a:endParaRPr lang="zh-CN" altLang="en-US"/>
          </a:p>
        </p:txBody>
      </p:sp>
      <p:sp>
        <p:nvSpPr>
          <p:cNvPr id="1048687" name="日期占位符 3"/>
          <p:cNvSpPr>
            <a:spLocks noGrp="1"/>
          </p:cNvSpPr>
          <p:nvPr>
            <p:ph type="dt" idx="1"/>
          </p:nvPr>
        </p:nvSpPr>
        <p:spPr/>
        <p:txBody>
          <a:bodyPr/>
          <a:lstStyle/>
          <a:p>
            <a:fld id="{E2325E6E-C47F-4ACD-A409-539F1D40720C}" type="datetime1">
              <a:rPr lang="zh-CN" altLang="en-US" smtClean="0"/>
              <a:t>2022/9/30</a:t>
            </a:fld>
            <a:endParaRPr lang="zh-CN" altLang="en-US"/>
          </a:p>
        </p:txBody>
      </p:sp>
      <p:sp>
        <p:nvSpPr>
          <p:cNvPr id="1048688" name="灯片编号占位符 4"/>
          <p:cNvSpPr>
            <a:spLocks noGrp="1"/>
          </p:cNvSpPr>
          <p:nvPr>
            <p:ph type="sldNum" sz="quarter" idx="5"/>
          </p:nvPr>
        </p:nvSpPr>
        <p:spPr/>
        <p:txBody>
          <a:bodyPr/>
          <a:lstStyle/>
          <a:p>
            <a:fld id="{942558DE-1754-485B-AB72-88EC699311CB}" type="slidenum">
              <a:rPr lang="zh-CN" altLang="en-US" smtClean="0"/>
              <a:t>7</a:t>
            </a:fld>
            <a:endParaRPr lang="zh-CN" altLang="en-US"/>
          </a:p>
        </p:txBody>
      </p:sp>
    </p:spTree>
    <p:extLst>
      <p:ext uri="{BB962C8B-B14F-4D97-AF65-F5344CB8AC3E}">
        <p14:creationId xmlns:p14="http://schemas.microsoft.com/office/powerpoint/2010/main" val="26419815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23" name="幻灯片图像占位符 1"/>
          <p:cNvSpPr>
            <a:spLocks noGrp="1" noRot="1" noChangeAspect="1"/>
          </p:cNvSpPr>
          <p:nvPr>
            <p:ph type="sldImg"/>
          </p:nvPr>
        </p:nvSpPr>
        <p:spPr/>
      </p:sp>
      <p:sp>
        <p:nvSpPr>
          <p:cNvPr id="1049724"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4715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幻灯片图像占位符 1"/>
          <p:cNvSpPr>
            <a:spLocks noGrp="1" noRot="1" noChangeAspect="1"/>
          </p:cNvSpPr>
          <p:nvPr>
            <p:ph type="sldImg"/>
          </p:nvPr>
        </p:nvSpPr>
        <p:spPr/>
      </p:sp>
      <p:sp>
        <p:nvSpPr>
          <p:cNvPr id="1048696" name="备注占位符 2"/>
          <p:cNvSpPr>
            <a:spLocks noGrp="1"/>
          </p:cNvSpPr>
          <p:nvPr>
            <p:ph type="body" idx="1"/>
          </p:nvPr>
        </p:nvSpPr>
        <p:spPr/>
        <p:txBody>
          <a:bodyPr/>
          <a:lstStyle/>
          <a:p>
            <a:endParaRPr kumimoji="1" lang="zh-CN" altLang="en-US" dirty="0"/>
          </a:p>
        </p:txBody>
      </p:sp>
      <p:sp>
        <p:nvSpPr>
          <p:cNvPr id="1048697" name="页脚占位符 2"/>
          <p:cNvSpPr>
            <a:spLocks noGrp="1"/>
          </p:cNvSpPr>
          <p:nvPr>
            <p:ph type="ftr" sz="quarter" idx="4"/>
          </p:nvPr>
        </p:nvSpPr>
        <p:spPr/>
        <p:txBody>
          <a:bodyPr/>
          <a:lstStyle/>
          <a:p>
            <a:endParaRPr lang="zh-CN" altLang="en-US"/>
          </a:p>
        </p:txBody>
      </p:sp>
      <p:sp>
        <p:nvSpPr>
          <p:cNvPr id="1048698" name="日期占位符 3"/>
          <p:cNvSpPr>
            <a:spLocks noGrp="1"/>
          </p:cNvSpPr>
          <p:nvPr>
            <p:ph type="dt" idx="1"/>
          </p:nvPr>
        </p:nvSpPr>
        <p:spPr/>
        <p:txBody>
          <a:bodyPr/>
          <a:lstStyle/>
          <a:p>
            <a:fld id="{E09FA7C4-D939-44B8-A364-FFE84BECF390}" type="datetime1">
              <a:rPr lang="zh-CN" altLang="en-US" smtClean="0"/>
              <a:t>2022/9/30</a:t>
            </a:fld>
            <a:endParaRPr lang="zh-CN" altLang="en-US"/>
          </a:p>
        </p:txBody>
      </p:sp>
      <p:sp>
        <p:nvSpPr>
          <p:cNvPr id="1048699" name="灯片编号占位符 4"/>
          <p:cNvSpPr>
            <a:spLocks noGrp="1"/>
          </p:cNvSpPr>
          <p:nvPr>
            <p:ph type="sldNum" sz="quarter" idx="5"/>
          </p:nvPr>
        </p:nvSpPr>
        <p:spPr/>
        <p:txBody>
          <a:bodyPr/>
          <a:lstStyle/>
          <a:p>
            <a:fld id="{942558DE-1754-485B-AB72-88EC699311CB}" type="slidenum">
              <a:rPr lang="zh-CN" altLang="en-US" smtClean="0"/>
              <a:t>8</a:t>
            </a:fld>
            <a:endParaRPr lang="zh-CN" altLang="en-US"/>
          </a:p>
        </p:txBody>
      </p:sp>
    </p:spTree>
    <p:extLst>
      <p:ext uri="{BB962C8B-B14F-4D97-AF65-F5344CB8AC3E}">
        <p14:creationId xmlns:p14="http://schemas.microsoft.com/office/powerpoint/2010/main" val="3825498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幻灯片图像占位符 1"/>
          <p:cNvSpPr>
            <a:spLocks noGrp="1" noRot="1" noChangeAspect="1"/>
          </p:cNvSpPr>
          <p:nvPr>
            <p:ph type="sldImg"/>
          </p:nvPr>
        </p:nvSpPr>
        <p:spPr/>
      </p:sp>
      <p:sp>
        <p:nvSpPr>
          <p:cNvPr id="1048712" name="备注占位符 2"/>
          <p:cNvSpPr>
            <a:spLocks noGrp="1"/>
          </p:cNvSpPr>
          <p:nvPr>
            <p:ph type="body" idx="1"/>
          </p:nvPr>
        </p:nvSpPr>
        <p:spPr/>
        <p:txBody>
          <a:bodyPr/>
          <a:lstStyle/>
          <a:p>
            <a:endParaRPr kumimoji="1" lang="zh-CN" altLang="en-US" dirty="0"/>
          </a:p>
        </p:txBody>
      </p:sp>
      <p:sp>
        <p:nvSpPr>
          <p:cNvPr id="1048713" name="页脚占位符 2"/>
          <p:cNvSpPr>
            <a:spLocks noGrp="1"/>
          </p:cNvSpPr>
          <p:nvPr>
            <p:ph type="ftr" sz="quarter" idx="4"/>
          </p:nvPr>
        </p:nvSpPr>
        <p:spPr/>
        <p:txBody>
          <a:bodyPr/>
          <a:lstStyle/>
          <a:p>
            <a:endParaRPr lang="zh-CN" altLang="en-US"/>
          </a:p>
        </p:txBody>
      </p:sp>
      <p:sp>
        <p:nvSpPr>
          <p:cNvPr id="1048714" name="日期占位符 3"/>
          <p:cNvSpPr>
            <a:spLocks noGrp="1"/>
          </p:cNvSpPr>
          <p:nvPr>
            <p:ph type="dt" idx="1"/>
          </p:nvPr>
        </p:nvSpPr>
        <p:spPr/>
        <p:txBody>
          <a:bodyPr/>
          <a:lstStyle/>
          <a:p>
            <a:fld id="{5AE2161F-3C13-4A44-AE49-4729133BC0A4}" type="datetime1">
              <a:rPr lang="zh-CN" altLang="en-US" smtClean="0"/>
              <a:t>2022/9/30</a:t>
            </a:fld>
            <a:endParaRPr lang="zh-CN" altLang="en-US"/>
          </a:p>
        </p:txBody>
      </p:sp>
      <p:sp>
        <p:nvSpPr>
          <p:cNvPr id="1048715" name="灯片编号占位符 4"/>
          <p:cNvSpPr>
            <a:spLocks noGrp="1"/>
          </p:cNvSpPr>
          <p:nvPr>
            <p:ph type="sldNum" sz="quarter" idx="5"/>
          </p:nvPr>
        </p:nvSpPr>
        <p:spPr/>
        <p:txBody>
          <a:bodyPr/>
          <a:lstStyle/>
          <a:p>
            <a:fld id="{942558DE-1754-485B-AB72-88EC699311CB}" type="slidenum">
              <a:rPr lang="zh-CN" altLang="en-US" smtClean="0"/>
              <a:t>9</a:t>
            </a:fld>
            <a:endParaRPr lang="zh-CN" altLang="en-US"/>
          </a:p>
        </p:txBody>
      </p:sp>
    </p:spTree>
    <p:extLst>
      <p:ext uri="{BB962C8B-B14F-4D97-AF65-F5344CB8AC3E}">
        <p14:creationId xmlns:p14="http://schemas.microsoft.com/office/powerpoint/2010/main" val="2090076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507" name="组合 5"/>
          <p:cNvGrpSpPr/>
          <p:nvPr userDrawn="1"/>
        </p:nvGrpSpPr>
        <p:grpSpPr>
          <a:xfrm>
            <a:off x="0" y="0"/>
            <a:ext cx="12192000" cy="6858000"/>
            <a:chOff x="0" y="0"/>
            <a:chExt cx="12192000" cy="6858000"/>
          </a:xfrm>
        </p:grpSpPr>
        <p:sp>
          <p:nvSpPr>
            <p:cNvPr id="1049666" name="矩形 6"/>
            <p:cNvSpPr/>
            <p:nvPr/>
          </p:nvSpPr>
          <p:spPr>
            <a:xfrm>
              <a:off x="0" y="0"/>
              <a:ext cx="12192000" cy="6858000"/>
            </a:xfrm>
            <a:prstGeom prst="rect">
              <a:avLst/>
            </a:prstGeom>
            <a:gradFill>
              <a:gsLst>
                <a:gs pos="0">
                  <a:srgbClr val="B0261F"/>
                </a:gs>
                <a:gs pos="53000">
                  <a:srgbClr val="EFC879"/>
                </a:gs>
                <a:gs pos="100000">
                  <a:srgbClr val="AF1E2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67"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68"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49669"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一、">
    <p:spTree>
      <p:nvGrpSpPr>
        <p:cNvPr id="1" name=""/>
        <p:cNvGrpSpPr/>
        <p:nvPr/>
      </p:nvGrpSpPr>
      <p:grpSpPr>
        <a:xfrm>
          <a:off x="0" y="0"/>
          <a:ext cx="0" cy="0"/>
          <a:chOff x="0" y="0"/>
          <a:chExt cx="0" cy="0"/>
        </a:xfrm>
      </p:grpSpPr>
      <p:sp>
        <p:nvSpPr>
          <p:cNvPr id="1048673" name="文本框 8"/>
          <p:cNvSpPr txBox="1"/>
          <p:nvPr userDrawn="1"/>
        </p:nvSpPr>
        <p:spPr>
          <a:xfrm>
            <a:off x="8382738" y="6440536"/>
            <a:ext cx="3743923" cy="323165"/>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a:t>
            </a: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和中国特色社会主义理论体系</a:t>
            </a: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74" name="文本框 9"/>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一、毛泽东思想是如何形成发展的？</a:t>
            </a:r>
          </a:p>
        </p:txBody>
      </p:sp>
      <p:sp>
        <p:nvSpPr>
          <p:cNvPr id="1048675" name="矩形 10"/>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76" name="矩形 11"/>
          <p:cNvSpPr/>
          <p:nvPr userDrawn="1"/>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p>
        </p:txBody>
      </p:sp>
      <p:sp>
        <p:nvSpPr>
          <p:cNvPr id="1048677"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二、">
    <p:spTree>
      <p:nvGrpSpPr>
        <p:cNvPr id="1" name=""/>
        <p:cNvGrpSpPr/>
        <p:nvPr/>
      </p:nvGrpSpPr>
      <p:grpSpPr>
        <a:xfrm>
          <a:off x="0" y="0"/>
          <a:ext cx="0" cy="0"/>
          <a:chOff x="0" y="0"/>
          <a:chExt cx="0" cy="0"/>
        </a:xfrm>
      </p:grpSpPr>
      <p:sp>
        <p:nvSpPr>
          <p:cNvPr id="1049012"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013" name="文本框 9"/>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p>
        </p:txBody>
      </p:sp>
      <p:sp>
        <p:nvSpPr>
          <p:cNvPr id="1049014" name="矩形 10"/>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15" name="矩形 5"/>
          <p:cNvSpPr/>
          <p:nvPr userDrawn="1"/>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p>
        </p:txBody>
      </p:sp>
      <p:sp>
        <p:nvSpPr>
          <p:cNvPr id="1049016"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三、">
    <p:spTree>
      <p:nvGrpSpPr>
        <p:cNvPr id="1" name=""/>
        <p:cNvGrpSpPr/>
        <p:nvPr/>
      </p:nvGrpSpPr>
      <p:grpSpPr>
        <a:xfrm>
          <a:off x="0" y="0"/>
          <a:ext cx="0" cy="0"/>
          <a:chOff x="0" y="0"/>
          <a:chExt cx="0" cy="0"/>
        </a:xfrm>
      </p:grpSpPr>
      <p:sp>
        <p:nvSpPr>
          <p:cNvPr id="1049341"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42" name="文本框 9"/>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一、如何正确认识毛泽东思想的历史地位？</a:t>
            </a:r>
          </a:p>
        </p:txBody>
      </p:sp>
      <p:sp>
        <p:nvSpPr>
          <p:cNvPr id="1049343" name="矩形 10"/>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44" name="矩形 5"/>
          <p:cNvSpPr/>
          <p:nvPr userDrawn="1"/>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p>
        </p:txBody>
      </p:sp>
      <p:sp>
        <p:nvSpPr>
          <p:cNvPr id="1049345"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四、">
    <p:spTree>
      <p:nvGrpSpPr>
        <p:cNvPr id="1" name=""/>
        <p:cNvGrpSpPr/>
        <p:nvPr/>
      </p:nvGrpSpPr>
      <p:grpSpPr>
        <a:xfrm>
          <a:off x="0" y="0"/>
          <a:ext cx="0" cy="0"/>
          <a:chOff x="0" y="0"/>
          <a:chExt cx="0" cy="0"/>
        </a:xfrm>
      </p:grpSpPr>
      <p:sp>
        <p:nvSpPr>
          <p:cNvPr id="1048624" name="文本框 2"/>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25" name="文本框 3"/>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二、如何科学评价毛泽东和毛泽东思想？</a:t>
            </a:r>
          </a:p>
        </p:txBody>
      </p:sp>
      <p:sp>
        <p:nvSpPr>
          <p:cNvPr id="1048626" name="矩形 4"/>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7" name="矩形 6"/>
          <p:cNvSpPr/>
          <p:nvPr userDrawn="1"/>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p>
        </p:txBody>
      </p:sp>
      <p:sp>
        <p:nvSpPr>
          <p:cNvPr id="1048628"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章小结">
    <p:spTree>
      <p:nvGrpSpPr>
        <p:cNvPr id="1" name=""/>
        <p:cNvGrpSpPr/>
        <p:nvPr/>
      </p:nvGrpSpPr>
      <p:grpSpPr>
        <a:xfrm>
          <a:off x="0" y="0"/>
          <a:ext cx="0" cy="0"/>
          <a:chOff x="0" y="0"/>
          <a:chExt cx="0" cy="0"/>
        </a:xfrm>
      </p:grpSpPr>
      <p:sp>
        <p:nvSpPr>
          <p:cNvPr id="1049652"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1048577"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1048593"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1048657"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什么是马克思主义中国化？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048658"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59"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0" name="矩形 10"/>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p>
        </p:txBody>
      </p:sp>
      <p:sp>
        <p:nvSpPr>
          <p:cNvPr id="1048661"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DFA"/>
        </a:solidFill>
        <a:effectLst/>
      </p:bgPr>
    </p:bg>
    <p:spTree>
      <p:nvGrpSpPr>
        <p:cNvPr id="1" name=""/>
        <p:cNvGrpSpPr/>
        <p:nvPr/>
      </p:nvGrpSpPr>
      <p:grpSpPr>
        <a:xfrm>
          <a:off x="0" y="0"/>
          <a:ext cx="0" cy="0"/>
          <a:chOff x="0" y="0"/>
          <a:chExt cx="0" cy="0"/>
        </a:xfrm>
      </p:grpSpPr>
      <p:sp>
        <p:nvSpPr>
          <p:cNvPr id="1048576"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38.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microsoft.com/office/2007/relationships/hdphoto" Target="../media/hdphoto2.wdp"/></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3" cstate="print"/>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28" name="直接连接符 4"/>
          <p:cNvCxnSpPr/>
          <p:nvPr/>
        </p:nvCxnSpPr>
        <p:spPr>
          <a:xfrm>
            <a:off x="2474843" y="541585"/>
            <a:ext cx="9723762"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nvGrpSpPr>
          <p:cNvPr id="30" name="组合 30"/>
          <p:cNvGrpSpPr/>
          <p:nvPr/>
        </p:nvGrpSpPr>
        <p:grpSpPr>
          <a:xfrm>
            <a:off x="2843658" y="3535331"/>
            <a:ext cx="6434813" cy="535531"/>
            <a:chOff x="2843658" y="3535331"/>
            <a:chExt cx="6434813" cy="535531"/>
          </a:xfrm>
        </p:grpSpPr>
        <p:sp>
          <p:nvSpPr>
            <p:cNvPr id="1048580" name="文本框 5"/>
            <p:cNvSpPr txBox="1"/>
            <p:nvPr/>
          </p:nvSpPr>
          <p:spPr>
            <a:xfrm>
              <a:off x="5234543" y="3535331"/>
              <a:ext cx="1653043" cy="535531"/>
            </a:xfrm>
            <a:prstGeom prst="rect">
              <a:avLst/>
            </a:prstGeom>
            <a:noFill/>
          </p:spPr>
          <p:txBody>
            <a:bodyPr wrap="square" rtlCol="0">
              <a:spAutoFit/>
            </a:bodyPr>
            <a:lstStyle/>
            <a:p>
              <a:pPr marL="0" lvl="1" algn="ctr">
                <a:lnSpc>
                  <a:spcPct val="120000"/>
                </a:lnSpc>
              </a:pPr>
              <a:r>
                <a:rPr lang="zh-CN" altLang="en-US" sz="2400" b="1" spc="300" dirty="0">
                  <a:solidFill>
                    <a:schemeClr val="tx1">
                      <a:lumMod val="50000"/>
                      <a:lumOff val="50000"/>
                    </a:schemeClr>
                  </a:solidFill>
                  <a:latin typeface="华文中宋" panose="02010600040101010101" pitchFamily="2" charset="-122"/>
                  <a:ea typeface="华文中宋" panose="02010600040101010101" pitchFamily="2" charset="-122"/>
                </a:rPr>
                <a:t>教学课件</a:t>
              </a:r>
            </a:p>
          </p:txBody>
        </p:sp>
        <p:grpSp>
          <p:nvGrpSpPr>
            <p:cNvPr id="31" name="组合 6"/>
            <p:cNvGrpSpPr/>
            <p:nvPr/>
          </p:nvGrpSpPr>
          <p:grpSpPr>
            <a:xfrm>
              <a:off x="2843658" y="3835370"/>
              <a:ext cx="6434813" cy="1"/>
              <a:chOff x="2843658" y="3481479"/>
              <a:chExt cx="6434813" cy="1"/>
            </a:xfrm>
          </p:grpSpPr>
          <p:cxnSp>
            <p:nvCxnSpPr>
              <p:cNvPr id="3145729" name="直接连接符 7"/>
              <p:cNvCxnSpPr/>
              <p:nvPr/>
            </p:nvCxnSpPr>
            <p:spPr>
              <a:xfrm>
                <a:off x="6803356" y="3481479"/>
                <a:ext cx="2475115"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cxnSp>
            <p:nvCxnSpPr>
              <p:cNvPr id="3145730" name="直接连接符 8"/>
              <p:cNvCxnSpPr>
                <a:endCxn id="1048580" idx="1"/>
              </p:cNvCxnSpPr>
              <p:nvPr/>
            </p:nvCxnSpPr>
            <p:spPr>
              <a:xfrm>
                <a:off x="2843658" y="3481479"/>
                <a:ext cx="2390885" cy="1"/>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grpSp>
      <p:grpSp>
        <p:nvGrpSpPr>
          <p:cNvPr id="33" name="组合 35"/>
          <p:cNvGrpSpPr/>
          <p:nvPr/>
        </p:nvGrpSpPr>
        <p:grpSpPr>
          <a:xfrm>
            <a:off x="2707914" y="1902656"/>
            <a:ext cx="6776170" cy="1507079"/>
            <a:chOff x="2707914" y="1969331"/>
            <a:chExt cx="6776170" cy="1507079"/>
          </a:xfrm>
        </p:grpSpPr>
        <p:grpSp>
          <p:nvGrpSpPr>
            <p:cNvPr id="34" name="组合 36"/>
            <p:cNvGrpSpPr/>
            <p:nvPr/>
          </p:nvGrpSpPr>
          <p:grpSpPr>
            <a:xfrm>
              <a:off x="2707914" y="1969331"/>
              <a:ext cx="6776170" cy="1507079"/>
              <a:chOff x="2707914" y="1969331"/>
              <a:chExt cx="6776170" cy="1507079"/>
            </a:xfrm>
          </p:grpSpPr>
          <p:sp>
            <p:nvSpPr>
              <p:cNvPr id="1048582" name="文本框 39"/>
              <p:cNvSpPr txBox="1"/>
              <p:nvPr/>
            </p:nvSpPr>
            <p:spPr>
              <a:xfrm>
                <a:off x="3262396" y="1969331"/>
                <a:ext cx="6221688" cy="1507079"/>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社会主义理论体系概论</a:t>
                </a: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4" cstate="print"/>
          <a:stretch>
            <a:fillRect/>
          </a:stretch>
        </p:blipFill>
        <p:spPr>
          <a:xfrm>
            <a:off x="-57753" y="-35954"/>
            <a:ext cx="3097036" cy="2749534"/>
          </a:xfrm>
          <a:prstGeom prst="rect">
            <a:avLst/>
          </a:prstGeom>
        </p:spPr>
      </p:pic>
      <p:grpSp>
        <p:nvGrpSpPr>
          <p:cNvPr id="21" name="组合 20"/>
          <p:cNvGrpSpPr/>
          <p:nvPr/>
        </p:nvGrpSpPr>
        <p:grpSpPr>
          <a:xfrm>
            <a:off x="0" y="6570000"/>
            <a:ext cx="12192000" cy="288000"/>
            <a:chOff x="0" y="6570000"/>
            <a:chExt cx="12192000" cy="288000"/>
          </a:xfrm>
        </p:grpSpPr>
        <p:sp>
          <p:nvSpPr>
            <p:cNvPr id="22" name="矩形 21"/>
            <p:cNvSpPr/>
            <p:nvPr/>
          </p:nvSpPr>
          <p:spPr>
            <a:xfrm>
              <a:off x="0" y="6570000"/>
              <a:ext cx="12192000" cy="28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36000" y="6598584"/>
              <a:ext cx="11520000" cy="230832"/>
            </a:xfrm>
            <a:prstGeom prst="rect">
              <a:avLst/>
            </a:prstGeom>
            <a:noFill/>
          </p:spPr>
          <p:txBody>
            <a:bodyPr wrap="square" rtlCol="0">
              <a:spAutoFit/>
            </a:bodyP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全国高校思想政治理论课教学指导委员会　 　高等教育出版社  联合出品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　全国高校“毛泽东思想和中国特色社会主义理论体系概论”教学创新</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中心</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北京大学）</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监制</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矩形 10"/>
          <p:cNvSpPr/>
          <p:nvPr/>
        </p:nvSpPr>
        <p:spPr>
          <a:xfrm>
            <a:off x="0" y="1369731"/>
            <a:ext cx="12192000" cy="4018698"/>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8732" name="文本框 99"/>
          <p:cNvSpPr txBox="1"/>
          <p:nvPr/>
        </p:nvSpPr>
        <p:spPr>
          <a:xfrm>
            <a:off x="882650" y="733984"/>
            <a:ext cx="10426700" cy="553085"/>
          </a:xfrm>
          <a:prstGeom prst="rect">
            <a:avLst/>
          </a:prstGeom>
          <a:noFill/>
          <a:ln w="9525">
            <a:noFill/>
          </a:ln>
        </p:spPr>
        <p:txBody>
          <a:bodyPr wrap="square">
            <a:spAutoFit/>
          </a:bodyPr>
          <a:lstStyle/>
          <a:p>
            <a:pPr indent="269875" algn="ctr" fontAlgn="auto">
              <a:lnSpc>
                <a:spcPct val="150000"/>
              </a:lnSpc>
            </a:pPr>
            <a:r>
              <a:rPr lang="en-US" altLang="zh-CN" sz="2000" b="1" dirty="0" smtClean="0">
                <a:latin typeface="微软雅黑" panose="020B0503020204020204" pitchFamily="34" charset="-122"/>
                <a:ea typeface="微软雅黑" panose="020B0503020204020204" pitchFamily="34" charset="-122"/>
              </a:rPr>
              <a:t>2.19</a:t>
            </a:r>
            <a:r>
              <a:rPr lang="zh-CN" altLang="en-US" sz="2000" b="1" dirty="0" smtClean="0">
                <a:latin typeface="微软雅黑" panose="020B0503020204020204" pitchFamily="34" charset="-122"/>
                <a:ea typeface="微软雅黑" panose="020B0503020204020204" pitchFamily="34" charset="-122"/>
              </a:rPr>
              <a:t>世纪末20世纪初，世界进入帝国主义</a:t>
            </a:r>
            <a:r>
              <a:rPr lang="zh-CN" altLang="en-US" sz="2000" b="1" dirty="0">
                <a:latin typeface="微软雅黑" panose="020B0503020204020204" pitchFamily="34" charset="-122"/>
                <a:ea typeface="微软雅黑" panose="020B0503020204020204" pitchFamily="34" charset="-122"/>
              </a:rPr>
              <a:t>与无产阶级</a:t>
            </a:r>
            <a:r>
              <a:rPr lang="zh-CN" altLang="en-US" sz="2000" b="1" dirty="0" smtClean="0">
                <a:latin typeface="微软雅黑" panose="020B0503020204020204" pitchFamily="34" charset="-122"/>
                <a:ea typeface="微软雅黑" panose="020B0503020204020204" pitchFamily="34" charset="-122"/>
              </a:rPr>
              <a:t>革命时代</a:t>
            </a:r>
            <a:endParaRPr lang="zh-CN" altLang="en-US" sz="2000" b="1" dirty="0">
              <a:latin typeface="微软雅黑" panose="020B0503020204020204" pitchFamily="34" charset="-122"/>
              <a:ea typeface="微软雅黑" panose="020B0503020204020204" pitchFamily="34" charset="-122"/>
            </a:endParaRPr>
          </a:p>
        </p:txBody>
      </p:sp>
      <p:sp>
        <p:nvSpPr>
          <p:cNvPr id="1048733" name="文本框 11"/>
          <p:cNvSpPr txBox="1"/>
          <p:nvPr/>
        </p:nvSpPr>
        <p:spPr>
          <a:xfrm>
            <a:off x="591819" y="6054156"/>
            <a:ext cx="5572126" cy="313932"/>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lumMod val="50000"/>
                  </a:schemeClr>
                </a:solidFill>
                <a:sym typeface="+mn-ea"/>
              </a:rPr>
              <a:t>  </a:t>
            </a:r>
            <a:r>
              <a:rPr lang="zh-CN" altLang="en-US" dirty="0">
                <a:solidFill>
                  <a:schemeClr val="bg1">
                    <a:lumMod val="50000"/>
                  </a:schemeClr>
                </a:solidFill>
                <a:latin typeface="楷体" panose="02010609060101010101" pitchFamily="49" charset="-122"/>
                <a:ea typeface="楷体" panose="02010609060101010101" pitchFamily="49" charset="-122"/>
                <a:sym typeface="+mn-ea"/>
              </a:rPr>
              <a:t>“</a:t>
            </a:r>
            <a:r>
              <a:rPr lang="zh-CN" altLang="en-US" dirty="0">
                <a:solidFill>
                  <a:schemeClr val="bg1">
                    <a:lumMod val="50000"/>
                  </a:schemeClr>
                </a:solidFill>
                <a:sym typeface="+mn-ea"/>
              </a:rPr>
              <a:t>二月革命</a:t>
            </a:r>
            <a:r>
              <a:rPr lang="zh-CN" altLang="en-US" dirty="0">
                <a:solidFill>
                  <a:schemeClr val="bg1">
                    <a:lumMod val="50000"/>
                  </a:schemeClr>
                </a:solidFill>
                <a:latin typeface="楷体" panose="02010609060101010101" pitchFamily="49" charset="-122"/>
                <a:ea typeface="楷体" panose="02010609060101010101" pitchFamily="49" charset="-122"/>
                <a:sym typeface="+mn-ea"/>
              </a:rPr>
              <a:t>”</a:t>
            </a:r>
            <a:r>
              <a:rPr lang="zh-CN" altLang="en-US" dirty="0">
                <a:solidFill>
                  <a:schemeClr val="bg1">
                    <a:lumMod val="50000"/>
                  </a:schemeClr>
                </a:solidFill>
                <a:sym typeface="+mn-ea"/>
              </a:rPr>
              <a:t>后，列宁结束流亡生活，回国领导了</a:t>
            </a:r>
            <a:r>
              <a:rPr lang="en-US" altLang="zh-CN" dirty="0">
                <a:solidFill>
                  <a:schemeClr val="bg1">
                    <a:lumMod val="50000"/>
                  </a:schemeClr>
                </a:solidFill>
                <a:sym typeface="+mn-ea"/>
              </a:rPr>
              <a:t>1917</a:t>
            </a:r>
            <a:r>
              <a:rPr lang="zh-CN" altLang="en-US" dirty="0">
                <a:solidFill>
                  <a:schemeClr val="bg1">
                    <a:lumMod val="50000"/>
                  </a:schemeClr>
                </a:solidFill>
                <a:sym typeface="+mn-ea"/>
              </a:rPr>
              <a:t>年的</a:t>
            </a:r>
            <a:r>
              <a:rPr lang="zh-CN" altLang="en-US"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dirty="0" smtClean="0">
                <a:solidFill>
                  <a:schemeClr val="bg1">
                    <a:lumMod val="50000"/>
                  </a:schemeClr>
                </a:solidFill>
                <a:sym typeface="+mn-ea"/>
              </a:rPr>
              <a:t>十月革命</a:t>
            </a:r>
            <a:r>
              <a:rPr lang="zh-CN" altLang="en-US" dirty="0" smtClean="0">
                <a:solidFill>
                  <a:schemeClr val="bg1">
                    <a:lumMod val="50000"/>
                  </a:schemeClr>
                </a:solidFill>
                <a:latin typeface="楷体" panose="02010609060101010101" pitchFamily="49" charset="-122"/>
                <a:ea typeface="楷体" panose="02010609060101010101" pitchFamily="49" charset="-122"/>
                <a:sym typeface="+mn-ea"/>
              </a:rPr>
              <a:t>”</a:t>
            </a:r>
            <a:endParaRPr lang="en-US" altLang="zh-CN" dirty="0">
              <a:solidFill>
                <a:schemeClr val="bg1">
                  <a:lumMod val="50000"/>
                </a:schemeClr>
              </a:solidFill>
              <a:latin typeface="楷体" panose="02010609060101010101" pitchFamily="49" charset="-122"/>
              <a:ea typeface="楷体" panose="02010609060101010101" pitchFamily="49" charset="-122"/>
              <a:sym typeface="+mn-ea"/>
            </a:endParaRPr>
          </a:p>
        </p:txBody>
      </p:sp>
      <p:pic>
        <p:nvPicPr>
          <p:cNvPr id="2097168" name="图片 8" descr="列宁.jpeg"/>
          <p:cNvPicPr>
            <a:picLocks noChangeAspect="1"/>
          </p:cNvPicPr>
          <p:nvPr/>
        </p:nvPicPr>
        <p:blipFill>
          <a:blip r:embed="rId3" cstate="print"/>
          <a:stretch>
            <a:fillRect/>
          </a:stretch>
        </p:blipFill>
        <p:spPr>
          <a:xfrm>
            <a:off x="1069909" y="2712106"/>
            <a:ext cx="4615947" cy="3230321"/>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048734" name="文本框 12"/>
          <p:cNvSpPr txBox="1"/>
          <p:nvPr/>
        </p:nvSpPr>
        <p:spPr>
          <a:xfrm>
            <a:off x="6314440" y="6044855"/>
            <a:ext cx="5436235" cy="295145"/>
          </a:xfrm>
          <a:prstGeom prst="rect">
            <a:avLst/>
          </a:prstGeom>
        </p:spPr>
        <p:txBody>
          <a:bodyPr wrap="square">
            <a:spAutoFit/>
          </a:bodyPr>
          <a:lstStyle>
            <a:defPPr>
              <a:defRPr lang="zh-CN"/>
            </a:defPPr>
            <a:lvl1pPr>
              <a:lnSpc>
                <a:spcPct val="120000"/>
              </a:lnSpc>
              <a:defRPr sz="12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lgn="ctr"/>
            <a:r>
              <a:rPr lang="en-US" altLang="zh-CN" dirty="0">
                <a:solidFill>
                  <a:schemeClr val="bg1">
                    <a:lumMod val="50000"/>
                  </a:schemeClr>
                </a:solidFill>
                <a:effectLst/>
                <a:sym typeface="+mn-ea"/>
              </a:rPr>
              <a:t>1919</a:t>
            </a:r>
            <a:r>
              <a:rPr lang="zh-CN" altLang="en-US" dirty="0">
                <a:solidFill>
                  <a:schemeClr val="bg1">
                    <a:lumMod val="50000"/>
                  </a:schemeClr>
                </a:solidFill>
                <a:effectLst/>
                <a:sym typeface="+mn-ea"/>
              </a:rPr>
              <a:t>年</a:t>
            </a:r>
            <a:r>
              <a:rPr lang="en-US" altLang="zh-CN" dirty="0">
                <a:solidFill>
                  <a:schemeClr val="bg1">
                    <a:lumMod val="50000"/>
                  </a:schemeClr>
                </a:solidFill>
                <a:effectLst/>
                <a:sym typeface="+mn-ea"/>
              </a:rPr>
              <a:t>5</a:t>
            </a:r>
            <a:r>
              <a:rPr lang="zh-CN" altLang="en-US" dirty="0">
                <a:solidFill>
                  <a:schemeClr val="bg1">
                    <a:lumMod val="50000"/>
                  </a:schemeClr>
                </a:solidFill>
                <a:effectLst/>
                <a:sym typeface="+mn-ea"/>
              </a:rPr>
              <a:t>月，五四运动中北京游行示威的</a:t>
            </a:r>
            <a:r>
              <a:rPr lang="zh-CN" altLang="en-US" dirty="0" smtClean="0">
                <a:solidFill>
                  <a:schemeClr val="bg1">
                    <a:lumMod val="50000"/>
                  </a:schemeClr>
                </a:solidFill>
                <a:effectLst/>
                <a:sym typeface="+mn-ea"/>
              </a:rPr>
              <a:t>学生</a:t>
            </a:r>
            <a:endParaRPr lang="en-US" altLang="zh-CN" dirty="0">
              <a:solidFill>
                <a:schemeClr val="bg1">
                  <a:lumMod val="50000"/>
                </a:schemeClr>
              </a:solidFill>
              <a:effectLst/>
              <a:sym typeface="+mn-ea"/>
            </a:endParaRPr>
          </a:p>
        </p:txBody>
      </p:sp>
      <p:pic>
        <p:nvPicPr>
          <p:cNvPr id="2097169" name="图片 101"/>
          <p:cNvPicPr/>
          <p:nvPr/>
        </p:nvPicPr>
        <p:blipFill>
          <a:blip r:embed="rId4" cstate="print"/>
          <a:stretch>
            <a:fillRect/>
          </a:stretch>
        </p:blipFill>
        <p:spPr>
          <a:xfrm>
            <a:off x="6755765" y="2712106"/>
            <a:ext cx="4553586" cy="3251000"/>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048737" name="文本框 99"/>
          <p:cNvSpPr txBox="1"/>
          <p:nvPr/>
        </p:nvSpPr>
        <p:spPr>
          <a:xfrm>
            <a:off x="669478" y="1468640"/>
            <a:ext cx="10853045" cy="1015663"/>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auto">
              <a:lnSpc>
                <a:spcPct val="150000"/>
              </a:lnSpc>
            </a:pPr>
            <a:r>
              <a:rPr lang="zh-CN" altLang="en-US" sz="20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十月革命的胜利开辟了世界无产阶级社会主义革命的新时代，使中国反帝反封建的民主革命从旧的世界资产阶级民主革命的一部分转变为新的世界无产阶级社会主义革命的一部分。</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3" name="矩形 2"/>
          <p:cNvSpPr/>
          <p:nvPr/>
        </p:nvSpPr>
        <p:spPr>
          <a:xfrm>
            <a:off x="1302652" y="758359"/>
            <a:ext cx="9586697" cy="553998"/>
          </a:xfrm>
          <a:prstGeom prst="rect">
            <a:avLst/>
          </a:prstGeom>
          <a:noFill/>
          <a:ln w="9525">
            <a:noFill/>
          </a:ln>
        </p:spPr>
        <p:txBody>
          <a:bodyPr wrap="square">
            <a:spAutoFit/>
          </a:bodyPr>
          <a:lstStyle/>
          <a:p>
            <a:pPr indent="269875" algn="ct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中国共产党领导人民革命的伟大实践</a:t>
            </a:r>
          </a:p>
        </p:txBody>
      </p:sp>
      <p:grpSp>
        <p:nvGrpSpPr>
          <p:cNvPr id="164" name="组合 7"/>
          <p:cNvGrpSpPr/>
          <p:nvPr/>
        </p:nvGrpSpPr>
        <p:grpSpPr>
          <a:xfrm>
            <a:off x="0" y="1970314"/>
            <a:ext cx="12198525" cy="4887686"/>
            <a:chOff x="-6525" y="1167616"/>
            <a:chExt cx="12198525" cy="4346106"/>
          </a:xfrm>
        </p:grpSpPr>
        <p:sp>
          <p:nvSpPr>
            <p:cNvPr id="1048744" name="矩形 9"/>
            <p:cNvSpPr/>
            <p:nvPr/>
          </p:nvSpPr>
          <p:spPr>
            <a:xfrm>
              <a:off x="-6525" y="5415317"/>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5" name="矩形 10"/>
            <p:cNvSpPr/>
            <p:nvPr/>
          </p:nvSpPr>
          <p:spPr>
            <a:xfrm>
              <a:off x="-6525" y="1167616"/>
              <a:ext cx="12192000" cy="4282721"/>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746" name="圆角矩形 3"/>
          <p:cNvSpPr/>
          <p:nvPr/>
        </p:nvSpPr>
        <p:spPr>
          <a:xfrm>
            <a:off x="2645230" y="3550768"/>
            <a:ext cx="9163230" cy="2643203"/>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5" name="组合 12"/>
          <p:cNvGrpSpPr/>
          <p:nvPr/>
        </p:nvGrpSpPr>
        <p:grpSpPr>
          <a:xfrm>
            <a:off x="449180" y="3381638"/>
            <a:ext cx="1894968" cy="3037448"/>
            <a:chOff x="331146" y="1397594"/>
            <a:chExt cx="3175259" cy="4632033"/>
          </a:xfrm>
        </p:grpSpPr>
        <p:grpSp>
          <p:nvGrpSpPr>
            <p:cNvPr id="166" name="组合 13"/>
            <p:cNvGrpSpPr/>
            <p:nvPr/>
          </p:nvGrpSpPr>
          <p:grpSpPr>
            <a:xfrm>
              <a:off x="331146" y="1397594"/>
              <a:ext cx="3175259" cy="4632033"/>
              <a:chOff x="3599822" y="1445356"/>
              <a:chExt cx="3175259" cy="4632033"/>
            </a:xfrm>
          </p:grpSpPr>
          <p:sp>
            <p:nvSpPr>
              <p:cNvPr id="1048747"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8"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170" name="图片 14"/>
            <p:cNvPicPr>
              <a:picLocks noChangeAspect="1"/>
            </p:cNvPicPr>
            <p:nvPr/>
          </p:nvPicPr>
          <p:blipFill rotWithShape="1">
            <a:blip r:embed="rId3"/>
            <a:srcRect l="6731" t="16130" r="6162" b="8746"/>
            <a:stretch>
              <a:fillRect/>
            </a:stretch>
          </p:blipFill>
          <p:spPr>
            <a:xfrm>
              <a:off x="685243" y="2061635"/>
              <a:ext cx="2590800" cy="3479800"/>
            </a:xfrm>
            <a:prstGeom prst="rect">
              <a:avLst/>
            </a:prstGeom>
            <a:noFill/>
            <a:ln>
              <a:noFill/>
            </a:ln>
          </p:spPr>
        </p:pic>
      </p:grpSp>
      <p:sp>
        <p:nvSpPr>
          <p:cNvPr id="1048749" name="文本框 17"/>
          <p:cNvSpPr txBox="1"/>
          <p:nvPr/>
        </p:nvSpPr>
        <p:spPr>
          <a:xfrm>
            <a:off x="2866728" y="3680028"/>
            <a:ext cx="8785751" cy="2440668"/>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lnSpc>
                <a:spcPct val="130000"/>
              </a:lnSpc>
              <a:spcAft>
                <a:spcPts val="1200"/>
              </a:spcAft>
            </a:pPr>
            <a:r>
              <a:rPr lang="zh-CN" altLang="en-US" sz="2200" b="1" dirty="0">
                <a:latin typeface="楷体" panose="02010609060101010101" pitchFamily="49" charset="-122"/>
                <a:ea typeface="楷体" panose="02010609060101010101" pitchFamily="49" charset="-122"/>
                <a:sym typeface="+mn-ea"/>
              </a:rPr>
              <a:t> </a:t>
            </a:r>
            <a:r>
              <a:rPr lang="zh-CN" altLang="en-US" sz="2200" b="1" dirty="0" smtClean="0">
                <a:latin typeface="楷体" panose="02010609060101010101" pitchFamily="49" charset="-122"/>
                <a:ea typeface="楷体" panose="02010609060101010101" pitchFamily="49" charset="-122"/>
                <a:sym typeface="+mn-ea"/>
              </a:rPr>
              <a:t>   新民主主义革命</a:t>
            </a:r>
            <a:r>
              <a:rPr lang="zh-CN" altLang="en-US" sz="2200" b="1" dirty="0">
                <a:latin typeface="楷体" panose="02010609060101010101" pitchFamily="49" charset="-122"/>
                <a:ea typeface="楷体" panose="02010609060101010101" pitchFamily="49" charset="-122"/>
                <a:sym typeface="+mn-ea"/>
              </a:rPr>
              <a:t>时期，党面临的主要任务是，反对帝国主义、封建主义、官僚资本主义，争取民族独立、人民解放，为实现中华民族伟大复兴创造根本社会条件。</a:t>
            </a:r>
            <a:endParaRPr lang="en-US" altLang="zh-CN" sz="2200" b="1" dirty="0">
              <a:latin typeface="楷体" panose="02010609060101010101" pitchFamily="49" charset="-122"/>
              <a:ea typeface="楷体" panose="02010609060101010101" pitchFamily="49" charset="-122"/>
              <a:sym typeface="+mn-ea"/>
            </a:endParaRPr>
          </a:p>
          <a:p>
            <a:pPr indent="508000" algn="r" fontAlgn="auto">
              <a:lnSpc>
                <a:spcPct val="13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p>
          <a:p>
            <a:pPr indent="508000" algn="r" fontAlgn="auto">
              <a:lnSpc>
                <a:spcPct val="130000"/>
              </a:lnSpc>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p>
        </p:txBody>
      </p:sp>
      <p:sp>
        <p:nvSpPr>
          <p:cNvPr id="16" name="矩形 15"/>
          <p:cNvSpPr/>
          <p:nvPr/>
        </p:nvSpPr>
        <p:spPr>
          <a:xfrm>
            <a:off x="522580" y="1559880"/>
            <a:ext cx="11212480" cy="3101439"/>
          </a:xfrm>
          <a:prstGeom prst="rect">
            <a:avLst/>
          </a:prstGeom>
          <a:gradFill>
            <a:gsLst>
              <a:gs pos="100000">
                <a:schemeClr val="bg1"/>
              </a:gs>
              <a:gs pos="23000">
                <a:srgbClr val="FFFFFF">
                  <a:alpha val="0"/>
                </a:srgbClr>
              </a:gs>
            </a:gsLst>
            <a:lin ang="16200000" scaled="0"/>
          </a:gradFill>
          <a:ln>
            <a:gradFill>
              <a:gsLst>
                <a:gs pos="0">
                  <a:srgbClr val="C00000"/>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83455" y="1404812"/>
            <a:ext cx="10890731" cy="2691006"/>
          </a:xfrm>
          <a:prstGeom prst="rect">
            <a:avLst/>
          </a:prstGeom>
          <a:gradFill>
            <a:gsLst>
              <a:gs pos="74000">
                <a:schemeClr val="bg1"/>
              </a:gs>
              <a:gs pos="23000">
                <a:srgbClr val="FFFFFF">
                  <a:alpha val="0"/>
                </a:srgbClr>
              </a:gs>
            </a:gsLst>
            <a:lin ang="16200000" scaled="0"/>
          </a:gradFill>
          <a:ln>
            <a:gradFill>
              <a:gsLst>
                <a:gs pos="0">
                  <a:srgbClr val="C00000"/>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1" name="文本框 99"/>
          <p:cNvSpPr txBox="1"/>
          <p:nvPr/>
        </p:nvSpPr>
        <p:spPr>
          <a:xfrm>
            <a:off x="721072" y="1535668"/>
            <a:ext cx="10749857" cy="1477328"/>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auto">
              <a:lnSpc>
                <a:spcPct val="150000"/>
              </a:lnSpc>
            </a:pPr>
            <a:r>
              <a:rPr lang="zh-CN" altLang="en-US" sz="2000" dirty="0" smtClean="0">
                <a:latin typeface="微软雅黑" panose="020B0503020204020204" pitchFamily="34" charset="-122"/>
                <a:ea typeface="微软雅黑" panose="020B0503020204020204" pitchFamily="34" charset="-122"/>
              </a:rPr>
              <a:t>       中国的先进分子接受马克思列宁主义，有了科学的指导思想，并把它运用到革命实践中，指导革命逐步取得了胜利。在社会主义革命和建设实践中，进一步开展理论探索和经验总结。经过长期的反复实践</a:t>
            </a:r>
            <a:r>
              <a:rPr lang="zh-CN" altLang="en-US" sz="2000" dirty="0">
                <a:latin typeface="微软雅黑" panose="020B0503020204020204" pitchFamily="34" charset="-122"/>
                <a:ea typeface="微软雅黑" panose="020B0503020204020204" pitchFamily="34" charset="-122"/>
              </a:rPr>
              <a:t>，我们党和人民选择</a:t>
            </a:r>
            <a:r>
              <a:rPr lang="zh-CN" altLang="en-US" sz="2000" dirty="0" smtClean="0">
                <a:latin typeface="微软雅黑" panose="020B0503020204020204" pitchFamily="34" charset="-122"/>
                <a:ea typeface="微软雅黑" panose="020B0503020204020204" pitchFamily="34" charset="-122"/>
              </a:rPr>
              <a:t>了毛泽东思想作为自己的指导思想。</a:t>
            </a:r>
            <a:endParaRPr lang="zh-CN" altLang="en-US" sz="2000" dirty="0">
              <a:latin typeface="微软雅黑" panose="020B0503020204020204" pitchFamily="34" charset="-122"/>
              <a:ea typeface="微软雅黑" panose="020B0503020204020204" pitchFamily="34" charset="-122"/>
            </a:endParaRPr>
          </a:p>
        </p:txBody>
      </p:sp>
      <p:sp>
        <p:nvSpPr>
          <p:cNvPr id="18"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solidFill>
                <a:latin typeface="微软雅黑" panose="020B0503020204020204" pitchFamily="34" charset="-122"/>
                <a:ea typeface="微软雅黑" panose="020B0503020204020204" pitchFamily="34" charset="-122"/>
              </a:rPr>
              <a:t>毛泽东思想</a:t>
            </a:r>
            <a:r>
              <a:rPr lang="zh-CN" altLang="en-US" sz="1000" b="1" spc="120" dirty="0">
                <a:solidFill>
                  <a:schemeClr val="bg1"/>
                </a:solidFill>
                <a:latin typeface="微软雅黑" panose="020B0503020204020204" pitchFamily="34" charset="-122"/>
                <a:ea typeface="微软雅黑" panose="020B0503020204020204" pitchFamily="34" charset="-122"/>
              </a:rPr>
              <a:t>和中国特色社会主义理论体系</a:t>
            </a:r>
            <a:r>
              <a:rPr lang="zh-CN" altLang="en-US" sz="1000" b="1" spc="120" dirty="0" smtClean="0">
                <a:solidFill>
                  <a:schemeClr val="bg1"/>
                </a:solidFill>
                <a:latin typeface="微软雅黑" panose="020B0503020204020204" pitchFamily="34" charset="-122"/>
                <a:ea typeface="微软雅黑" panose="020B0503020204020204" pitchFamily="34" charset="-122"/>
              </a:rPr>
              <a:t>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7" name="文本框 1"/>
          <p:cNvSpPr txBox="1"/>
          <p:nvPr/>
        </p:nvSpPr>
        <p:spPr>
          <a:xfrm>
            <a:off x="2948517" y="630147"/>
            <a:ext cx="6294967" cy="429895"/>
          </a:xfrm>
          <a:prstGeom prst="rect">
            <a:avLst/>
          </a:prstGeom>
          <a:noFill/>
        </p:spPr>
        <p:txBody>
          <a:bodyPr wrap="square" rtlCol="0" anchor="t">
            <a:spAutoFit/>
          </a:bodyPr>
          <a:lstStyle/>
          <a:p>
            <a:pPr algn="ctr"/>
            <a:r>
              <a:rPr lang="zh-CN" altLang="en-US" sz="2200" b="1" dirty="0">
                <a:solidFill>
                  <a:schemeClr val="tx1"/>
                </a:solidFill>
                <a:latin typeface="微软雅黑" panose="020B0503020204020204" pitchFamily="34" charset="-122"/>
                <a:ea typeface="微软雅黑" panose="020B0503020204020204" pitchFamily="34" charset="-122"/>
                <a:sym typeface="+mn-ea"/>
              </a:rPr>
              <a:t>（二）毛泽东思想形成发展的过程</a:t>
            </a:r>
          </a:p>
        </p:txBody>
      </p:sp>
      <p:grpSp>
        <p:nvGrpSpPr>
          <p:cNvPr id="170" name="组合 20"/>
          <p:cNvGrpSpPr/>
          <p:nvPr/>
        </p:nvGrpSpPr>
        <p:grpSpPr>
          <a:xfrm>
            <a:off x="0" y="1208900"/>
            <a:ext cx="12198525" cy="5130040"/>
            <a:chOff x="-6525" y="1132596"/>
            <a:chExt cx="12198525" cy="4345102"/>
          </a:xfrm>
        </p:grpSpPr>
        <p:sp>
          <p:nvSpPr>
            <p:cNvPr id="1048758" name="矩形 21"/>
            <p:cNvSpPr/>
            <p:nvPr/>
          </p:nvSpPr>
          <p:spPr>
            <a:xfrm>
              <a:off x="-6525" y="5379293"/>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9" name="矩形 22"/>
            <p:cNvSpPr/>
            <p:nvPr/>
          </p:nvSpPr>
          <p:spPr>
            <a:xfrm>
              <a:off x="-6525" y="1132596"/>
              <a:ext cx="12192000" cy="4280601"/>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760" name="圆角矩形 3"/>
          <p:cNvSpPr/>
          <p:nvPr/>
        </p:nvSpPr>
        <p:spPr>
          <a:xfrm>
            <a:off x="3849748" y="1563727"/>
            <a:ext cx="7985225" cy="4403076"/>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1" name="组合 24"/>
          <p:cNvGrpSpPr/>
          <p:nvPr/>
        </p:nvGrpSpPr>
        <p:grpSpPr>
          <a:xfrm>
            <a:off x="464782" y="1507267"/>
            <a:ext cx="3027939" cy="4417124"/>
            <a:chOff x="331146" y="1397594"/>
            <a:chExt cx="3175259" cy="4632033"/>
          </a:xfrm>
        </p:grpSpPr>
        <p:grpSp>
          <p:nvGrpSpPr>
            <p:cNvPr id="172" name="组合 25"/>
            <p:cNvGrpSpPr/>
            <p:nvPr/>
          </p:nvGrpSpPr>
          <p:grpSpPr>
            <a:xfrm>
              <a:off x="331146" y="1397594"/>
              <a:ext cx="3175259" cy="4632033"/>
              <a:chOff x="3599822" y="1445356"/>
              <a:chExt cx="3175259" cy="4632033"/>
            </a:xfrm>
          </p:grpSpPr>
          <p:sp>
            <p:nvSpPr>
              <p:cNvPr id="1048761"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2"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171" name="图片 26"/>
            <p:cNvPicPr>
              <a:picLocks noChangeAspect="1"/>
            </p:cNvPicPr>
            <p:nvPr/>
          </p:nvPicPr>
          <p:blipFill rotWithShape="1">
            <a:blip r:embed="rId3"/>
            <a:srcRect l="6731" t="16130" r="6162" b="8746"/>
            <a:stretch>
              <a:fillRect/>
            </a:stretch>
          </p:blipFill>
          <p:spPr>
            <a:xfrm>
              <a:off x="685243" y="2061635"/>
              <a:ext cx="2590800" cy="3479800"/>
            </a:xfrm>
            <a:prstGeom prst="rect">
              <a:avLst/>
            </a:prstGeom>
            <a:noFill/>
            <a:ln>
              <a:noFill/>
            </a:ln>
          </p:spPr>
        </p:pic>
      </p:grpSp>
      <p:sp>
        <p:nvSpPr>
          <p:cNvPr id="1048763" name="文本框 33"/>
          <p:cNvSpPr txBox="1"/>
          <p:nvPr/>
        </p:nvSpPr>
        <p:spPr>
          <a:xfrm>
            <a:off x="4242669" y="1643444"/>
            <a:ext cx="7199382" cy="4194995"/>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smtClean="0">
                <a:latin typeface="楷体" panose="02010609060101010101" pitchFamily="49" charset="-122"/>
                <a:ea typeface="楷体" panose="02010609060101010101" pitchFamily="49" charset="-122"/>
                <a:sym typeface="+mn-ea"/>
              </a:rPr>
              <a:t>    在</a:t>
            </a:r>
            <a:r>
              <a:rPr lang="zh-CN" altLang="en-US" sz="2200" b="1" dirty="0">
                <a:latin typeface="楷体" panose="02010609060101010101" pitchFamily="49" charset="-122"/>
                <a:ea typeface="楷体" panose="02010609060101010101" pitchFamily="49" charset="-122"/>
                <a:sym typeface="+mn-ea"/>
              </a:rPr>
              <a:t>革命斗争中，以毛泽东同志为主要代表的中国共产党人，把马克思列宁主义基本原理同中国具体实际相结合，对经过艰苦探索、付出巨大牺牲积累的一系列独创性经验作了理论概括，开辟了农村包围城市、武装夺取政权的正确革命道路，创立了毛泽东思想，为夺取新民主主义革命胜利指明了正确方向。</a:t>
            </a:r>
            <a:endParaRPr lang="en-US" altLang="zh-CN" sz="2200" b="1" dirty="0">
              <a:latin typeface="楷体" panose="02010609060101010101" pitchFamily="49" charset="-122"/>
              <a:ea typeface="楷体" panose="02010609060101010101" pitchFamily="49" charset="-122"/>
              <a:sym typeface="+mn-ea"/>
            </a:endParaRPr>
          </a:p>
          <a:p>
            <a:pPr indent="508000" algn="r" fontAlgn="auto">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p>
          <a:p>
            <a:pPr indent="508000" algn="r" fontAlgn="auto">
              <a:lnSpc>
                <a:spcPct val="120000"/>
              </a:lnSpc>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9"/>
          <p:cNvGrpSpPr/>
          <p:nvPr/>
        </p:nvGrpSpPr>
        <p:grpSpPr>
          <a:xfrm>
            <a:off x="-5715" y="4705565"/>
            <a:ext cx="12197715" cy="2152436"/>
            <a:chOff x="-5812" y="3743259"/>
            <a:chExt cx="12197812" cy="3114742"/>
          </a:xfrm>
        </p:grpSpPr>
        <p:sp>
          <p:nvSpPr>
            <p:cNvPr id="1048770" name="矩形 10"/>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172" name="图片 11"/>
            <p:cNvPicPr>
              <a:picLocks noChangeAspect="1"/>
            </p:cNvPicPr>
            <p:nvPr/>
          </p:nvPicPr>
          <p:blipFill rotWithShape="1">
            <a:blip r:embed="rId3" cstate="print"/>
            <a:srcRect t="23109" r="6302" b="43091"/>
            <a:stretch>
              <a:fillRect/>
            </a:stretch>
          </p:blipFill>
          <p:spPr>
            <a:xfrm flipH="1" flipV="1">
              <a:off x="0" y="3759199"/>
              <a:ext cx="12192000" cy="3098798"/>
            </a:xfrm>
            <a:prstGeom prst="rect">
              <a:avLst/>
            </a:prstGeom>
          </p:spPr>
        </p:pic>
      </p:grpSp>
      <p:grpSp>
        <p:nvGrpSpPr>
          <p:cNvPr id="177" name="组合 12"/>
          <p:cNvGrpSpPr/>
          <p:nvPr/>
        </p:nvGrpSpPr>
        <p:grpSpPr>
          <a:xfrm>
            <a:off x="684414" y="1695260"/>
            <a:ext cx="10823173" cy="4126865"/>
            <a:chOff x="6045200" y="1831697"/>
            <a:chExt cx="5803900" cy="3347149"/>
          </a:xfrm>
        </p:grpSpPr>
        <p:sp>
          <p:nvSpPr>
            <p:cNvPr id="1048771" name="矩形 13"/>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2" name="矩形 14"/>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3" name="矩形 15"/>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774" name="文本框 99"/>
          <p:cNvSpPr txBox="1"/>
          <p:nvPr/>
        </p:nvSpPr>
        <p:spPr>
          <a:xfrm>
            <a:off x="1220469" y="3210167"/>
            <a:ext cx="9739533" cy="1938992"/>
          </a:xfrm>
          <a:prstGeom prst="rect">
            <a:avLst/>
          </a:prstGeom>
          <a:noFill/>
          <a:ln w="9525">
            <a:noFill/>
          </a:ln>
        </p:spPr>
        <p:txBody>
          <a:bodyPr wrap="square">
            <a:spAutoFit/>
          </a:bodyPr>
          <a:lstStyle/>
          <a:p>
            <a:pPr fontAlgn="auto">
              <a:lnSpc>
                <a:spcPct val="150000"/>
              </a:lnSpc>
            </a:pPr>
            <a:r>
              <a:rPr lang="en-US" altLang="zh-CN" sz="2000" b="0" dirty="0" smtClean="0">
                <a:latin typeface="微软雅黑" panose="020B0503020204020204" pitchFamily="34" charset="-122"/>
                <a:ea typeface="微软雅黑" panose="020B0503020204020204" pitchFamily="34" charset="-122"/>
              </a:rPr>
              <a:t>       20</a:t>
            </a:r>
            <a:r>
              <a:rPr lang="zh-CN" altLang="en-US" sz="2000" b="0" dirty="0">
                <a:latin typeface="微软雅黑" panose="020B0503020204020204" pitchFamily="34" charset="-122"/>
                <a:ea typeface="微软雅黑" panose="020B0503020204020204" pitchFamily="34" charset="-122"/>
              </a:rPr>
              <a:t>世纪</a:t>
            </a:r>
            <a:r>
              <a:rPr lang="en-US" altLang="zh-CN" sz="2000" b="0" dirty="0">
                <a:latin typeface="微软雅黑" panose="020B0503020204020204" pitchFamily="34" charset="-122"/>
                <a:ea typeface="微软雅黑" panose="020B0503020204020204" pitchFamily="34" charset="-122"/>
              </a:rPr>
              <a:t>20</a:t>
            </a:r>
            <a:r>
              <a:rPr lang="zh-CN" altLang="en-US" sz="2000" b="0" dirty="0">
                <a:latin typeface="微软雅黑" panose="020B0503020204020204" pitchFamily="34" charset="-122"/>
                <a:ea typeface="微软雅黑" panose="020B0503020204020204" pitchFamily="34" charset="-122"/>
              </a:rPr>
              <a:t>年代后期和</a:t>
            </a:r>
            <a:r>
              <a:rPr lang="en-US" altLang="zh-CN" sz="2000" b="0" dirty="0">
                <a:latin typeface="微软雅黑" panose="020B0503020204020204" pitchFamily="34" charset="-122"/>
                <a:ea typeface="微软雅黑" panose="020B0503020204020204" pitchFamily="34" charset="-122"/>
              </a:rPr>
              <a:t>30</a:t>
            </a:r>
            <a:r>
              <a:rPr lang="zh-CN" altLang="en-US" sz="2000" b="0" dirty="0">
                <a:latin typeface="微软雅黑" panose="020B0503020204020204" pitchFamily="34" charset="-122"/>
                <a:ea typeface="微软雅黑" panose="020B0503020204020204" pitchFamily="34" charset="-122"/>
              </a:rPr>
              <a:t>年代前期，在国际共产主义运动中和我们党内一度盛行的把马克思主义教条化、把共产国际决议和苏联经验神圣化的错误倾向，曾使中国革命几乎陷于绝境。毛泽东思想正是在同</a:t>
            </a:r>
            <a:r>
              <a:rPr lang="zh-CN" altLang="en-US" sz="2000" b="0" dirty="0" smtClean="0">
                <a:latin typeface="微软雅黑" panose="020B0503020204020204" pitchFamily="34" charset="-122"/>
                <a:ea typeface="微软雅黑" panose="020B0503020204020204" pitchFamily="34" charset="-122"/>
              </a:rPr>
              <a:t>这些错误</a:t>
            </a:r>
            <a:r>
              <a:rPr lang="zh-CN" altLang="en-US" sz="2000" b="0" dirty="0">
                <a:latin typeface="微软雅黑" panose="020B0503020204020204" pitchFamily="34" charset="-122"/>
                <a:ea typeface="微软雅黑" panose="020B0503020204020204" pitchFamily="34" charset="-122"/>
              </a:rPr>
              <a:t>倾向作斗争并深刻总结这方面历史经验的过程中逐渐形成和发展起来的</a:t>
            </a:r>
            <a:r>
              <a:rPr sz="2000" b="0" dirty="0">
                <a:latin typeface="微软雅黑" panose="020B0503020204020204" pitchFamily="34" charset="-122"/>
                <a:ea typeface="微软雅黑" panose="020B0503020204020204" pitchFamily="34" charset="-122"/>
              </a:rPr>
              <a:t>。</a:t>
            </a:r>
            <a:endParaRPr sz="2000" dirty="0">
              <a:latin typeface="微软雅黑" panose="020B0503020204020204" pitchFamily="34" charset="-122"/>
              <a:ea typeface="微软雅黑" panose="020B0503020204020204" pitchFamily="34" charset="-122"/>
            </a:endParaRPr>
          </a:p>
        </p:txBody>
      </p:sp>
      <p:grpSp>
        <p:nvGrpSpPr>
          <p:cNvPr id="178" name="组合 6"/>
          <p:cNvGrpSpPr/>
          <p:nvPr/>
        </p:nvGrpSpPr>
        <p:grpSpPr>
          <a:xfrm>
            <a:off x="793662" y="1362100"/>
            <a:ext cx="4302679" cy="670202"/>
            <a:chOff x="9003189" y="740677"/>
            <a:chExt cx="2974957" cy="670202"/>
          </a:xfrm>
        </p:grpSpPr>
        <p:sp>
          <p:nvSpPr>
            <p:cNvPr id="1048776" name="对角圆角矩形 56"/>
            <p:cNvSpPr/>
            <p:nvPr/>
          </p:nvSpPr>
          <p:spPr>
            <a:xfrm>
              <a:off x="9003189" y="740677"/>
              <a:ext cx="2974957"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7" name="矩形 8"/>
            <p:cNvSpPr/>
            <p:nvPr/>
          </p:nvSpPr>
          <p:spPr>
            <a:xfrm>
              <a:off x="9056055" y="868358"/>
              <a:ext cx="2869225" cy="398780"/>
            </a:xfrm>
            <a:prstGeom prst="rect">
              <a:avLst/>
            </a:prstGeom>
          </p:spPr>
          <p:txBody>
            <a:bodyPr wrap="square">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的初步形成</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778" name="文本框 1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437254" y="2371881"/>
            <a:ext cx="5305962" cy="593709"/>
            <a:chOff x="596484" y="4734144"/>
            <a:chExt cx="4686826" cy="706331"/>
          </a:xfrm>
        </p:grpSpPr>
        <p:grpSp>
          <p:nvGrpSpPr>
            <p:cNvPr id="24" name="组合 23"/>
            <p:cNvGrpSpPr/>
            <p:nvPr/>
          </p:nvGrpSpPr>
          <p:grpSpPr>
            <a:xfrm>
              <a:off x="615339" y="4734674"/>
              <a:ext cx="4667971" cy="705801"/>
              <a:chOff x="246743" y="2891359"/>
              <a:chExt cx="4667971" cy="705801"/>
            </a:xfrm>
          </p:grpSpPr>
          <p:sp>
            <p:nvSpPr>
              <p:cNvPr id="26" name="平行四边形 25"/>
              <p:cNvSpPr/>
              <p:nvPr/>
            </p:nvSpPr>
            <p:spPr>
              <a:xfrm>
                <a:off x="246743" y="2907385"/>
                <a:ext cx="4667971" cy="689775"/>
              </a:xfrm>
              <a:prstGeom prst="parallelogram">
                <a:avLst/>
              </a:prstGeom>
              <a:solidFill>
                <a:srgbClr val="FFFDFD"/>
              </a:solidFill>
              <a:ln>
                <a:noFill/>
              </a:ln>
              <a:effectLst>
                <a:outerShdw blurRad="215900" dist="381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49992" y="2891359"/>
                <a:ext cx="4296229" cy="594398"/>
              </a:xfrm>
              <a:prstGeom prst="rect">
                <a:avLst/>
              </a:prstGeom>
              <a:noFill/>
            </p:spPr>
            <p:txBody>
              <a:bodyPr wrap="square" rtlCol="0">
                <a:spAutoFit/>
              </a:bodyPr>
              <a:lstStyle/>
              <a:p>
                <a:pPr indent="0" algn="ctr" fontAlgn="auto">
                  <a:lnSpc>
                    <a:spcPct val="150000"/>
                  </a:lnSpc>
                  <a:buFont typeface="Wingdings" panose="05000000000000000000" charset="0"/>
                  <a:buNone/>
                </a:pPr>
                <a:r>
                  <a:rPr lang="zh-CN" altLang="en-US" sz="2000" b="1" dirty="0">
                    <a:latin typeface="微软雅黑" panose="020B0503020204020204" pitchFamily="34" charset="-122"/>
                    <a:ea typeface="微软雅黑" panose="020B0503020204020204" pitchFamily="34" charset="-122"/>
                  </a:rPr>
                  <a:t>第一，在土地革命战争时期形成。</a:t>
                </a:r>
              </a:p>
            </p:txBody>
          </p:sp>
        </p:grpSp>
        <p:sp>
          <p:nvSpPr>
            <p:cNvPr id="25" name="矩形 24"/>
            <p:cNvSpPr/>
            <p:nvPr/>
          </p:nvSpPr>
          <p:spPr>
            <a:xfrm flipH="1">
              <a:off x="596484" y="4734144"/>
              <a:ext cx="4667970" cy="706331"/>
            </a:xfrm>
            <a:prstGeom prst="rect">
              <a:avLst/>
            </a:prstGeom>
            <a:noFill/>
            <a:ln w="19050">
              <a:gradFill>
                <a:gsLst>
                  <a:gs pos="0">
                    <a:srgbClr val="C00000"/>
                  </a:gs>
                  <a:gs pos="35398">
                    <a:srgbClr val="E55003">
                      <a:alpha val="0"/>
                      <a:lumMod val="0"/>
                      <a:lumOff val="100000"/>
                    </a:srgbClr>
                  </a:gs>
                  <a:gs pos="70000">
                    <a:srgbClr val="E55003">
                      <a:alpha val="0"/>
                      <a:lumMod val="0"/>
                      <a:lumOff val="100000"/>
                    </a:srgbClr>
                  </a:gs>
                  <a:gs pos="100000">
                    <a:srgbClr val="C00000"/>
                  </a:gs>
                </a:gsLst>
                <a:lin ang="3600000" scaled="0"/>
              </a:gradFill>
            </a:ln>
            <a:effectLst>
              <a:outerShdw blurRad="101600" dist="127000" dir="2700000" algn="tl" rotWithShape="0">
                <a:srgbClr val="9A1A1D">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5" name="折角形 16"/>
          <p:cNvSpPr/>
          <p:nvPr/>
        </p:nvSpPr>
        <p:spPr>
          <a:xfrm flipH="1">
            <a:off x="1029430" y="871838"/>
            <a:ext cx="4959982" cy="5434687"/>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86" name="折角形 16"/>
          <p:cNvSpPr/>
          <p:nvPr/>
        </p:nvSpPr>
        <p:spPr>
          <a:xfrm>
            <a:off x="6240244" y="871838"/>
            <a:ext cx="4930722" cy="5434687"/>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87" name="矩形 2"/>
          <p:cNvSpPr/>
          <p:nvPr/>
        </p:nvSpPr>
        <p:spPr>
          <a:xfrm>
            <a:off x="1569269" y="1751045"/>
            <a:ext cx="3880305" cy="879664"/>
          </a:xfrm>
          <a:prstGeom prst="rect">
            <a:avLst/>
          </a:prstGeom>
        </p:spPr>
        <p:txBody>
          <a:bodyPr wrap="square">
            <a:spAutoFit/>
          </a:bodyPr>
          <a:lstStyle/>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中国社会各阶级的分析</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p>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湖南农民运动考察报告</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b="1" dirty="0">
              <a:solidFill>
                <a:schemeClr val="tx1">
                  <a:lumMod val="85000"/>
                  <a:lumOff val="15000"/>
                </a:schemeClr>
              </a:solidFill>
            </a:endParaRPr>
          </a:p>
        </p:txBody>
      </p:sp>
      <p:sp>
        <p:nvSpPr>
          <p:cNvPr id="1048788" name="矩形 4"/>
          <p:cNvSpPr/>
          <p:nvPr/>
        </p:nvSpPr>
        <p:spPr>
          <a:xfrm>
            <a:off x="1195638" y="3265986"/>
            <a:ext cx="4530746" cy="879664"/>
          </a:xfrm>
          <a:prstGeom prst="rect">
            <a:avLst/>
          </a:prstGeom>
        </p:spPr>
        <p:txBody>
          <a:bodyPr wrap="square">
            <a:spAutoFit/>
          </a:bodyPr>
          <a:lstStyle/>
          <a:p>
            <a:pPr algn="ct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深刻分析了中国社会各阶级</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在革命中的地位和作用</a:t>
            </a:r>
            <a:endParaRPr lang="zh-CN" altLang="en-US" b="1" dirty="0">
              <a:solidFill>
                <a:schemeClr val="tx1">
                  <a:lumMod val="85000"/>
                  <a:lumOff val="15000"/>
                </a:schemeClr>
              </a:solidFill>
            </a:endParaRPr>
          </a:p>
        </p:txBody>
      </p:sp>
      <p:sp>
        <p:nvSpPr>
          <p:cNvPr id="1048789" name="矩形 6"/>
          <p:cNvSpPr/>
          <p:nvPr/>
        </p:nvSpPr>
        <p:spPr>
          <a:xfrm>
            <a:off x="743071" y="4983730"/>
            <a:ext cx="5532700" cy="600164"/>
          </a:xfrm>
          <a:prstGeom prst="rect">
            <a:avLst/>
          </a:prstGeom>
        </p:spPr>
        <p:txBody>
          <a:bodyPr wrap="square">
            <a:spAutoFit/>
          </a:bodyPr>
          <a:lstStyle/>
          <a:p>
            <a:pPr algn="ctr">
              <a:lnSpc>
                <a:spcPct val="150000"/>
              </a:lnSpc>
            </a:pPr>
            <a:r>
              <a:rPr lang="zh-CN" altLang="en-US" sz="2400" b="1" spc="-150" dirty="0">
                <a:solidFill>
                  <a:srgbClr val="C00000"/>
                </a:solidFill>
                <a:latin typeface="华文行楷" panose="02010800040101010101" charset="-122"/>
                <a:ea typeface="华文行楷" panose="02010800040101010101" charset="-122"/>
                <a:cs typeface="华文行楷" panose="02010800040101010101" charset="-122"/>
              </a:rPr>
              <a:t>提出了新民主主义革命的基本思想</a:t>
            </a:r>
          </a:p>
        </p:txBody>
      </p:sp>
      <p:sp>
        <p:nvSpPr>
          <p:cNvPr id="1048790" name="矩形 22"/>
          <p:cNvSpPr/>
          <p:nvPr/>
        </p:nvSpPr>
        <p:spPr>
          <a:xfrm>
            <a:off x="6347563" y="1751045"/>
            <a:ext cx="4716084" cy="1717040"/>
          </a:xfrm>
          <a:prstGeom prst="rect">
            <a:avLst/>
          </a:prstGeom>
        </p:spPr>
        <p:txBody>
          <a:bodyPr wrap="square">
            <a:spAutoFit/>
          </a:bodyPr>
          <a:lstStyle/>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中国的红色政权为什么能够存在？</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p>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井冈山的斗争</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p>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星星之火，可以燎原</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p>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反对本本主义</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b="1" dirty="0">
              <a:solidFill>
                <a:schemeClr val="tx1">
                  <a:lumMod val="85000"/>
                  <a:lumOff val="15000"/>
                </a:schemeClr>
              </a:solidFill>
            </a:endParaRPr>
          </a:p>
        </p:txBody>
      </p:sp>
      <p:sp>
        <p:nvSpPr>
          <p:cNvPr id="1048791" name="矩形 23"/>
          <p:cNvSpPr/>
          <p:nvPr/>
        </p:nvSpPr>
        <p:spPr>
          <a:xfrm>
            <a:off x="6419501" y="3849486"/>
            <a:ext cx="4475387" cy="879664"/>
          </a:xfrm>
          <a:prstGeom prst="rect">
            <a:avLst/>
          </a:prstGeom>
        </p:spPr>
        <p:txBody>
          <a:bodyPr wrap="square">
            <a:spAutoFit/>
          </a:bodyPr>
          <a:lstStyle/>
          <a:p>
            <a:pPr algn="ct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    提出并阐述了农村包围城市、</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武装夺取政权的中国革命道路理论</a:t>
            </a:r>
            <a:endParaRPr lang="zh-CN" altLang="en-US" b="1" dirty="0">
              <a:solidFill>
                <a:schemeClr val="tx1">
                  <a:lumMod val="85000"/>
                  <a:lumOff val="15000"/>
                </a:schemeClr>
              </a:solidFill>
            </a:endParaRPr>
          </a:p>
        </p:txBody>
      </p:sp>
      <p:sp>
        <p:nvSpPr>
          <p:cNvPr id="1048792" name="矩形 24"/>
          <p:cNvSpPr/>
          <p:nvPr/>
        </p:nvSpPr>
        <p:spPr>
          <a:xfrm>
            <a:off x="5989413" y="4983730"/>
            <a:ext cx="5432385" cy="600164"/>
          </a:xfrm>
          <a:prstGeom prst="rect">
            <a:avLst/>
          </a:prstGeom>
        </p:spPr>
        <p:txBody>
          <a:bodyPr wrap="square">
            <a:spAutoFit/>
          </a:bodyPr>
          <a:lstStyle/>
          <a:p>
            <a:pPr algn="ctr">
              <a:lnSpc>
                <a:spcPct val="150000"/>
              </a:lnSpc>
            </a:pPr>
            <a:r>
              <a:rPr lang="zh-CN" altLang="en-US" sz="2400" b="1" spc="-150" dirty="0">
                <a:solidFill>
                  <a:srgbClr val="C00000"/>
                </a:solidFill>
                <a:latin typeface="华文行楷" panose="02010800040101010101" charset="-122"/>
                <a:ea typeface="华文行楷" panose="02010800040101010101" charset="-122"/>
                <a:cs typeface="华文行楷" panose="02010800040101010101" charset="-122"/>
              </a:rPr>
              <a:t>标志着毛泽东思想的初步形成</a:t>
            </a:r>
          </a:p>
        </p:txBody>
      </p:sp>
      <p:sp>
        <p:nvSpPr>
          <p:cNvPr id="1048793" name="矩形 33"/>
          <p:cNvSpPr/>
          <p:nvPr/>
        </p:nvSpPr>
        <p:spPr>
          <a:xfrm>
            <a:off x="7465424" y="1138304"/>
            <a:ext cx="2480362" cy="369332"/>
          </a:xfrm>
          <a:prstGeom prst="rect">
            <a:avLst/>
          </a:prstGeom>
        </p:spPr>
        <p:txBody>
          <a:bodyPr vert="horz" wrap="square">
            <a:spAutoFit/>
          </a:bodyPr>
          <a:lstStyle/>
          <a:p>
            <a:pPr algn="ct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rPr>
              <a:t>土地革命战争时期</a:t>
            </a:r>
          </a:p>
        </p:txBody>
      </p:sp>
      <p:sp>
        <p:nvSpPr>
          <p:cNvPr id="1048794" name="箭头: 下 3"/>
          <p:cNvSpPr/>
          <p:nvPr/>
        </p:nvSpPr>
        <p:spPr>
          <a:xfrm>
            <a:off x="3353011" y="2947069"/>
            <a:ext cx="216000" cy="216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5" name="箭头: 下 11"/>
          <p:cNvSpPr/>
          <p:nvPr/>
        </p:nvSpPr>
        <p:spPr>
          <a:xfrm>
            <a:off x="3353011" y="4419909"/>
            <a:ext cx="216000" cy="216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6" name="箭头: 下 12"/>
          <p:cNvSpPr/>
          <p:nvPr/>
        </p:nvSpPr>
        <p:spPr>
          <a:xfrm>
            <a:off x="8549195" y="3635069"/>
            <a:ext cx="216000" cy="216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7" name="箭头: 下 13"/>
          <p:cNvSpPr/>
          <p:nvPr/>
        </p:nvSpPr>
        <p:spPr>
          <a:xfrm>
            <a:off x="8549194" y="4888430"/>
            <a:ext cx="216000" cy="216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8" name="矩形 14"/>
          <p:cNvSpPr/>
          <p:nvPr/>
        </p:nvSpPr>
        <p:spPr>
          <a:xfrm>
            <a:off x="1390485" y="1138304"/>
            <a:ext cx="4237872" cy="369332"/>
          </a:xfrm>
          <a:prstGeom prst="rect">
            <a:avLst/>
          </a:prstGeom>
        </p:spPr>
        <p:txBody>
          <a:bodyPr wrap="square">
            <a:spAutoFit/>
          </a:bodyPr>
          <a:lstStyle/>
          <a:p>
            <a:pPr algn="ctr" fontAlgn="auto"/>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rPr>
              <a:t>第一次国内革命战争时期</a:t>
            </a:r>
          </a:p>
        </p:txBody>
      </p:sp>
      <p:cxnSp>
        <p:nvCxnSpPr>
          <p:cNvPr id="3145741" name="直接连接符 18"/>
          <p:cNvCxnSpPr/>
          <p:nvPr/>
        </p:nvCxnSpPr>
        <p:spPr>
          <a:xfrm>
            <a:off x="1548747" y="1615960"/>
            <a:ext cx="3921349" cy="0"/>
          </a:xfrm>
          <a:prstGeom prst="line">
            <a:avLst/>
          </a:prstGeom>
          <a:ln>
            <a:gradFill flip="none" rotWithShape="1">
              <a:gsLst>
                <a:gs pos="0">
                  <a:schemeClr val="accent5">
                    <a:lumMod val="5000"/>
                    <a:lumOff val="95000"/>
                    <a:alpha val="0"/>
                  </a:schemeClr>
                </a:gs>
                <a:gs pos="55000">
                  <a:srgbClr val="C00000"/>
                </a:gs>
                <a:gs pos="100000">
                  <a:schemeClr val="bg1">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3145742" name="直接连接符 19"/>
          <p:cNvCxnSpPr/>
          <p:nvPr/>
        </p:nvCxnSpPr>
        <p:spPr>
          <a:xfrm>
            <a:off x="6744931" y="1631720"/>
            <a:ext cx="3921349" cy="0"/>
          </a:xfrm>
          <a:prstGeom prst="line">
            <a:avLst/>
          </a:prstGeom>
          <a:ln>
            <a:gradFill flip="none" rotWithShape="1">
              <a:gsLst>
                <a:gs pos="0">
                  <a:schemeClr val="accent5">
                    <a:lumMod val="5000"/>
                    <a:lumOff val="95000"/>
                    <a:alpha val="0"/>
                  </a:schemeClr>
                </a:gs>
                <a:gs pos="55000">
                  <a:srgbClr val="C00000"/>
                </a:gs>
                <a:gs pos="100000">
                  <a:schemeClr val="bg1">
                    <a:alpha val="0"/>
                  </a:schemeClr>
                </a:gs>
              </a:gsLst>
              <a:lin ang="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组合 2"/>
          <p:cNvGrpSpPr/>
          <p:nvPr/>
        </p:nvGrpSpPr>
        <p:grpSpPr>
          <a:xfrm>
            <a:off x="4619625" y="0"/>
            <a:ext cx="7572375" cy="6876415"/>
            <a:chOff x="4619625" y="0"/>
            <a:chExt cx="7572375" cy="6876415"/>
          </a:xfrm>
        </p:grpSpPr>
        <p:sp>
          <p:nvSpPr>
            <p:cNvPr id="1048805" name="矩形 1"/>
            <p:cNvSpPr/>
            <p:nvPr/>
          </p:nvSpPr>
          <p:spPr>
            <a:xfrm flipH="1">
              <a:off x="4619625" y="0"/>
              <a:ext cx="7572375" cy="6876415"/>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806" name="文本框 5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8807" name="矩形 60"/>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p>
          </p:txBody>
        </p:sp>
      </p:grpSp>
      <p:grpSp>
        <p:nvGrpSpPr>
          <p:cNvPr id="186" name="组合 83"/>
          <p:cNvGrpSpPr/>
          <p:nvPr/>
        </p:nvGrpSpPr>
        <p:grpSpPr>
          <a:xfrm>
            <a:off x="5748993" y="759266"/>
            <a:ext cx="6059764" cy="5583902"/>
            <a:chOff x="2162107" y="562499"/>
            <a:chExt cx="6059764" cy="5894436"/>
          </a:xfrm>
        </p:grpSpPr>
        <p:sp>
          <p:nvSpPr>
            <p:cNvPr id="1048808" name="文本框 2"/>
            <p:cNvSpPr txBox="1"/>
            <p:nvPr/>
          </p:nvSpPr>
          <p:spPr>
            <a:xfrm>
              <a:off x="2162107" y="1478263"/>
              <a:ext cx="461665" cy="2880653"/>
            </a:xfrm>
            <a:prstGeom prst="rect">
              <a:avLst/>
            </a:prstGeom>
            <a:noFill/>
          </p:spPr>
          <p:txBody>
            <a:bodyPr vert="eaVert" wrap="square" rtlCol="0">
              <a:spAutoFit/>
            </a:bodyPr>
            <a:lstStyle/>
            <a:p>
              <a:pPr algn="ctr"/>
              <a:r>
                <a:rPr lang="zh-CN" altLang="en-US"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中国社会阶级情况</a:t>
              </a:r>
            </a:p>
          </p:txBody>
        </p:sp>
        <p:sp>
          <p:nvSpPr>
            <p:cNvPr id="1048809" name="文本框 3"/>
            <p:cNvSpPr txBox="1"/>
            <p:nvPr/>
          </p:nvSpPr>
          <p:spPr>
            <a:xfrm>
              <a:off x="3338708" y="562499"/>
              <a:ext cx="203132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地主阶级和买办阶级</a:t>
              </a:r>
            </a:p>
          </p:txBody>
        </p:sp>
        <p:sp>
          <p:nvSpPr>
            <p:cNvPr id="1048810" name="文本框 4"/>
            <p:cNvSpPr txBox="1"/>
            <p:nvPr/>
          </p:nvSpPr>
          <p:spPr>
            <a:xfrm>
              <a:off x="3338708" y="1156586"/>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中产阶级</a:t>
              </a:r>
            </a:p>
          </p:txBody>
        </p:sp>
        <p:sp>
          <p:nvSpPr>
            <p:cNvPr id="1048811" name="文本框 5"/>
            <p:cNvSpPr txBox="1"/>
            <p:nvPr/>
          </p:nvSpPr>
          <p:spPr>
            <a:xfrm>
              <a:off x="3338708" y="1969948"/>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小资产阶级</a:t>
              </a:r>
            </a:p>
          </p:txBody>
        </p:sp>
        <p:sp>
          <p:nvSpPr>
            <p:cNvPr id="1048812" name="文本框 6"/>
            <p:cNvSpPr txBox="1"/>
            <p:nvPr/>
          </p:nvSpPr>
          <p:spPr>
            <a:xfrm>
              <a:off x="3338708" y="3152969"/>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半无产阶级</a:t>
              </a:r>
            </a:p>
          </p:txBody>
        </p:sp>
        <p:sp>
          <p:nvSpPr>
            <p:cNvPr id="1048813" name="文本框 7"/>
            <p:cNvSpPr txBox="1"/>
            <p:nvPr/>
          </p:nvSpPr>
          <p:spPr>
            <a:xfrm>
              <a:off x="3338708" y="4838907"/>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无产阶级</a:t>
              </a:r>
            </a:p>
          </p:txBody>
        </p:sp>
        <p:sp>
          <p:nvSpPr>
            <p:cNvPr id="1048814" name="文本框 8"/>
            <p:cNvSpPr txBox="1"/>
            <p:nvPr/>
          </p:nvSpPr>
          <p:spPr>
            <a:xfrm>
              <a:off x="3338708" y="5486076"/>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其他</a:t>
              </a:r>
            </a:p>
          </p:txBody>
        </p:sp>
        <p:sp>
          <p:nvSpPr>
            <p:cNvPr id="1048815" name="文本框 9"/>
            <p:cNvSpPr txBox="1"/>
            <p:nvPr/>
          </p:nvSpPr>
          <p:spPr>
            <a:xfrm>
              <a:off x="5450770" y="1156586"/>
              <a:ext cx="1415772"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民族资产阶级</a:t>
              </a:r>
            </a:p>
          </p:txBody>
        </p:sp>
        <p:sp>
          <p:nvSpPr>
            <p:cNvPr id="1048816" name="文本框 10"/>
            <p:cNvSpPr txBox="1"/>
            <p:nvPr/>
          </p:nvSpPr>
          <p:spPr>
            <a:xfrm>
              <a:off x="5451849" y="1617782"/>
              <a:ext cx="800219"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自耕农</a:t>
              </a:r>
            </a:p>
          </p:txBody>
        </p:sp>
        <p:sp>
          <p:nvSpPr>
            <p:cNvPr id="1048817" name="文本框 11"/>
            <p:cNvSpPr txBox="1"/>
            <p:nvPr/>
          </p:nvSpPr>
          <p:spPr>
            <a:xfrm>
              <a:off x="5451849" y="1982415"/>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手工业主</a:t>
              </a:r>
            </a:p>
          </p:txBody>
        </p:sp>
        <p:sp>
          <p:nvSpPr>
            <p:cNvPr id="1048818" name="文本框 12"/>
            <p:cNvSpPr txBox="1"/>
            <p:nvPr/>
          </p:nvSpPr>
          <p:spPr>
            <a:xfrm>
              <a:off x="5451849" y="2392090"/>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小知识阶级</a:t>
              </a:r>
            </a:p>
          </p:txBody>
        </p:sp>
        <p:sp>
          <p:nvSpPr>
            <p:cNvPr id="1048819" name="文本框 13"/>
            <p:cNvSpPr txBox="1"/>
            <p:nvPr/>
          </p:nvSpPr>
          <p:spPr>
            <a:xfrm>
              <a:off x="5563893" y="2746476"/>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半自耕农</a:t>
              </a:r>
            </a:p>
          </p:txBody>
        </p:sp>
        <p:sp>
          <p:nvSpPr>
            <p:cNvPr id="1048820" name="文本框 14"/>
            <p:cNvSpPr txBox="1"/>
            <p:nvPr/>
          </p:nvSpPr>
          <p:spPr>
            <a:xfrm>
              <a:off x="5563893" y="3158870"/>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贫农</a:t>
              </a:r>
            </a:p>
          </p:txBody>
        </p:sp>
        <p:sp>
          <p:nvSpPr>
            <p:cNvPr id="1048821" name="文本框 15"/>
            <p:cNvSpPr txBox="1"/>
            <p:nvPr/>
          </p:nvSpPr>
          <p:spPr>
            <a:xfrm>
              <a:off x="5563893" y="3571264"/>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小手工业者</a:t>
              </a:r>
            </a:p>
          </p:txBody>
        </p:sp>
        <p:sp>
          <p:nvSpPr>
            <p:cNvPr id="1048822" name="文本框 16"/>
            <p:cNvSpPr txBox="1"/>
            <p:nvPr/>
          </p:nvSpPr>
          <p:spPr>
            <a:xfrm>
              <a:off x="5563893" y="3983658"/>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店员</a:t>
              </a:r>
            </a:p>
          </p:txBody>
        </p:sp>
        <p:sp>
          <p:nvSpPr>
            <p:cNvPr id="1048823" name="文本框 17"/>
            <p:cNvSpPr txBox="1"/>
            <p:nvPr/>
          </p:nvSpPr>
          <p:spPr>
            <a:xfrm>
              <a:off x="5563893" y="4396053"/>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小贩</a:t>
              </a:r>
            </a:p>
          </p:txBody>
        </p:sp>
        <p:sp>
          <p:nvSpPr>
            <p:cNvPr id="1048824" name="文本框 18"/>
            <p:cNvSpPr txBox="1"/>
            <p:nvPr/>
          </p:nvSpPr>
          <p:spPr>
            <a:xfrm>
              <a:off x="5554441" y="4838907"/>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产业工人</a:t>
              </a:r>
            </a:p>
          </p:txBody>
        </p:sp>
        <p:sp>
          <p:nvSpPr>
            <p:cNvPr id="1048825" name="文本框 19"/>
            <p:cNvSpPr txBox="1"/>
            <p:nvPr/>
          </p:nvSpPr>
          <p:spPr>
            <a:xfrm>
              <a:off x="5553634" y="5294510"/>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游民无产者</a:t>
              </a:r>
            </a:p>
          </p:txBody>
        </p:sp>
        <p:sp>
          <p:nvSpPr>
            <p:cNvPr id="1048826" name="文本框 20"/>
            <p:cNvSpPr txBox="1"/>
            <p:nvPr/>
          </p:nvSpPr>
          <p:spPr>
            <a:xfrm>
              <a:off x="5553634" y="5706445"/>
              <a:ext cx="1620957"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失掉土地的农民</a:t>
              </a:r>
            </a:p>
          </p:txBody>
        </p:sp>
        <p:sp>
          <p:nvSpPr>
            <p:cNvPr id="1048827" name="文本框 21"/>
            <p:cNvSpPr txBox="1"/>
            <p:nvPr/>
          </p:nvSpPr>
          <p:spPr>
            <a:xfrm>
              <a:off x="5553634" y="6118381"/>
              <a:ext cx="1826141"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失业的手工业工人</a:t>
              </a:r>
            </a:p>
          </p:txBody>
        </p:sp>
        <p:sp>
          <p:nvSpPr>
            <p:cNvPr id="1048828" name="文本框 23"/>
            <p:cNvSpPr txBox="1"/>
            <p:nvPr/>
          </p:nvSpPr>
          <p:spPr>
            <a:xfrm>
              <a:off x="7626836" y="2979803"/>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佃农</a:t>
              </a:r>
            </a:p>
          </p:txBody>
        </p:sp>
        <p:sp>
          <p:nvSpPr>
            <p:cNvPr id="1048829" name="文本框 24"/>
            <p:cNvSpPr txBox="1"/>
            <p:nvPr/>
          </p:nvSpPr>
          <p:spPr>
            <a:xfrm>
              <a:off x="7626835" y="3363887"/>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雇农</a:t>
              </a:r>
            </a:p>
          </p:txBody>
        </p:sp>
        <p:grpSp>
          <p:nvGrpSpPr>
            <p:cNvPr id="187" name="组合 79"/>
            <p:cNvGrpSpPr/>
            <p:nvPr/>
          </p:nvGrpSpPr>
          <p:grpSpPr>
            <a:xfrm>
              <a:off x="2623772" y="731776"/>
              <a:ext cx="714936" cy="4923577"/>
              <a:chOff x="2623772" y="731776"/>
              <a:chExt cx="714936" cy="4923577"/>
            </a:xfrm>
          </p:grpSpPr>
          <p:cxnSp>
            <p:nvCxnSpPr>
              <p:cNvPr id="3145743" name="连接符: 肘形 26"/>
              <p:cNvCxnSpPr>
                <a:stCxn id="1048808" idx="3"/>
                <a:endCxn id="1048809" idx="1"/>
              </p:cNvCxnSpPr>
              <p:nvPr/>
            </p:nvCxnSpPr>
            <p:spPr>
              <a:xfrm flipV="1">
                <a:off x="2623772" y="731776"/>
                <a:ext cx="714936" cy="2186814"/>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4" name="连接符: 肘形 28"/>
              <p:cNvCxnSpPr>
                <a:stCxn id="1048808" idx="3"/>
                <a:endCxn id="1048814" idx="1"/>
              </p:cNvCxnSpPr>
              <p:nvPr/>
            </p:nvCxnSpPr>
            <p:spPr>
              <a:xfrm>
                <a:off x="2623772" y="2918590"/>
                <a:ext cx="714936" cy="2736763"/>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5" name="连接符: 肘形 30"/>
              <p:cNvCxnSpPr>
                <a:stCxn id="1048808" idx="3"/>
                <a:endCxn id="1048810" idx="1"/>
              </p:cNvCxnSpPr>
              <p:nvPr/>
            </p:nvCxnSpPr>
            <p:spPr>
              <a:xfrm flipV="1">
                <a:off x="2623772" y="1325863"/>
                <a:ext cx="714936" cy="1592727"/>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6" name="连接符: 肘形 32"/>
              <p:cNvCxnSpPr>
                <a:stCxn id="1048808" idx="3"/>
                <a:endCxn id="1048811" idx="1"/>
              </p:cNvCxnSpPr>
              <p:nvPr/>
            </p:nvCxnSpPr>
            <p:spPr>
              <a:xfrm flipV="1">
                <a:off x="2623772" y="2139225"/>
                <a:ext cx="714936" cy="779365"/>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7" name="连接符: 肘形 34"/>
              <p:cNvCxnSpPr>
                <a:stCxn id="1048808" idx="3"/>
                <a:endCxn id="1048812" idx="1"/>
              </p:cNvCxnSpPr>
              <p:nvPr/>
            </p:nvCxnSpPr>
            <p:spPr>
              <a:xfrm>
                <a:off x="2623772" y="2918590"/>
                <a:ext cx="714936" cy="403656"/>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8" name="连接符: 肘形 36"/>
              <p:cNvCxnSpPr>
                <a:stCxn id="1048808" idx="3"/>
                <a:endCxn id="1048813" idx="1"/>
              </p:cNvCxnSpPr>
              <p:nvPr/>
            </p:nvCxnSpPr>
            <p:spPr>
              <a:xfrm>
                <a:off x="2623772" y="2918590"/>
                <a:ext cx="714936" cy="2089594"/>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8" name="组合 81"/>
            <p:cNvGrpSpPr/>
            <p:nvPr/>
          </p:nvGrpSpPr>
          <p:grpSpPr>
            <a:xfrm>
              <a:off x="3933743" y="1325863"/>
              <a:ext cx="1630150" cy="4961795"/>
              <a:chOff x="3933743" y="1325863"/>
              <a:chExt cx="1630150" cy="4961795"/>
            </a:xfrm>
          </p:grpSpPr>
          <p:cxnSp>
            <p:nvCxnSpPr>
              <p:cNvPr id="3145749" name="直接箭头连接符 40"/>
              <p:cNvCxnSpPr>
                <a:stCxn id="1048810" idx="3"/>
                <a:endCxn id="1048815" idx="1"/>
              </p:cNvCxnSpPr>
              <p:nvPr/>
            </p:nvCxnSpPr>
            <p:spPr>
              <a:xfrm>
                <a:off x="4344111" y="1325863"/>
                <a:ext cx="1106659" cy="0"/>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0" name="连接符: 肘形 42"/>
              <p:cNvCxnSpPr>
                <a:stCxn id="1048811" idx="3"/>
                <a:endCxn id="1048816" idx="1"/>
              </p:cNvCxnSpPr>
              <p:nvPr/>
            </p:nvCxnSpPr>
            <p:spPr>
              <a:xfrm flipV="1">
                <a:off x="4549296" y="1787059"/>
                <a:ext cx="902553" cy="352166"/>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1" name="连接符: 肘形 44"/>
              <p:cNvCxnSpPr>
                <a:stCxn id="1048811" idx="3"/>
                <a:endCxn id="1048817" idx="1"/>
              </p:cNvCxnSpPr>
              <p:nvPr/>
            </p:nvCxnSpPr>
            <p:spPr>
              <a:xfrm>
                <a:off x="4549296" y="2139225"/>
                <a:ext cx="902553" cy="12467"/>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2" name="连接符: 肘形 46"/>
              <p:cNvCxnSpPr>
                <a:stCxn id="1048811" idx="3"/>
                <a:endCxn id="1048818" idx="1"/>
              </p:cNvCxnSpPr>
              <p:nvPr/>
            </p:nvCxnSpPr>
            <p:spPr>
              <a:xfrm>
                <a:off x="4549296" y="2139225"/>
                <a:ext cx="902553" cy="422142"/>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3" name="连接符: 肘形 48"/>
              <p:cNvCxnSpPr>
                <a:stCxn id="1048812" idx="3"/>
                <a:endCxn id="1048819" idx="1"/>
              </p:cNvCxnSpPr>
              <p:nvPr/>
            </p:nvCxnSpPr>
            <p:spPr>
              <a:xfrm flipV="1">
                <a:off x="4549296" y="2915753"/>
                <a:ext cx="1014597" cy="406493"/>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4" name="连接符: 肘形 50"/>
              <p:cNvCxnSpPr>
                <a:stCxn id="1048812" idx="3"/>
                <a:endCxn id="1048820" idx="1"/>
              </p:cNvCxnSpPr>
              <p:nvPr/>
            </p:nvCxnSpPr>
            <p:spPr>
              <a:xfrm>
                <a:off x="4549296" y="3322246"/>
                <a:ext cx="1014597" cy="5901"/>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5" name="连接符: 肘形 52"/>
              <p:cNvCxnSpPr>
                <a:stCxn id="1048812" idx="3"/>
                <a:endCxn id="1048821" idx="1"/>
              </p:cNvCxnSpPr>
              <p:nvPr/>
            </p:nvCxnSpPr>
            <p:spPr>
              <a:xfrm>
                <a:off x="4549296" y="3322246"/>
                <a:ext cx="1014597" cy="418295"/>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6" name="连接符: 肘形 54"/>
              <p:cNvCxnSpPr>
                <a:stCxn id="1048812" idx="3"/>
                <a:endCxn id="1048822" idx="1"/>
              </p:cNvCxnSpPr>
              <p:nvPr/>
            </p:nvCxnSpPr>
            <p:spPr>
              <a:xfrm>
                <a:off x="4549296" y="3322246"/>
                <a:ext cx="1014597" cy="830689"/>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7" name="连接符: 肘形 61"/>
              <p:cNvCxnSpPr>
                <a:stCxn id="1048812" idx="3"/>
                <a:endCxn id="1048823" idx="1"/>
              </p:cNvCxnSpPr>
              <p:nvPr/>
            </p:nvCxnSpPr>
            <p:spPr>
              <a:xfrm>
                <a:off x="4549296" y="3322246"/>
                <a:ext cx="1014597" cy="1243084"/>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8" name="直接箭头连接符 67"/>
              <p:cNvCxnSpPr>
                <a:stCxn id="1048813" idx="3"/>
                <a:endCxn id="1048824" idx="1"/>
              </p:cNvCxnSpPr>
              <p:nvPr/>
            </p:nvCxnSpPr>
            <p:spPr>
              <a:xfrm>
                <a:off x="4344111" y="5008184"/>
                <a:ext cx="1210330" cy="0"/>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9" name="连接符: 肘形 69"/>
              <p:cNvCxnSpPr>
                <a:endCxn id="1048825" idx="1"/>
              </p:cNvCxnSpPr>
              <p:nvPr/>
            </p:nvCxnSpPr>
            <p:spPr>
              <a:xfrm flipV="1">
                <a:off x="3944002" y="5463787"/>
                <a:ext cx="1609632" cy="191566"/>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60" name="连接符: 肘形 71"/>
              <p:cNvCxnSpPr>
                <a:stCxn id="1048814" idx="3"/>
                <a:endCxn id="1048826" idx="1"/>
              </p:cNvCxnSpPr>
              <p:nvPr/>
            </p:nvCxnSpPr>
            <p:spPr>
              <a:xfrm>
                <a:off x="3933743" y="5655353"/>
                <a:ext cx="1619891" cy="220369"/>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61" name="连接符: 肘形 73"/>
              <p:cNvCxnSpPr>
                <a:stCxn id="1048814" idx="3"/>
                <a:endCxn id="1048827" idx="1"/>
              </p:cNvCxnSpPr>
              <p:nvPr/>
            </p:nvCxnSpPr>
            <p:spPr>
              <a:xfrm>
                <a:off x="3933743" y="5655353"/>
                <a:ext cx="1619891" cy="632305"/>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9" name="组合 82"/>
            <p:cNvGrpSpPr/>
            <p:nvPr/>
          </p:nvGrpSpPr>
          <p:grpSpPr>
            <a:xfrm>
              <a:off x="6158928" y="3149080"/>
              <a:ext cx="1467908" cy="384084"/>
              <a:chOff x="6158928" y="3149080"/>
              <a:chExt cx="1467908" cy="384084"/>
            </a:xfrm>
          </p:grpSpPr>
          <p:cxnSp>
            <p:nvCxnSpPr>
              <p:cNvPr id="3145762" name="连接符: 肘形 75"/>
              <p:cNvCxnSpPr>
                <a:stCxn id="1048820" idx="3"/>
                <a:endCxn id="1048828" idx="1"/>
              </p:cNvCxnSpPr>
              <p:nvPr/>
            </p:nvCxnSpPr>
            <p:spPr>
              <a:xfrm flipV="1">
                <a:off x="6158928" y="3149080"/>
                <a:ext cx="1467908" cy="179067"/>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63" name="连接符: 肘形 77"/>
              <p:cNvCxnSpPr>
                <a:stCxn id="1048820" idx="3"/>
                <a:endCxn id="1048829" idx="1"/>
              </p:cNvCxnSpPr>
              <p:nvPr/>
            </p:nvCxnSpPr>
            <p:spPr>
              <a:xfrm>
                <a:off x="6158928" y="3328147"/>
                <a:ext cx="1467907" cy="205017"/>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90" name="组合 84"/>
          <p:cNvGrpSpPr/>
          <p:nvPr/>
        </p:nvGrpSpPr>
        <p:grpSpPr>
          <a:xfrm>
            <a:off x="254000" y="2988546"/>
            <a:ext cx="5063207" cy="3529213"/>
            <a:chOff x="3751729" y="1834292"/>
            <a:chExt cx="5803900" cy="3324256"/>
          </a:xfrm>
        </p:grpSpPr>
        <p:sp>
          <p:nvSpPr>
            <p:cNvPr id="1048830" name="矩形 85"/>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31" name="矩形 86"/>
            <p:cNvSpPr/>
            <p:nvPr/>
          </p:nvSpPr>
          <p:spPr>
            <a:xfrm>
              <a:off x="3903737" y="1834292"/>
              <a:ext cx="5651892" cy="53871"/>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32" name="矩形 87"/>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89"/>
          <p:cNvGrpSpPr/>
          <p:nvPr/>
        </p:nvGrpSpPr>
        <p:grpSpPr>
          <a:xfrm>
            <a:off x="1478016" y="708377"/>
            <a:ext cx="2502080" cy="3247615"/>
            <a:chOff x="896798" y="1992552"/>
            <a:chExt cx="2502080" cy="3247615"/>
          </a:xfrm>
        </p:grpSpPr>
        <p:pic>
          <p:nvPicPr>
            <p:cNvPr id="2097173" name="图片 22"/>
            <p:cNvPicPr>
              <a:picLocks noChangeAspect="1"/>
            </p:cNvPicPr>
            <p:nvPr/>
          </p:nvPicPr>
          <p:blipFill>
            <a:blip r:embed="rId3" cstate="print"/>
            <a:stretch>
              <a:fillRect/>
            </a:stretch>
          </p:blipFill>
          <p:spPr>
            <a:xfrm>
              <a:off x="896798" y="2002328"/>
              <a:ext cx="2502080" cy="3237839"/>
            </a:xfrm>
            <a:prstGeom prst="rect">
              <a:avLst/>
            </a:prstGeom>
          </p:spPr>
        </p:pic>
        <p:pic>
          <p:nvPicPr>
            <p:cNvPr id="2097174" name="Picture 4" descr="https://nimg.ws.126.net/?url=http%3A%2F%2Fdingyue.ws.126.net%2F2021%2F0327%2F11897c26j00qqmuk1000md200hs00ndg00fg00ka.jpg&amp;thumbnail=650x2147483647&amp;quality=80&amp;type=jpg"/>
            <p:cNvPicPr>
              <a:picLocks noChangeAspect="1" noChangeArrowheads="1"/>
            </p:cNvPicPr>
            <p:nvPr/>
          </p:nvPicPr>
          <p:blipFill>
            <a:blip r:embed="rId4" cstate="print"/>
            <a:srcRect/>
            <a:stretch>
              <a:fillRect/>
            </a:stretch>
          </p:blipFill>
          <p:spPr bwMode="auto">
            <a:xfrm>
              <a:off x="909498" y="1992552"/>
              <a:ext cx="2417008" cy="3176100"/>
            </a:xfrm>
            <a:prstGeom prst="rect">
              <a:avLst/>
            </a:prstGeom>
            <a:noFill/>
          </p:spPr>
        </p:pic>
      </p:grpSp>
      <p:sp>
        <p:nvSpPr>
          <p:cNvPr id="1048833" name="矩形 17"/>
          <p:cNvSpPr/>
          <p:nvPr/>
        </p:nvSpPr>
        <p:spPr>
          <a:xfrm>
            <a:off x="670501" y="4164932"/>
            <a:ext cx="4117110" cy="923330"/>
          </a:xfrm>
          <a:prstGeom prst="rect">
            <a:avLst/>
          </a:prstGeom>
        </p:spPr>
        <p:txBody>
          <a:bodyPr wrap="square">
            <a:spAutoFit/>
          </a:bodyPr>
          <a:lstStyle/>
          <a:p>
            <a:pPr algn="just">
              <a:lnSpc>
                <a:spcPct val="15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       谁</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是我们的敌人，谁是我们的朋友，这是革命的首要问题。</a:t>
            </a:r>
          </a:p>
        </p:txBody>
      </p:sp>
      <p:sp>
        <p:nvSpPr>
          <p:cNvPr id="1048834" name="矩形 17"/>
          <p:cNvSpPr/>
          <p:nvPr/>
        </p:nvSpPr>
        <p:spPr>
          <a:xfrm>
            <a:off x="670501" y="5070648"/>
            <a:ext cx="4117110" cy="923330"/>
          </a:xfrm>
          <a:prstGeom prst="rect">
            <a:avLst/>
          </a:prstGeom>
        </p:spPr>
        <p:txBody>
          <a:bodyPr wrap="square">
            <a:spAutoFit/>
          </a:bodyPr>
          <a:lstStyle/>
          <a:p>
            <a:pPr algn="just">
              <a:lnSpc>
                <a:spcPct val="150000"/>
              </a:lnSpc>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       阶级</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问题的认识，始终是无产阶级革命的重大课题。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1" name="矩形 14"/>
          <p:cNvSpPr/>
          <p:nvPr/>
        </p:nvSpPr>
        <p:spPr>
          <a:xfrm flipH="1">
            <a:off x="-16510" y="2784461"/>
            <a:ext cx="12192000" cy="2973768"/>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5" name="组合 15"/>
          <p:cNvGrpSpPr/>
          <p:nvPr/>
        </p:nvGrpSpPr>
        <p:grpSpPr>
          <a:xfrm>
            <a:off x="-23890" y="2045970"/>
            <a:ext cx="11019549" cy="2721126"/>
            <a:chOff x="3751729" y="1837728"/>
            <a:chExt cx="5803900" cy="3320820"/>
          </a:xfrm>
        </p:grpSpPr>
        <p:sp>
          <p:nvSpPr>
            <p:cNvPr id="1048842"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43" name="矩形 17"/>
            <p:cNvSpPr/>
            <p:nvPr/>
          </p:nvSpPr>
          <p:spPr>
            <a:xfrm>
              <a:off x="3751729" y="1837728"/>
              <a:ext cx="5803900" cy="50434"/>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44"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845" name="矩形​​ 2"/>
          <p:cNvSpPr/>
          <p:nvPr/>
        </p:nvSpPr>
        <p:spPr>
          <a:xfrm>
            <a:off x="4067494" y="2659038"/>
            <a:ext cx="6237486" cy="1477328"/>
          </a:xfrm>
          <a:prstGeom prst="rect">
            <a:avLst/>
          </a:prstGeom>
          <a:noFill/>
          <a:ln w="9525">
            <a:noFill/>
          </a:ln>
        </p:spPr>
        <p:txBody>
          <a:bodyPr wrap="square" anchor="t" anchorCtr="0">
            <a:spAutoFit/>
          </a:bodyPr>
          <a:lstStyle/>
          <a:p>
            <a:pPr algn="just">
              <a:lnSpc>
                <a:spcPct val="150000"/>
              </a:lnSpc>
              <a:buClrTx/>
              <a:buSzTx/>
              <a:buNone/>
            </a:pPr>
            <a:r>
              <a:rPr lang="zh-CN" altLang="en-US" sz="2000" dirty="0" smtClean="0">
                <a:latin typeface="微软雅黑" panose="020B0503020204020204" pitchFamily="34" charset="-122"/>
                <a:ea typeface="微软雅黑" panose="020B0503020204020204" pitchFamily="34" charset="-122"/>
              </a:rPr>
              <a:t>       《星星之火，可以燎原》</a:t>
            </a:r>
            <a:r>
              <a:rPr lang="zh-CN" altLang="en-US" sz="2000" dirty="0">
                <a:latin typeface="微软雅黑" panose="020B0503020204020204" pitchFamily="34" charset="-122"/>
                <a:ea typeface="微软雅黑" panose="020B0503020204020204" pitchFamily="34" charset="-122"/>
              </a:rPr>
              <a:t>阐述了中国共产党领导的红军和小块红色区域存在发展的可能性，初步提出了农村包围城市、武装夺取政权的基本思想。</a:t>
            </a:r>
          </a:p>
        </p:txBody>
      </p:sp>
      <p:grpSp>
        <p:nvGrpSpPr>
          <p:cNvPr id="196" name="组合 2"/>
          <p:cNvGrpSpPr/>
          <p:nvPr/>
        </p:nvGrpSpPr>
        <p:grpSpPr>
          <a:xfrm>
            <a:off x="752744" y="1335552"/>
            <a:ext cx="2735285" cy="3852724"/>
            <a:chOff x="4968606" y="688996"/>
            <a:chExt cx="2273834" cy="3202758"/>
          </a:xfrm>
        </p:grpSpPr>
        <p:pic>
          <p:nvPicPr>
            <p:cNvPr id="2097175" name="图片 22"/>
            <p:cNvPicPr>
              <a:picLocks noChangeAspect="1"/>
            </p:cNvPicPr>
            <p:nvPr/>
          </p:nvPicPr>
          <p:blipFill>
            <a:blip r:embed="rId2" cstate="print"/>
            <a:stretch>
              <a:fillRect/>
            </a:stretch>
          </p:blipFill>
          <p:spPr>
            <a:xfrm>
              <a:off x="4968606" y="688996"/>
              <a:ext cx="2273834" cy="3202758"/>
            </a:xfrm>
            <a:prstGeom prst="rect">
              <a:avLst/>
            </a:prstGeom>
          </p:spPr>
        </p:pic>
        <p:pic>
          <p:nvPicPr>
            <p:cNvPr id="2097176" name="图片 3"/>
            <p:cNvPicPr>
              <a:picLocks noChangeAspect="1"/>
            </p:cNvPicPr>
            <p:nvPr/>
          </p:nvPicPr>
          <p:blipFill rotWithShape="1">
            <a:blip r:embed="rId3" cstate="print"/>
            <a:srcRect l="3767" t="1043" r="2540" b="1045"/>
            <a:stretch>
              <a:fillRect/>
            </a:stretch>
          </p:blipFill>
          <p:spPr>
            <a:xfrm>
              <a:off x="4979623" y="700013"/>
              <a:ext cx="2192356" cy="312879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7" name="矩形 14"/>
          <p:cNvSpPr/>
          <p:nvPr/>
        </p:nvSpPr>
        <p:spPr>
          <a:xfrm flipH="1">
            <a:off x="0" y="3277235"/>
            <a:ext cx="12192000" cy="266635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8" name="组合 15"/>
          <p:cNvGrpSpPr/>
          <p:nvPr/>
        </p:nvGrpSpPr>
        <p:grpSpPr>
          <a:xfrm>
            <a:off x="0" y="1924161"/>
            <a:ext cx="11692255" cy="2967879"/>
            <a:chOff x="3751729" y="1851816"/>
            <a:chExt cx="5803900" cy="3306732"/>
          </a:xfrm>
        </p:grpSpPr>
        <p:sp>
          <p:nvSpPr>
            <p:cNvPr id="1048848"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49" name="矩形 17"/>
            <p:cNvSpPr/>
            <p:nvPr/>
          </p:nvSpPr>
          <p:spPr>
            <a:xfrm>
              <a:off x="3751729" y="1851816"/>
              <a:ext cx="5803900" cy="36346"/>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50"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851" name="矩形 25"/>
          <p:cNvSpPr/>
          <p:nvPr/>
        </p:nvSpPr>
        <p:spPr>
          <a:xfrm>
            <a:off x="3905253" y="2320384"/>
            <a:ext cx="7105054" cy="1938992"/>
          </a:xfrm>
          <a:prstGeom prst="rect">
            <a:avLst/>
          </a:prstGeom>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sym typeface="+mn-ea"/>
              </a:rPr>
              <a:t>       教条主义</a:t>
            </a:r>
            <a:r>
              <a:rPr lang="zh-CN" altLang="en-US" sz="2000" dirty="0">
                <a:latin typeface="微软雅黑" panose="020B0503020204020204" pitchFamily="34" charset="-122"/>
                <a:ea typeface="微软雅黑" panose="020B0503020204020204" pitchFamily="34" charset="-122"/>
                <a:sym typeface="+mn-ea"/>
              </a:rPr>
              <a:t>亦称</a:t>
            </a:r>
            <a:r>
              <a:rPr lang="zh-CN" altLang="en-US" sz="2000" dirty="0">
                <a:latin typeface="楷体" panose="02010609060101010101" pitchFamily="49" charset="-122"/>
                <a:ea typeface="楷体" panose="02010609060101010101" pitchFamily="49" charset="-122"/>
                <a:sym typeface="+mn-ea"/>
              </a:rPr>
              <a:t>“</a:t>
            </a:r>
            <a:r>
              <a:rPr lang="zh-CN" altLang="en-US" sz="2000" dirty="0">
                <a:latin typeface="微软雅黑" panose="020B0503020204020204" pitchFamily="34" charset="-122"/>
                <a:ea typeface="微软雅黑" panose="020B0503020204020204" pitchFamily="34" charset="-122"/>
                <a:sym typeface="+mn-ea"/>
              </a:rPr>
              <a:t>本本主义</a:t>
            </a:r>
            <a:r>
              <a:rPr lang="zh-CN" altLang="en-US" sz="2000" dirty="0">
                <a:latin typeface="楷体" panose="02010609060101010101" pitchFamily="49" charset="-122"/>
                <a:ea typeface="楷体" panose="02010609060101010101" pitchFamily="49" charset="-122"/>
                <a:sym typeface="+mn-ea"/>
              </a:rPr>
              <a:t>”</a:t>
            </a:r>
            <a:r>
              <a:rPr lang="zh-CN" altLang="en-US" sz="2000" dirty="0">
                <a:latin typeface="微软雅黑" panose="020B0503020204020204" pitchFamily="34" charset="-122"/>
                <a:ea typeface="微软雅黑" panose="020B0503020204020204" pitchFamily="34" charset="-122"/>
              </a:rPr>
              <a:t>，是把马克思主义教条化、把共产国际决议和苏联经验神圣化错误倾向的重要表现之一。</a:t>
            </a:r>
            <a:r>
              <a:rPr lang="zh-CN" altLang="en-US" sz="2000" dirty="0">
                <a:latin typeface="微软雅黑" panose="020B0503020204020204" pitchFamily="34" charset="-122"/>
                <a:ea typeface="微软雅黑" panose="020B0503020204020204" pitchFamily="34" charset="-122"/>
                <a:sym typeface="+mn-ea"/>
              </a:rPr>
              <a:t>在中国共产党历史上，教条主义不懂得马克思主义普遍真理必须同中国的具体实践相结合，曾给革命和建设带来严重危害</a:t>
            </a:r>
            <a:r>
              <a:rPr lang="zh-CN" altLang="en-US" sz="2000" dirty="0" smtClean="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sym typeface="+mn-ea"/>
            </a:endParaRPr>
          </a:p>
        </p:txBody>
      </p:sp>
      <p:pic>
        <p:nvPicPr>
          <p:cNvPr id="2097177" name="图片 22"/>
          <p:cNvPicPr>
            <a:picLocks noChangeAspect="1"/>
          </p:cNvPicPr>
          <p:nvPr/>
        </p:nvPicPr>
        <p:blipFill>
          <a:blip r:embed="rId3" cstate="print"/>
          <a:stretch>
            <a:fillRect/>
          </a:stretch>
        </p:blipFill>
        <p:spPr>
          <a:xfrm>
            <a:off x="747970" y="1158495"/>
            <a:ext cx="2799461" cy="4350902"/>
          </a:xfrm>
          <a:prstGeom prst="rect">
            <a:avLst/>
          </a:prstGeom>
        </p:spPr>
      </p:pic>
      <p:pic>
        <p:nvPicPr>
          <p:cNvPr id="2097178" name="图片 4"/>
          <p:cNvPicPr>
            <a:picLocks noChangeAspect="1"/>
          </p:cNvPicPr>
          <p:nvPr/>
        </p:nvPicPr>
        <p:blipFill>
          <a:blip r:embed="rId4"/>
          <a:stretch>
            <a:fillRect/>
          </a:stretch>
        </p:blipFill>
        <p:spPr>
          <a:xfrm>
            <a:off x="747970" y="1161535"/>
            <a:ext cx="2727434" cy="4256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8" name="矩形 14"/>
          <p:cNvSpPr/>
          <p:nvPr/>
        </p:nvSpPr>
        <p:spPr>
          <a:xfrm flipH="1">
            <a:off x="0" y="3080084"/>
            <a:ext cx="12192000" cy="3276649"/>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2" name="组合 15"/>
          <p:cNvGrpSpPr/>
          <p:nvPr/>
        </p:nvGrpSpPr>
        <p:grpSpPr>
          <a:xfrm>
            <a:off x="-304799" y="2321948"/>
            <a:ext cx="10869976" cy="3172858"/>
            <a:chOff x="3751729" y="1842443"/>
            <a:chExt cx="5803900" cy="3316105"/>
          </a:xfrm>
        </p:grpSpPr>
        <p:sp>
          <p:nvSpPr>
            <p:cNvPr id="1048859"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60"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61"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863" name="矩形 20"/>
          <p:cNvSpPr/>
          <p:nvPr/>
        </p:nvSpPr>
        <p:spPr>
          <a:xfrm>
            <a:off x="657405" y="2816154"/>
            <a:ext cx="7520824" cy="2169825"/>
          </a:xfrm>
          <a:prstGeom prst="rect">
            <a:avLst/>
          </a:prstGeom>
        </p:spPr>
        <p:txBody>
          <a:bodyPr wrap="square">
            <a:spAutoFit/>
          </a:bodyPr>
          <a:lstStyle/>
          <a:p>
            <a:pPr algn="just">
              <a:lnSpc>
                <a:spcPct val="150000"/>
              </a:lnSpc>
            </a:pPr>
            <a:r>
              <a:rPr lang="zh-CN" altLang="en-US" dirty="0" smtClean="0">
                <a:latin typeface="微软雅黑" panose="020B0503020204020204" pitchFamily="34" charset="-122"/>
                <a:ea typeface="微软雅黑" panose="020B0503020204020204" pitchFamily="34" charset="-122"/>
              </a:rPr>
              <a:t>       遵义会议</a:t>
            </a:r>
            <a:r>
              <a:rPr lang="zh-CN" altLang="en-US" dirty="0">
                <a:latin typeface="微软雅黑" panose="020B0503020204020204" pitchFamily="34" charset="-122"/>
                <a:ea typeface="微软雅黑" panose="020B0503020204020204" pitchFamily="34" charset="-122"/>
              </a:rPr>
              <a:t>以后，毛泽东系统地总结了党领导中国革命特别是全民族抗日战争以来的历史经验，撰写了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实践论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矛盾论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共产党人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发刊词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中国革命和中国共产党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新民主主义论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等著作。这一时期，新民主主义革命理论的系统阐述，实现了马克思主义与中国革命实践相结合的历史性飞跃，标志着毛泽东思想趋于成熟。</a:t>
            </a:r>
          </a:p>
        </p:txBody>
      </p:sp>
      <p:grpSp>
        <p:nvGrpSpPr>
          <p:cNvPr id="203" name="组合 11"/>
          <p:cNvGrpSpPr/>
          <p:nvPr/>
        </p:nvGrpSpPr>
        <p:grpSpPr>
          <a:xfrm>
            <a:off x="8383836" y="1815171"/>
            <a:ext cx="3060109" cy="3933023"/>
            <a:chOff x="1203201" y="1388445"/>
            <a:chExt cx="2840410" cy="4948326"/>
          </a:xfrm>
        </p:grpSpPr>
        <p:pic>
          <p:nvPicPr>
            <p:cNvPr id="2097179" name="图片 22"/>
            <p:cNvPicPr>
              <a:picLocks noChangeAspect="1"/>
            </p:cNvPicPr>
            <p:nvPr/>
          </p:nvPicPr>
          <p:blipFill>
            <a:blip r:embed="rId3" cstate="print"/>
            <a:stretch>
              <a:fillRect/>
            </a:stretch>
          </p:blipFill>
          <p:spPr>
            <a:xfrm>
              <a:off x="1203201" y="1388445"/>
              <a:ext cx="2840410" cy="4948326"/>
            </a:xfrm>
            <a:prstGeom prst="rect">
              <a:avLst/>
            </a:prstGeom>
          </p:spPr>
        </p:pic>
        <p:pic>
          <p:nvPicPr>
            <p:cNvPr id="2097180" name="图片 1"/>
            <p:cNvPicPr>
              <a:picLocks noChangeAspect="1"/>
            </p:cNvPicPr>
            <p:nvPr/>
          </p:nvPicPr>
          <p:blipFill rotWithShape="1">
            <a:blip r:embed="rId4" cstate="print"/>
            <a:srcRect l="8453" t="4197" r="4223" b="3419"/>
            <a:stretch>
              <a:fillRect/>
            </a:stretch>
          </p:blipFill>
          <p:spPr>
            <a:xfrm>
              <a:off x="1203201" y="1388445"/>
              <a:ext cx="2737236" cy="4792194"/>
            </a:xfrm>
            <a:prstGeom prst="rect">
              <a:avLst/>
            </a:prstGeom>
            <a:ln w="38100">
              <a:noFill/>
            </a:ln>
            <a:effectLst>
              <a:outerShdw blurRad="50800" dist="38100" dir="2700000" algn="tl" rotWithShape="0">
                <a:prstClr val="black">
                  <a:alpha val="40000"/>
                </a:prstClr>
              </a:outerShdw>
            </a:effectLst>
          </p:spPr>
        </p:pic>
      </p:grpSp>
      <p:grpSp>
        <p:nvGrpSpPr>
          <p:cNvPr id="12" name="组合 11"/>
          <p:cNvGrpSpPr/>
          <p:nvPr/>
        </p:nvGrpSpPr>
        <p:grpSpPr>
          <a:xfrm>
            <a:off x="873189" y="837890"/>
            <a:ext cx="10445621" cy="593711"/>
            <a:chOff x="596483" y="4734142"/>
            <a:chExt cx="9226755" cy="706333"/>
          </a:xfrm>
        </p:grpSpPr>
        <p:grpSp>
          <p:nvGrpSpPr>
            <p:cNvPr id="13" name="组合 12"/>
            <p:cNvGrpSpPr/>
            <p:nvPr/>
          </p:nvGrpSpPr>
          <p:grpSpPr>
            <a:xfrm>
              <a:off x="615338" y="4734674"/>
              <a:ext cx="9207900" cy="705801"/>
              <a:chOff x="246742" y="2891359"/>
              <a:chExt cx="9207900" cy="705801"/>
            </a:xfrm>
          </p:grpSpPr>
          <p:sp>
            <p:nvSpPr>
              <p:cNvPr id="15" name="平行四边形 14"/>
              <p:cNvSpPr/>
              <p:nvPr/>
            </p:nvSpPr>
            <p:spPr>
              <a:xfrm>
                <a:off x="246742" y="2907385"/>
                <a:ext cx="9207900" cy="689775"/>
              </a:xfrm>
              <a:prstGeom prst="parallelogram">
                <a:avLst/>
              </a:prstGeom>
              <a:solidFill>
                <a:srgbClr val="FFFDFD"/>
              </a:solidFill>
              <a:ln>
                <a:noFill/>
              </a:ln>
              <a:effectLst>
                <a:outerShdw blurRad="215900" dist="381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49991" y="2891359"/>
                <a:ext cx="8887746" cy="659087"/>
              </a:xfrm>
              <a:prstGeom prst="rect">
                <a:avLst/>
              </a:prstGeom>
              <a:noFill/>
            </p:spPr>
            <p:txBody>
              <a:bodyPr wrap="square" rtlCol="0">
                <a:spAutoFit/>
              </a:bodyPr>
              <a:lstStyle/>
              <a:p>
                <a:pPr indent="0" algn="ctr" fontAlgn="auto">
                  <a:lnSpc>
                    <a:spcPct val="150000"/>
                  </a:lnSpc>
                  <a:buFont typeface="Wingdings" panose="05000000000000000000" charset="0"/>
                  <a:buNone/>
                </a:pPr>
                <a:r>
                  <a:rPr lang="zh-CN" altLang="en-US" sz="2000" b="1" dirty="0">
                    <a:latin typeface="微软雅黑" panose="020B0503020204020204" pitchFamily="34" charset="-122"/>
                    <a:ea typeface="微软雅黑" panose="020B0503020204020204" pitchFamily="34" charset="-122"/>
                  </a:rPr>
                  <a:t> 第二，在土地革命战争后期和抗日战争时期得到系统总结和多方面展开而达到成熟。</a:t>
                </a:r>
              </a:p>
            </p:txBody>
          </p:sp>
        </p:grpSp>
        <p:sp>
          <p:nvSpPr>
            <p:cNvPr id="14" name="矩形 13"/>
            <p:cNvSpPr/>
            <p:nvPr/>
          </p:nvSpPr>
          <p:spPr>
            <a:xfrm flipH="1">
              <a:off x="596483" y="4734142"/>
              <a:ext cx="9226754" cy="706331"/>
            </a:xfrm>
            <a:prstGeom prst="rect">
              <a:avLst/>
            </a:prstGeom>
            <a:noFill/>
            <a:ln w="19050">
              <a:gradFill>
                <a:gsLst>
                  <a:gs pos="0">
                    <a:srgbClr val="C00000"/>
                  </a:gs>
                  <a:gs pos="35398">
                    <a:srgbClr val="E55003">
                      <a:alpha val="0"/>
                      <a:lumMod val="0"/>
                      <a:lumOff val="100000"/>
                    </a:srgbClr>
                  </a:gs>
                  <a:gs pos="70000">
                    <a:srgbClr val="E55003">
                      <a:alpha val="0"/>
                      <a:lumMod val="0"/>
                      <a:lumOff val="100000"/>
                    </a:srgbClr>
                  </a:gs>
                  <a:gs pos="100000">
                    <a:srgbClr val="C00000"/>
                  </a:gs>
                </a:gsLst>
                <a:lin ang="3600000" scaled="0"/>
              </a:gradFill>
            </a:ln>
            <a:effectLst>
              <a:outerShdw blurRad="101600" dist="127000" dir="2700000" algn="tl" rotWithShape="0">
                <a:srgbClr val="9A1A1D">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0" name="圆角矩形 6"/>
          <p:cNvSpPr/>
          <p:nvPr/>
        </p:nvSpPr>
        <p:spPr>
          <a:xfrm>
            <a:off x="0" y="1454227"/>
            <a:ext cx="12192000" cy="4851323"/>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71" name="矩形 7"/>
          <p:cNvSpPr/>
          <p:nvPr/>
        </p:nvSpPr>
        <p:spPr>
          <a:xfrm rot="10800000" flipH="1" flipV="1">
            <a:off x="5374871" y="5120182"/>
            <a:ext cx="6322579" cy="56696"/>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872" name="AutoShape 2" descr="https://i0.hdslb.com/bfs/article/217f5d0fa0c6a476d0aeef1447a2037959b9c83a.png@942w_800h_progressiv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8873" name="矩形 13"/>
          <p:cNvSpPr/>
          <p:nvPr/>
        </p:nvSpPr>
        <p:spPr>
          <a:xfrm>
            <a:off x="7247149" y="2140229"/>
            <a:ext cx="4064698" cy="240065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1945</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23</a:t>
            </a:r>
            <a:r>
              <a:rPr lang="zh-CN" altLang="en-US" sz="2000" b="1" dirty="0">
                <a:latin typeface="微软雅黑" panose="020B0503020204020204" pitchFamily="34" charset="-122"/>
                <a:ea typeface="微软雅黑" panose="020B0503020204020204" pitchFamily="34" charset="-122"/>
              </a:rPr>
              <a:t>日至</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11</a:t>
            </a:r>
            <a:r>
              <a:rPr lang="zh-CN" altLang="en-US" sz="2000" b="1" dirty="0">
                <a:latin typeface="微软雅黑" panose="020B0503020204020204" pitchFamily="34" charset="-122"/>
                <a:ea typeface="微软雅黑" panose="020B0503020204020204" pitchFamily="34" charset="-122"/>
              </a:rPr>
              <a:t>日，</a:t>
            </a:r>
            <a:r>
              <a:rPr lang="zh-CN" altLang="en-US" sz="2000" b="1" dirty="0" smtClean="0">
                <a:latin typeface="微软雅黑" panose="020B0503020204020204" pitchFamily="34" charset="-122"/>
                <a:ea typeface="微软雅黑" panose="020B0503020204020204" pitchFamily="34" charset="-122"/>
              </a:rPr>
              <a:t>中国共产党</a:t>
            </a:r>
            <a:r>
              <a:rPr lang="zh-CN" altLang="en-US" sz="2000" b="1" dirty="0">
                <a:latin typeface="微软雅黑" panose="020B0503020204020204" pitchFamily="34" charset="-122"/>
                <a:ea typeface="微软雅黑" panose="020B0503020204020204" pitchFamily="34" charset="-122"/>
              </a:rPr>
              <a:t>第七次全国代表大会在延安召开。</a:t>
            </a:r>
            <a:r>
              <a:rPr lang="zh-CN" altLang="en-US" sz="2000" b="1" dirty="0">
                <a:solidFill>
                  <a:srgbClr val="C00000"/>
                </a:solidFill>
                <a:latin typeface="微软雅黑" panose="020B0503020204020204" pitchFamily="34" charset="-122"/>
                <a:ea typeface="微软雅黑" panose="020B0503020204020204" pitchFamily="34" charset="-122"/>
              </a:rPr>
              <a:t>党的七大将毛泽东思想写入党章，确立为党必须长期坚持的指导思想。</a:t>
            </a:r>
          </a:p>
        </p:txBody>
      </p:sp>
      <p:sp>
        <p:nvSpPr>
          <p:cNvPr id="1048874" name="文本框 5"/>
          <p:cNvSpPr txBox="1"/>
          <p:nvPr/>
        </p:nvSpPr>
        <p:spPr>
          <a:xfrm>
            <a:off x="374881" y="5831663"/>
            <a:ext cx="6368247" cy="313932"/>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smtClean="0"/>
              <a:t>中国共产党</a:t>
            </a:r>
            <a:r>
              <a:rPr lang="zh-CN" altLang="en-US" dirty="0"/>
              <a:t>第七次全国代表大会在延安</a:t>
            </a:r>
            <a:r>
              <a:rPr lang="zh-CN" altLang="en-US" dirty="0" smtClean="0"/>
              <a:t>召开</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178" y="866625"/>
            <a:ext cx="6149424" cy="4774847"/>
          </a:xfrm>
          <a:prstGeom prst="rect">
            <a:avLst/>
          </a:prstGeom>
          <a:ln w="38100">
            <a:solidFill>
              <a:schemeClr val="bg1"/>
            </a:solidFill>
          </a:ln>
          <a:effectLst>
            <a:outerShdw blurRad="50800" dist="38100" dir="2700000" algn="ctr"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1"/>
          <p:cNvPicPr>
            <a:picLocks noChangeAspect="1"/>
          </p:cNvPicPr>
          <p:nvPr/>
        </p:nvPicPr>
        <p:blipFill>
          <a:blip r:embed="rId3"/>
          <a:stretch>
            <a:fillRect/>
          </a:stretch>
        </p:blipFill>
        <p:spPr>
          <a:xfrm>
            <a:off x="4106" y="2991"/>
            <a:ext cx="12187894" cy="6852018"/>
          </a:xfrm>
          <a:prstGeom prst="rect">
            <a:avLst/>
          </a:prstGeom>
        </p:spPr>
      </p:pic>
      <p:pic>
        <p:nvPicPr>
          <p:cNvPr id="2097157" name="图片 3"/>
          <p:cNvPicPr>
            <a:picLocks noChangeAspect="1"/>
          </p:cNvPicPr>
          <p:nvPr/>
        </p:nvPicPr>
        <p:blipFill>
          <a:blip r:embed="rId4"/>
          <a:stretch>
            <a:fillRect/>
          </a:stretch>
        </p:blipFill>
        <p:spPr>
          <a:xfrm>
            <a:off x="-3612" y="5486400"/>
            <a:ext cx="12192000" cy="1371600"/>
          </a:xfrm>
          <a:prstGeom prst="rect">
            <a:avLst/>
          </a:prstGeom>
        </p:spPr>
      </p:pic>
      <p:sp>
        <p:nvSpPr>
          <p:cNvPr id="1048594" name="矩形 2"/>
          <p:cNvSpPr/>
          <p:nvPr/>
        </p:nvSpPr>
        <p:spPr>
          <a:xfrm>
            <a:off x="-7224" y="-2991"/>
            <a:ext cx="12189947"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8" name="图片 4"/>
          <p:cNvPicPr>
            <a:picLocks noChangeAspect="1"/>
          </p:cNvPicPr>
          <p:nvPr/>
        </p:nvPicPr>
        <p:blipFill>
          <a:blip r:embed="rId5" cstate="print">
            <a:duotone>
              <a:schemeClr val="accent4">
                <a:shade val="45000"/>
                <a:satMod val="135000"/>
              </a:schemeClr>
              <a:prstClr val="white"/>
            </a:duotone>
          </a:blip>
          <a:stretch>
            <a:fillRect/>
          </a:stretch>
        </p:blipFill>
        <p:spPr>
          <a:xfrm flipV="1">
            <a:off x="3563006" y="1597937"/>
            <a:ext cx="2673454" cy="1052964"/>
          </a:xfrm>
          <a:prstGeom prst="rect">
            <a:avLst/>
          </a:prstGeom>
        </p:spPr>
      </p:pic>
      <p:grpSp>
        <p:nvGrpSpPr>
          <p:cNvPr id="109" name="组合 21"/>
          <p:cNvGrpSpPr/>
          <p:nvPr/>
        </p:nvGrpSpPr>
        <p:grpSpPr>
          <a:xfrm>
            <a:off x="2867074" y="1995052"/>
            <a:ext cx="6449410" cy="769441"/>
            <a:chOff x="2867074" y="1995052"/>
            <a:chExt cx="6449410" cy="769441"/>
          </a:xfrm>
        </p:grpSpPr>
        <p:grpSp>
          <p:nvGrpSpPr>
            <p:cNvPr id="110" name="组合 5"/>
            <p:cNvGrpSpPr/>
            <p:nvPr/>
          </p:nvGrpSpPr>
          <p:grpSpPr>
            <a:xfrm>
              <a:off x="2867074" y="2350518"/>
              <a:ext cx="6449410" cy="133934"/>
              <a:chOff x="2867074" y="2350518"/>
              <a:chExt cx="6449410" cy="133934"/>
            </a:xfrm>
          </p:grpSpPr>
          <p:grpSp>
            <p:nvGrpSpPr>
              <p:cNvPr id="111" name="组合 6"/>
              <p:cNvGrpSpPr/>
              <p:nvPr/>
            </p:nvGrpSpPr>
            <p:grpSpPr>
              <a:xfrm flipH="1">
                <a:off x="2867074" y="2350518"/>
                <a:ext cx="1326534" cy="133934"/>
                <a:chOff x="8321818" y="4239944"/>
                <a:chExt cx="1326534" cy="133934"/>
              </a:xfrm>
            </p:grpSpPr>
            <p:cxnSp>
              <p:nvCxnSpPr>
                <p:cNvPr id="3145732"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nvGrpSpPr>
                <p:cNvPr id="112" name="组合 13"/>
                <p:cNvGrpSpPr/>
                <p:nvPr/>
              </p:nvGrpSpPr>
              <p:grpSpPr>
                <a:xfrm>
                  <a:off x="8321818" y="4239944"/>
                  <a:ext cx="133934" cy="133934"/>
                  <a:chOff x="8306650" y="4224776"/>
                  <a:chExt cx="164270" cy="164270"/>
                </a:xfrm>
              </p:grpSpPr>
              <p:sp>
                <p:nvSpPr>
                  <p:cNvPr id="104859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04859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113" name="组合 7"/>
              <p:cNvGrpSpPr/>
              <p:nvPr/>
            </p:nvGrpSpPr>
            <p:grpSpPr>
              <a:xfrm>
                <a:off x="7989950" y="2350518"/>
                <a:ext cx="1326534" cy="133934"/>
                <a:chOff x="8321818" y="4239944"/>
                <a:chExt cx="1326534" cy="133934"/>
              </a:xfrm>
            </p:grpSpPr>
            <p:cxnSp>
              <p:nvCxnSpPr>
                <p:cNvPr id="3145733"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nvGrpSpPr>
                <p:cNvPr id="114" name="组合 9"/>
                <p:cNvGrpSpPr/>
                <p:nvPr/>
              </p:nvGrpSpPr>
              <p:grpSpPr>
                <a:xfrm>
                  <a:off x="8321818" y="4239944"/>
                  <a:ext cx="133934" cy="133934"/>
                  <a:chOff x="8306650" y="4224776"/>
                  <a:chExt cx="164270" cy="164270"/>
                </a:xfrm>
              </p:grpSpPr>
              <p:sp>
                <p:nvSpPr>
                  <p:cNvPr id="1048597"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048598"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15" name="组合 16"/>
            <p:cNvGrpSpPr/>
            <p:nvPr/>
          </p:nvGrpSpPr>
          <p:grpSpPr>
            <a:xfrm>
              <a:off x="4310518" y="2040653"/>
              <a:ext cx="3562522" cy="712265"/>
              <a:chOff x="4310518" y="2040653"/>
              <a:chExt cx="3562522" cy="712265"/>
            </a:xfrm>
          </p:grpSpPr>
          <p:sp>
            <p:nvSpPr>
              <p:cNvPr id="1048599"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048600"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1048601" name="矩形 19"/>
            <p:cNvSpPr/>
            <p:nvPr/>
          </p:nvSpPr>
          <p:spPr>
            <a:xfrm>
              <a:off x="5153060" y="1995052"/>
              <a:ext cx="1877437" cy="769441"/>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专题二</a:t>
              </a:r>
            </a:p>
          </p:txBody>
        </p:sp>
      </p:grpSp>
      <p:sp>
        <p:nvSpPr>
          <p:cNvPr id="1048602" name="矩形 20"/>
          <p:cNvSpPr/>
          <p:nvPr/>
        </p:nvSpPr>
        <p:spPr>
          <a:xfrm>
            <a:off x="2896036" y="3199876"/>
            <a:ext cx="6329680" cy="751841"/>
          </a:xfrm>
          <a:prstGeom prst="rect">
            <a:avLst/>
          </a:prstGeom>
        </p:spPr>
        <p:txBody>
          <a:bodyPr wrap="none">
            <a:spAutoFit/>
          </a:bodyPr>
          <a:lstStyle/>
          <a:p>
            <a:pPr lvl="0" algn="ctr">
              <a:lnSpc>
                <a:spcPct val="130000"/>
              </a:lnSpc>
            </a:pPr>
            <a:r>
              <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rPr>
              <a:t>毛泽东思想及其历史地位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outVertical)">
                                      <p:cBhvr>
                                        <p:cTn id="7" dur="500"/>
                                        <p:tgtEl>
                                          <p:spTgt spid="10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97158"/>
                                        </p:tgtEl>
                                        <p:attrNameLst>
                                          <p:attrName>style.visibility</p:attrName>
                                        </p:attrNameLst>
                                      </p:cBhvr>
                                      <p:to>
                                        <p:strVal val="visible"/>
                                      </p:to>
                                    </p:set>
                                    <p:animEffect transition="in" filter="fade">
                                      <p:cBhvr>
                                        <p:cTn id="11" dur="500"/>
                                        <p:tgtEl>
                                          <p:spTgt spid="2097158"/>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2097158"/>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048602"/>
                                        </p:tgtEl>
                                        <p:attrNameLst>
                                          <p:attrName>style.visibility</p:attrName>
                                        </p:attrNameLst>
                                      </p:cBhvr>
                                      <p:to>
                                        <p:strVal val="visible"/>
                                      </p:to>
                                    </p:set>
                                    <p:animEffect transition="in" filter="fade">
                                      <p:cBhvr>
                                        <p:cTn id="17" dur="500"/>
                                        <p:tgtEl>
                                          <p:spTgt spid="1048602"/>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2097157"/>
                                        </p:tgtEl>
                                        <p:attrNameLst>
                                          <p:attrName>style.visibility</p:attrName>
                                        </p:attrNameLst>
                                      </p:cBhvr>
                                      <p:to>
                                        <p:strVal val="visible"/>
                                      </p:to>
                                    </p:set>
                                    <p:anim calcmode="lin" valueType="num">
                                      <p:cBhvr additive="base">
                                        <p:cTn id="20" dur="1000" fill="hold"/>
                                        <p:tgtEl>
                                          <p:spTgt spid="2097157"/>
                                        </p:tgtEl>
                                        <p:attrNameLst>
                                          <p:attrName>ppt_x</p:attrName>
                                        </p:attrNameLst>
                                      </p:cBhvr>
                                      <p:tavLst>
                                        <p:tav tm="0">
                                          <p:val>
                                            <p:strVal val="#ppt_x"/>
                                          </p:val>
                                        </p:tav>
                                        <p:tav tm="100000">
                                          <p:val>
                                            <p:strVal val="#ppt_x"/>
                                          </p:val>
                                        </p:tav>
                                      </p:tavLst>
                                    </p:anim>
                                    <p:anim calcmode="lin" valueType="num">
                                      <p:cBhvr additive="base">
                                        <p:cTn id="21" dur="1000" fill="hold"/>
                                        <p:tgtEl>
                                          <p:spTgt spid="2097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组合 3"/>
          <p:cNvGrpSpPr/>
          <p:nvPr/>
        </p:nvGrpSpPr>
        <p:grpSpPr>
          <a:xfrm>
            <a:off x="5049" y="4170721"/>
            <a:ext cx="12197812" cy="3114742"/>
            <a:chOff x="-71151" y="4170721"/>
            <a:chExt cx="12197812" cy="3114742"/>
          </a:xfrm>
        </p:grpSpPr>
        <p:grpSp>
          <p:nvGrpSpPr>
            <p:cNvPr id="211" name="组合 12"/>
            <p:cNvGrpSpPr/>
            <p:nvPr/>
          </p:nvGrpSpPr>
          <p:grpSpPr>
            <a:xfrm>
              <a:off x="-71151" y="4170721"/>
              <a:ext cx="12197812" cy="3114742"/>
              <a:chOff x="-5812" y="3743259"/>
              <a:chExt cx="12197812" cy="3114742"/>
            </a:xfrm>
          </p:grpSpPr>
          <p:sp>
            <p:nvSpPr>
              <p:cNvPr id="1048881" name="矩形 13"/>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182" name="图片 14"/>
              <p:cNvPicPr>
                <a:picLocks noChangeAspect="1"/>
              </p:cNvPicPr>
              <p:nvPr/>
            </p:nvPicPr>
            <p:blipFill rotWithShape="1">
              <a:blip r:embed="rId3" cstate="print"/>
              <a:srcRect t="23109" r="6302" b="43091"/>
              <a:stretch>
                <a:fillRect/>
              </a:stretch>
            </p:blipFill>
            <p:spPr>
              <a:xfrm flipH="1" flipV="1">
                <a:off x="0" y="3759199"/>
                <a:ext cx="12192000" cy="3098798"/>
              </a:xfrm>
              <a:prstGeom prst="rect">
                <a:avLst/>
              </a:prstGeom>
            </p:spPr>
          </p:pic>
        </p:grpSp>
        <p:sp>
          <p:nvSpPr>
            <p:cNvPr id="1048882" name="文本框 2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grpSp>
        <p:nvGrpSpPr>
          <p:cNvPr id="212" name="组合 15"/>
          <p:cNvGrpSpPr/>
          <p:nvPr/>
        </p:nvGrpSpPr>
        <p:grpSpPr>
          <a:xfrm>
            <a:off x="3699511" y="2608639"/>
            <a:ext cx="8497537" cy="3034172"/>
            <a:chOff x="6045200" y="1831697"/>
            <a:chExt cx="5803900" cy="3347149"/>
          </a:xfrm>
        </p:grpSpPr>
        <p:sp>
          <p:nvSpPr>
            <p:cNvPr id="1048883" name="矩形 16"/>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84" name="矩形 17"/>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85" name="矩形 18"/>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886" name="文本框 4"/>
          <p:cNvSpPr txBox="1"/>
          <p:nvPr/>
        </p:nvSpPr>
        <p:spPr>
          <a:xfrm>
            <a:off x="4292882" y="3091604"/>
            <a:ext cx="6860729" cy="1938992"/>
          </a:xfrm>
          <a:prstGeom prst="rect">
            <a:avLst/>
          </a:prstGeom>
          <a:noFill/>
          <a:ln w="9525">
            <a:noFill/>
          </a:ln>
        </p:spPr>
        <p:txBody>
          <a:bodyPr wrap="square">
            <a:spAutoFit/>
          </a:bodyPr>
          <a:lstStyle/>
          <a:p>
            <a:pPr fontAlgn="auto">
              <a:lnSpc>
                <a:spcPct val="150000"/>
              </a:lnSpc>
            </a:pPr>
            <a:r>
              <a:rPr lang="zh-CN" altLang="en-US" sz="2000" dirty="0" smtClean="0">
                <a:latin typeface="微软雅黑" panose="020B0503020204020204" pitchFamily="34" charset="-122"/>
                <a:ea typeface="微软雅黑" panose="020B0503020204020204" pitchFamily="34" charset="-122"/>
                <a:sym typeface="+mn-ea"/>
              </a:rPr>
              <a:t>       解放战争</a:t>
            </a:r>
            <a:r>
              <a:rPr lang="zh-CN" altLang="en-US" sz="2000" dirty="0">
                <a:latin typeface="微软雅黑" panose="020B0503020204020204" pitchFamily="34" charset="-122"/>
                <a:ea typeface="微软雅黑" panose="020B0503020204020204" pitchFamily="34" charset="-122"/>
                <a:sym typeface="+mn-ea"/>
              </a:rPr>
              <a:t>时期，毛泽东发表</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在中国共产党第七届中央委员会第二次全体会议上的报告</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论人民民主专政</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等著作，提出了人民民主专政理论等，毛泽东思想得到了进一步丰富和发展。</a:t>
            </a:r>
            <a:endParaRPr sz="20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867281" y="1896596"/>
            <a:ext cx="3097249" cy="4339402"/>
            <a:chOff x="867282" y="2101134"/>
            <a:chExt cx="2891146" cy="4050641"/>
          </a:xfrm>
        </p:grpSpPr>
        <p:pic>
          <p:nvPicPr>
            <p:cNvPr id="2097183" name="图片 22"/>
            <p:cNvPicPr>
              <a:picLocks noChangeAspect="1"/>
            </p:cNvPicPr>
            <p:nvPr/>
          </p:nvPicPr>
          <p:blipFill>
            <a:blip r:embed="rId4" cstate="print"/>
            <a:stretch>
              <a:fillRect/>
            </a:stretch>
          </p:blipFill>
          <p:spPr>
            <a:xfrm>
              <a:off x="867282" y="2101138"/>
              <a:ext cx="2891146" cy="4050637"/>
            </a:xfrm>
            <a:prstGeom prst="rect">
              <a:avLst/>
            </a:prstGeom>
          </p:spPr>
        </p:pic>
        <p:pic>
          <p:nvPicPr>
            <p:cNvPr id="2097184" name="图片 4"/>
            <p:cNvPicPr>
              <a:picLocks noChangeAspect="1"/>
            </p:cNvPicPr>
            <p:nvPr/>
          </p:nvPicPr>
          <p:blipFill rotWithShape="1">
            <a:blip r:embed="rId5" cstate="print"/>
            <a:srcRect l="7850" t="5344" r="8519" b="5344"/>
            <a:stretch>
              <a:fillRect/>
            </a:stretch>
          </p:blipFill>
          <p:spPr>
            <a:xfrm>
              <a:off x="881210" y="2101134"/>
              <a:ext cx="2771087" cy="3951894"/>
            </a:xfrm>
            <a:prstGeom prst="rect">
              <a:avLst/>
            </a:prstGeom>
          </p:spPr>
        </p:pic>
      </p:grpSp>
      <p:grpSp>
        <p:nvGrpSpPr>
          <p:cNvPr id="15" name="组合 14"/>
          <p:cNvGrpSpPr/>
          <p:nvPr/>
        </p:nvGrpSpPr>
        <p:grpSpPr>
          <a:xfrm>
            <a:off x="3448067" y="916812"/>
            <a:ext cx="5305962" cy="593709"/>
            <a:chOff x="596484" y="4734144"/>
            <a:chExt cx="4686826" cy="706331"/>
          </a:xfrm>
        </p:grpSpPr>
        <p:grpSp>
          <p:nvGrpSpPr>
            <p:cNvPr id="16" name="组合 15"/>
            <p:cNvGrpSpPr/>
            <p:nvPr/>
          </p:nvGrpSpPr>
          <p:grpSpPr>
            <a:xfrm>
              <a:off x="615339" y="4734674"/>
              <a:ext cx="4667971" cy="705801"/>
              <a:chOff x="246743" y="2891359"/>
              <a:chExt cx="4667971" cy="705801"/>
            </a:xfrm>
          </p:grpSpPr>
          <p:sp>
            <p:nvSpPr>
              <p:cNvPr id="18" name="平行四边形 17"/>
              <p:cNvSpPr/>
              <p:nvPr/>
            </p:nvSpPr>
            <p:spPr>
              <a:xfrm>
                <a:off x="246743" y="2907385"/>
                <a:ext cx="4667971" cy="689775"/>
              </a:xfrm>
              <a:prstGeom prst="parallelogram">
                <a:avLst/>
              </a:prstGeom>
              <a:solidFill>
                <a:srgbClr val="FFFDFD"/>
              </a:solidFill>
              <a:ln>
                <a:noFill/>
              </a:ln>
              <a:effectLst>
                <a:outerShdw blurRad="215900" dist="381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49992" y="2891359"/>
                <a:ext cx="4296229" cy="594398"/>
              </a:xfrm>
              <a:prstGeom prst="rect">
                <a:avLst/>
              </a:prstGeom>
              <a:noFill/>
            </p:spPr>
            <p:txBody>
              <a:bodyPr wrap="square" rtlCol="0">
                <a:spAutoFit/>
              </a:bodyPr>
              <a:lstStyle/>
              <a:p>
                <a:pPr algn="ctr" fontAlgn="auto">
                  <a:lnSpc>
                    <a:spcPct val="150000"/>
                  </a:lnSpc>
                </a:pPr>
                <a:r>
                  <a:rPr lang="zh-CN" altLang="en-US" sz="2000" b="1" dirty="0">
                    <a:latin typeface="微软雅黑" panose="020B0503020204020204" pitchFamily="34" charset="-122"/>
                    <a:ea typeface="微软雅黑" panose="020B0503020204020204" pitchFamily="34" charset="-122"/>
                    <a:sym typeface="+mn-ea"/>
                  </a:rPr>
                  <a:t>第三，毛泽东思想的继续发展。</a:t>
                </a:r>
                <a:endParaRPr lang="zh-CN" altLang="en-US" sz="2000" b="1" dirty="0">
                  <a:latin typeface="微软雅黑" panose="020B0503020204020204" pitchFamily="34" charset="-122"/>
                  <a:ea typeface="微软雅黑" panose="020B0503020204020204" pitchFamily="34" charset="-122"/>
                </a:endParaRPr>
              </a:p>
            </p:txBody>
          </p:sp>
        </p:grpSp>
        <p:sp>
          <p:nvSpPr>
            <p:cNvPr id="17" name="矩形 16"/>
            <p:cNvSpPr/>
            <p:nvPr/>
          </p:nvSpPr>
          <p:spPr>
            <a:xfrm flipH="1">
              <a:off x="596484" y="4734144"/>
              <a:ext cx="4667970" cy="706331"/>
            </a:xfrm>
            <a:prstGeom prst="rect">
              <a:avLst/>
            </a:prstGeom>
            <a:noFill/>
            <a:ln w="19050">
              <a:gradFill>
                <a:gsLst>
                  <a:gs pos="0">
                    <a:srgbClr val="C00000"/>
                  </a:gs>
                  <a:gs pos="35398">
                    <a:srgbClr val="E55003">
                      <a:alpha val="0"/>
                      <a:lumMod val="0"/>
                      <a:lumOff val="100000"/>
                    </a:srgbClr>
                  </a:gs>
                  <a:gs pos="70000">
                    <a:srgbClr val="E55003">
                      <a:alpha val="0"/>
                      <a:lumMod val="0"/>
                      <a:lumOff val="100000"/>
                    </a:srgbClr>
                  </a:gs>
                  <a:gs pos="100000">
                    <a:srgbClr val="C00000"/>
                  </a:gs>
                </a:gsLst>
                <a:lin ang="3600000" scaled="0"/>
              </a:gradFill>
            </a:ln>
            <a:effectLst>
              <a:outerShdw blurRad="101600" dist="127000" dir="2700000" algn="tl" rotWithShape="0">
                <a:srgbClr val="9A1A1D">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组合 21"/>
          <p:cNvGrpSpPr/>
          <p:nvPr/>
        </p:nvGrpSpPr>
        <p:grpSpPr>
          <a:xfrm>
            <a:off x="5049" y="3739922"/>
            <a:ext cx="12197812" cy="3118078"/>
            <a:chOff x="-71151" y="3739922"/>
            <a:chExt cx="12197812" cy="3118078"/>
          </a:xfrm>
        </p:grpSpPr>
        <p:grpSp>
          <p:nvGrpSpPr>
            <p:cNvPr id="217" name="组合 12"/>
            <p:cNvGrpSpPr/>
            <p:nvPr/>
          </p:nvGrpSpPr>
          <p:grpSpPr>
            <a:xfrm>
              <a:off x="-71151" y="3739922"/>
              <a:ext cx="12192000" cy="3118078"/>
              <a:chOff x="-5812" y="3312460"/>
              <a:chExt cx="12192000" cy="3118078"/>
            </a:xfrm>
          </p:grpSpPr>
          <p:sp>
            <p:nvSpPr>
              <p:cNvPr id="1048896" name="矩形 13"/>
              <p:cNvSpPr/>
              <p:nvPr/>
            </p:nvSpPr>
            <p:spPr>
              <a:xfrm>
                <a:off x="-5812" y="3743259"/>
                <a:ext cx="12192000" cy="2687279"/>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185" name="图片 14"/>
              <p:cNvPicPr>
                <a:picLocks noChangeAspect="1"/>
              </p:cNvPicPr>
              <p:nvPr/>
            </p:nvPicPr>
            <p:blipFill rotWithShape="1">
              <a:blip r:embed="rId3" cstate="print"/>
              <a:srcRect t="23109" r="6302" b="43091"/>
              <a:stretch>
                <a:fillRect/>
              </a:stretch>
            </p:blipFill>
            <p:spPr>
              <a:xfrm flipH="1" flipV="1">
                <a:off x="-5812" y="3312460"/>
                <a:ext cx="12192000" cy="3118078"/>
              </a:xfrm>
              <a:prstGeom prst="rect">
                <a:avLst/>
              </a:prstGeom>
            </p:spPr>
          </p:pic>
        </p:grpSp>
        <p:sp>
          <p:nvSpPr>
            <p:cNvPr id="1048897" name="文本框 2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grpSp>
        <p:nvGrpSpPr>
          <p:cNvPr id="218" name="组合 15"/>
          <p:cNvGrpSpPr/>
          <p:nvPr/>
        </p:nvGrpSpPr>
        <p:grpSpPr>
          <a:xfrm>
            <a:off x="-37502" y="2071052"/>
            <a:ext cx="10197501" cy="3002210"/>
            <a:chOff x="6045200" y="1831697"/>
            <a:chExt cx="5803900" cy="3347149"/>
          </a:xfrm>
        </p:grpSpPr>
        <p:sp>
          <p:nvSpPr>
            <p:cNvPr id="1048898" name="矩形 16"/>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99" name="矩形 17"/>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00" name="矩形 18"/>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901" name="文本框 4"/>
          <p:cNvSpPr txBox="1"/>
          <p:nvPr/>
        </p:nvSpPr>
        <p:spPr>
          <a:xfrm>
            <a:off x="712997" y="2514828"/>
            <a:ext cx="4891320" cy="2169825"/>
          </a:xfrm>
          <a:prstGeom prst="rect">
            <a:avLst/>
          </a:prstGeom>
          <a:noFill/>
          <a:ln w="9525">
            <a:noFill/>
          </a:ln>
        </p:spPr>
        <p:txBody>
          <a:bodyPr wrap="square">
            <a:spAutoFit/>
          </a:bodyPr>
          <a:lstStyle/>
          <a:p>
            <a:pPr fontAlgn="auto">
              <a:lnSpc>
                <a:spcPct val="150000"/>
              </a:lnSpc>
            </a:pPr>
            <a:r>
              <a:rPr lang="zh-CN" altLang="en-US" dirty="0" smtClean="0">
                <a:latin typeface="微软雅黑" panose="020B0503020204020204" pitchFamily="34" charset="-122"/>
                <a:ea typeface="微软雅黑" panose="020B0503020204020204" pitchFamily="34" charset="-122"/>
                <a:sym typeface="+mn-ea"/>
              </a:rPr>
              <a:t>       新中国</a:t>
            </a:r>
            <a:r>
              <a:rPr lang="zh-CN" altLang="en-US" dirty="0">
                <a:latin typeface="微软雅黑" panose="020B0503020204020204" pitchFamily="34" charset="-122"/>
                <a:ea typeface="微软雅黑" panose="020B0503020204020204" pitchFamily="34" charset="-122"/>
                <a:sym typeface="+mn-ea"/>
              </a:rPr>
              <a:t>成立以后，毛泽东发表了</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论十大关系</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关于正确处理人民内部矛盾的问题</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等著作，提出了社会主义改造理论、社会主义建设理论等，毛泽东思想得到了进一步丰富和发展。</a:t>
            </a:r>
            <a:endParaRPr dirty="0">
              <a:latin typeface="微软雅黑" panose="020B0503020204020204" pitchFamily="34" charset="-122"/>
              <a:ea typeface="微软雅黑" panose="020B0503020204020204" pitchFamily="34" charset="-122"/>
            </a:endParaRPr>
          </a:p>
        </p:txBody>
      </p:sp>
      <p:sp>
        <p:nvSpPr>
          <p:cNvPr id="1048902" name="矩形 4"/>
          <p:cNvSpPr/>
          <p:nvPr/>
        </p:nvSpPr>
        <p:spPr>
          <a:xfrm>
            <a:off x="406862" y="5331822"/>
            <a:ext cx="11001841" cy="559769"/>
          </a:xfrm>
          <a:prstGeom prst="rect">
            <a:avLst/>
          </a:prstGeom>
        </p:spPr>
        <p:txBody>
          <a:bodyPr wrap="square">
            <a:spAutoFit/>
          </a:bodyPr>
          <a:lstStyle/>
          <a:p>
            <a:pPr>
              <a:lnSpc>
                <a:spcPct val="150000"/>
              </a:lnSpc>
            </a:pPr>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endParaRPr lang="zh-CN" altLang="en-US" sz="2000"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nvGrpSpPr>
          <p:cNvPr id="219" name="组合 19"/>
          <p:cNvGrpSpPr/>
          <p:nvPr/>
        </p:nvGrpSpPr>
        <p:grpSpPr>
          <a:xfrm>
            <a:off x="5764532" y="1423712"/>
            <a:ext cx="2687318" cy="4081719"/>
            <a:chOff x="10238552" y="499377"/>
            <a:chExt cx="2662124" cy="3767823"/>
          </a:xfrm>
        </p:grpSpPr>
        <p:pic>
          <p:nvPicPr>
            <p:cNvPr id="2097186" name="图片 20"/>
            <p:cNvPicPr>
              <a:picLocks noChangeAspect="1"/>
            </p:cNvPicPr>
            <p:nvPr/>
          </p:nvPicPr>
          <p:blipFill>
            <a:blip r:embed="rId4" cstate="print"/>
            <a:stretch>
              <a:fillRect/>
            </a:stretch>
          </p:blipFill>
          <p:spPr>
            <a:xfrm>
              <a:off x="10238552" y="499377"/>
              <a:ext cx="2662124" cy="3767823"/>
            </a:xfrm>
            <a:prstGeom prst="rect">
              <a:avLst/>
            </a:prstGeom>
          </p:spPr>
        </p:pic>
        <p:pic>
          <p:nvPicPr>
            <p:cNvPr id="2097187" name="Picture 4"/>
            <p:cNvPicPr>
              <a:picLocks noChangeAspect="1" noChangeArrowheads="1"/>
            </p:cNvPicPr>
            <p:nvPr/>
          </p:nvPicPr>
          <p:blipFill>
            <a:blip r:embed="rId5" cstate="print"/>
            <a:srcRect/>
            <a:stretch>
              <a:fillRect/>
            </a:stretch>
          </p:blipFill>
          <p:spPr bwMode="auto">
            <a:xfrm>
              <a:off x="10238552" y="499377"/>
              <a:ext cx="2578897" cy="3687823"/>
            </a:xfrm>
            <a:prstGeom prst="rect">
              <a:avLst/>
            </a:prstGeom>
            <a:noFill/>
          </p:spPr>
        </p:pic>
      </p:grpSp>
      <p:grpSp>
        <p:nvGrpSpPr>
          <p:cNvPr id="220" name="组合 2"/>
          <p:cNvGrpSpPr/>
          <p:nvPr/>
        </p:nvGrpSpPr>
        <p:grpSpPr>
          <a:xfrm>
            <a:off x="8721385" y="1429928"/>
            <a:ext cx="2687318" cy="4081719"/>
            <a:chOff x="7493356" y="544620"/>
            <a:chExt cx="2687318" cy="4081719"/>
          </a:xfrm>
        </p:grpSpPr>
        <p:pic>
          <p:nvPicPr>
            <p:cNvPr id="2097188" name="图片 20"/>
            <p:cNvPicPr>
              <a:picLocks noChangeAspect="1"/>
            </p:cNvPicPr>
            <p:nvPr/>
          </p:nvPicPr>
          <p:blipFill>
            <a:blip r:embed="rId4" cstate="print"/>
            <a:stretch>
              <a:fillRect/>
            </a:stretch>
          </p:blipFill>
          <p:spPr>
            <a:xfrm>
              <a:off x="7493356" y="544620"/>
              <a:ext cx="2687318" cy="4081719"/>
            </a:xfrm>
            <a:prstGeom prst="rect">
              <a:avLst/>
            </a:prstGeom>
          </p:spPr>
        </p:pic>
        <p:pic>
          <p:nvPicPr>
            <p:cNvPr id="2097189" name="Picture 6" descr="https://gimg2.baidu.com/image_search/src=http%3A%2F%2Ffile5.gucn.com%2Ffile2%2FCurioPicfile%2F20120601%2FGucn_20120601241877120717Pic1.jpg&amp;refer=http%3A%2F%2Ffile5.gucn.com&amp;app=2002&amp;size=f9999,10000&amp;q=a80&amp;n=0&amp;g=0n&amp;fmt=auto?sec=1664018507&amp;t=2f3dfcc997b9265dee85bd21102c431f"/>
            <p:cNvPicPr>
              <a:picLocks noChangeAspect="1" noChangeArrowheads="1"/>
            </p:cNvPicPr>
            <p:nvPr/>
          </p:nvPicPr>
          <p:blipFill rotWithShape="1">
            <a:blip r:embed="rId6">
              <a:lum bright="10000"/>
            </a:blip>
            <a:srcRect l="30148" t="4154" r="27559" b="9385"/>
            <a:stretch>
              <a:fillRect/>
            </a:stretch>
          </p:blipFill>
          <p:spPr bwMode="auto">
            <a:xfrm>
              <a:off x="7509510" y="551521"/>
              <a:ext cx="2596901" cy="3981660"/>
            </a:xfrm>
            <a:prstGeom prst="rect">
              <a:avLst/>
            </a:prstGeom>
            <a:noFill/>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 name="组合 9"/>
          <p:cNvGrpSpPr/>
          <p:nvPr/>
        </p:nvGrpSpPr>
        <p:grpSpPr>
          <a:xfrm>
            <a:off x="-5715" y="4594035"/>
            <a:ext cx="12282170" cy="2263966"/>
            <a:chOff x="-5812" y="3743259"/>
            <a:chExt cx="12197812" cy="3114742"/>
          </a:xfrm>
        </p:grpSpPr>
        <p:sp>
          <p:nvSpPr>
            <p:cNvPr id="1048909" name="矩形 10"/>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190" name="图片 11"/>
            <p:cNvPicPr>
              <a:picLocks noChangeAspect="1"/>
            </p:cNvPicPr>
            <p:nvPr/>
          </p:nvPicPr>
          <p:blipFill rotWithShape="1">
            <a:blip r:embed="rId3" cstate="print"/>
            <a:srcRect t="23109" r="6302" b="43091"/>
            <a:stretch>
              <a:fillRect/>
            </a:stretch>
          </p:blipFill>
          <p:spPr>
            <a:xfrm flipH="1" flipV="1">
              <a:off x="0" y="3759199"/>
              <a:ext cx="12192000" cy="3098798"/>
            </a:xfrm>
            <a:prstGeom prst="rect">
              <a:avLst/>
            </a:prstGeom>
          </p:spPr>
        </p:pic>
      </p:grpSp>
      <p:grpSp>
        <p:nvGrpSpPr>
          <p:cNvPr id="225" name="组合 12"/>
          <p:cNvGrpSpPr/>
          <p:nvPr/>
        </p:nvGrpSpPr>
        <p:grpSpPr>
          <a:xfrm>
            <a:off x="310741" y="1456829"/>
            <a:ext cx="11542313" cy="4086503"/>
            <a:chOff x="6045200" y="1831697"/>
            <a:chExt cx="5803900" cy="3347149"/>
          </a:xfrm>
        </p:grpSpPr>
        <p:sp>
          <p:nvSpPr>
            <p:cNvPr id="1048910" name="矩形 13"/>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11" name="矩形 14"/>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12" name="矩形 15"/>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6" name="组合 16"/>
          <p:cNvGrpSpPr/>
          <p:nvPr/>
        </p:nvGrpSpPr>
        <p:grpSpPr>
          <a:xfrm>
            <a:off x="310742" y="1129093"/>
            <a:ext cx="4546453" cy="670202"/>
            <a:chOff x="9003189" y="740677"/>
            <a:chExt cx="2974957" cy="670202"/>
          </a:xfrm>
        </p:grpSpPr>
        <p:sp>
          <p:nvSpPr>
            <p:cNvPr id="1048913" name="对角圆角矩形 56"/>
            <p:cNvSpPr/>
            <p:nvPr/>
          </p:nvSpPr>
          <p:spPr>
            <a:xfrm>
              <a:off x="9003189" y="740677"/>
              <a:ext cx="2974957"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14" name="矩形 18"/>
            <p:cNvSpPr/>
            <p:nvPr/>
          </p:nvSpPr>
          <p:spPr>
            <a:xfrm>
              <a:off x="9056055" y="868358"/>
              <a:ext cx="2869225" cy="400110"/>
            </a:xfrm>
            <a:prstGeom prst="rect">
              <a:avLst/>
            </a:prstGeom>
          </p:spPr>
          <p:txBody>
            <a:bodyPr wrap="square">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毛泽东思想的科学内涵</a:t>
              </a:r>
            </a:p>
          </p:txBody>
        </p:sp>
      </p:grpSp>
      <p:sp>
        <p:nvSpPr>
          <p:cNvPr id="1048915" name="文本框 101"/>
          <p:cNvSpPr txBox="1"/>
          <p:nvPr/>
        </p:nvSpPr>
        <p:spPr>
          <a:xfrm>
            <a:off x="6707945" y="2660836"/>
            <a:ext cx="4649795" cy="1938992"/>
          </a:xfrm>
          <a:prstGeom prst="rect">
            <a:avLst/>
          </a:prstGeom>
          <a:noFill/>
          <a:ln w="9525">
            <a:noFill/>
          </a:ln>
        </p:spPr>
        <p:txBody>
          <a:bodyPr wrap="square">
            <a:spAutoFit/>
          </a:bodyPr>
          <a:lstStyle/>
          <a:p>
            <a:pPr lvl="0" algn="just" fontAlgn="auto">
              <a:lnSpc>
                <a:spcPct val="150000"/>
              </a:lnSpc>
              <a:buClrTx/>
              <a:buSzTx/>
              <a:buFontTx/>
            </a:pPr>
            <a:r>
              <a:rPr lang="en-US" altLang="zh-CN" sz="2000" dirty="0" smtClean="0">
                <a:latin typeface="微软雅黑" panose="020B0503020204020204" pitchFamily="34" charset="-122"/>
                <a:ea typeface="微软雅黑" panose="020B0503020204020204" pitchFamily="34" charset="-122"/>
                <a:sym typeface="+mn-ea"/>
              </a:rPr>
              <a:t>      </a:t>
            </a:r>
            <a:r>
              <a:rPr sz="2000" dirty="0" smtClean="0">
                <a:latin typeface="微软雅黑" panose="020B0503020204020204" pitchFamily="34" charset="-122"/>
                <a:ea typeface="微软雅黑" panose="020B0503020204020204" pitchFamily="34" charset="-122"/>
                <a:sym typeface="+mn-ea"/>
              </a:rPr>
              <a:t>1981年</a:t>
            </a:r>
            <a:r>
              <a:rPr sz="2000" dirty="0">
                <a:latin typeface="微软雅黑" panose="020B0503020204020204" pitchFamily="34" charset="-122"/>
                <a:ea typeface="微软雅黑" panose="020B0503020204020204" pitchFamily="34" charset="-122"/>
                <a:sym typeface="+mn-ea"/>
              </a:rPr>
              <a:t>，党的十一届六中全会通过的《</a:t>
            </a:r>
            <a:r>
              <a:rPr sz="2000" dirty="0" smtClean="0">
                <a:latin typeface="微软雅黑" panose="020B0503020204020204" pitchFamily="34" charset="-122"/>
                <a:ea typeface="微软雅黑" panose="020B0503020204020204" pitchFamily="34" charset="-122"/>
                <a:sym typeface="+mn-ea"/>
              </a:rPr>
              <a:t>关于建国以来党的若干历史问题的决议</a:t>
            </a:r>
            <a:r>
              <a:rPr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1982</a:t>
            </a:r>
            <a:r>
              <a:rPr lang="zh-CN" altLang="en-US" sz="2000" dirty="0">
                <a:latin typeface="微软雅黑" panose="020B0503020204020204" pitchFamily="34" charset="-122"/>
                <a:ea typeface="微软雅黑" panose="020B0503020204020204" pitchFamily="34" charset="-122"/>
                <a:sym typeface="+mn-ea"/>
              </a:rPr>
              <a:t>年党的十二大通过的党章对毛泽东思想的科学内涵作出了新概括</a:t>
            </a:r>
            <a:r>
              <a:rPr lang="zh-CN" altLang="en-US" sz="2000" dirty="0" smtClean="0">
                <a:latin typeface="微软雅黑" panose="020B0503020204020204" pitchFamily="34" charset="-122"/>
                <a:ea typeface="微软雅黑" panose="020B0503020204020204" pitchFamily="34" charset="-122"/>
                <a:sym typeface="+mn-ea"/>
              </a:rPr>
              <a:t>。</a:t>
            </a:r>
            <a:r>
              <a:rPr lang="en-US" altLang="zh-CN" sz="2000" dirty="0" smtClean="0">
                <a:latin typeface="微软雅黑" panose="020B0503020204020204" pitchFamily="34" charset="-122"/>
                <a:ea typeface="微软雅黑" panose="020B0503020204020204" pitchFamily="34" charset="-122"/>
                <a:sym typeface="+mn-ea"/>
              </a:rPr>
              <a:t>      </a:t>
            </a:r>
            <a:endParaRPr lang="zh-CN" altLang="en-US" sz="2000" dirty="0">
              <a:latin typeface="微软雅黑" panose="020B0503020204020204" pitchFamily="34" charset="-122"/>
              <a:ea typeface="微软雅黑" panose="020B0503020204020204" pitchFamily="34" charset="-122"/>
              <a:sym typeface="+mn-ea"/>
            </a:endParaRPr>
          </a:p>
        </p:txBody>
      </p:sp>
      <p:sp>
        <p:nvSpPr>
          <p:cNvPr id="1048916" name="文本框 1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2097191" name="Picture 2" descr="https://p0.itc.cn/q_70/images03/20210708/74483a31809f4ecda16a8030930b6991.png"/>
          <p:cNvPicPr>
            <a:picLocks noChangeAspect="1" noChangeArrowheads="1"/>
          </p:cNvPicPr>
          <p:nvPr/>
        </p:nvPicPr>
        <p:blipFill>
          <a:blip r:embed="rId4"/>
          <a:srcRect/>
          <a:stretch>
            <a:fillRect/>
          </a:stretch>
        </p:blipFill>
        <p:spPr bwMode="auto">
          <a:xfrm>
            <a:off x="669222" y="2127031"/>
            <a:ext cx="5728119" cy="3072930"/>
          </a:xfrm>
          <a:prstGeom prst="rect">
            <a:avLst/>
          </a:prstGeom>
          <a:ln w="38100">
            <a:solidFill>
              <a:schemeClr val="bg1"/>
            </a:solidFill>
          </a:ln>
          <a:effectLst>
            <a:outerShdw blurRad="50800" dist="38100" dir="2700000" algn="ctr"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8"/>
          <p:cNvGrpSpPr/>
          <p:nvPr/>
        </p:nvGrpSpPr>
        <p:grpSpPr>
          <a:xfrm>
            <a:off x="4307594" y="3676324"/>
            <a:ext cx="980502" cy="2229747"/>
            <a:chOff x="4307594" y="3676324"/>
            <a:chExt cx="980502" cy="2229747"/>
          </a:xfrm>
        </p:grpSpPr>
        <p:grpSp>
          <p:nvGrpSpPr>
            <p:cNvPr id="231" name="组合 7"/>
            <p:cNvGrpSpPr/>
            <p:nvPr/>
          </p:nvGrpSpPr>
          <p:grpSpPr>
            <a:xfrm>
              <a:off x="4307594" y="3676324"/>
              <a:ext cx="649930" cy="2229747"/>
              <a:chOff x="4307594" y="3676324"/>
              <a:chExt cx="649930" cy="2229747"/>
            </a:xfrm>
          </p:grpSpPr>
          <p:cxnSp>
            <p:nvCxnSpPr>
              <p:cNvPr id="3145764" name="肘形连接符 2"/>
              <p:cNvCxnSpPr>
                <a:endCxn id="1048925" idx="2"/>
              </p:cNvCxnSpPr>
              <p:nvPr/>
            </p:nvCxnSpPr>
            <p:spPr>
              <a:xfrm rot="5400000" flipH="1" flipV="1">
                <a:off x="4093374" y="3890544"/>
                <a:ext cx="1078370" cy="649929"/>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45765" name="肘形连接符 4"/>
              <p:cNvCxnSpPr>
                <a:endCxn id="1048929" idx="2"/>
              </p:cNvCxnSpPr>
              <p:nvPr/>
            </p:nvCxnSpPr>
            <p:spPr>
              <a:xfrm rot="16200000" flipH="1">
                <a:off x="4048994" y="4997541"/>
                <a:ext cx="1167130" cy="649930"/>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145766" name="直接连接符 6"/>
            <p:cNvCxnSpPr/>
            <p:nvPr/>
          </p:nvCxnSpPr>
          <p:spPr>
            <a:xfrm>
              <a:off x="4307594" y="4784996"/>
              <a:ext cx="98050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48923" name="矩形 31"/>
          <p:cNvSpPr/>
          <p:nvPr/>
        </p:nvSpPr>
        <p:spPr>
          <a:xfrm flipH="1">
            <a:off x="0" y="1429202"/>
            <a:ext cx="12192000" cy="1650547"/>
          </a:xfrm>
          <a:prstGeom prst="rect">
            <a:avLst/>
          </a:prstGeom>
          <a:gradFill flip="none" rotWithShape="1">
            <a:gsLst>
              <a:gs pos="10000">
                <a:srgbClr val="DA380C">
                  <a:alpha val="85000"/>
                </a:srgbClr>
              </a:gs>
              <a:gs pos="31000">
                <a:srgbClr val="EB6F00">
                  <a:alpha val="61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8924" name="文本框 101"/>
          <p:cNvSpPr txBox="1"/>
          <p:nvPr/>
        </p:nvSpPr>
        <p:spPr>
          <a:xfrm>
            <a:off x="801203" y="1672160"/>
            <a:ext cx="10722945" cy="1050290"/>
          </a:xfrm>
          <a:prstGeom prst="rect">
            <a:avLst/>
          </a:prstGeom>
          <a:noFill/>
          <a:ln w="9525">
            <a:noFill/>
          </a:ln>
        </p:spPr>
        <p:txBody>
          <a:bodyPr wrap="square">
            <a:spAutoFit/>
          </a:bodyPr>
          <a:lstStyle/>
          <a:p>
            <a:pPr lvl="0" algn="just" fontAlgn="auto">
              <a:lnSpc>
                <a:spcPct val="130000"/>
              </a:lnSpc>
              <a:buClrTx/>
              <a:buSzTx/>
              <a:buFontTx/>
            </a:pPr>
            <a:r>
              <a:rPr lang="en-US" altLang="zh-CN" sz="2400" b="1" spc="3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    </a:t>
            </a:r>
            <a:r>
              <a:rPr lang="zh-CN" altLang="en-US" sz="2400" b="1" spc="3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以毛泽东同志为主要代表的中国共产党人，把马克思列宁主义的基本原理同中国革命和建设的具体实践结合起来，创立了毛泽东思想。</a:t>
            </a:r>
            <a:endParaRPr lang="zh-CN" sz="2400" b="1" spc="3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endParaRPr>
          </a:p>
        </p:txBody>
      </p:sp>
      <p:grpSp>
        <p:nvGrpSpPr>
          <p:cNvPr id="232" name="组合 29"/>
          <p:cNvGrpSpPr/>
          <p:nvPr/>
        </p:nvGrpSpPr>
        <p:grpSpPr>
          <a:xfrm>
            <a:off x="4957524" y="3300809"/>
            <a:ext cx="5776998" cy="688918"/>
            <a:chOff x="5537548" y="2427926"/>
            <a:chExt cx="5776998" cy="688918"/>
          </a:xfrm>
        </p:grpSpPr>
        <p:sp>
          <p:nvSpPr>
            <p:cNvPr id="1048925" name="PA_矩形 120"/>
            <p:cNvSpPr/>
            <p:nvPr>
              <p:custDataLst>
                <p:tags r:id="rId3"/>
              </p:custDataLst>
            </p:nvPr>
          </p:nvSpPr>
          <p:spPr>
            <a:xfrm>
              <a:off x="5537548" y="2490035"/>
              <a:ext cx="5651470" cy="626809"/>
            </a:xfrm>
            <a:prstGeom prst="round2DiagRect">
              <a:avLst/>
            </a:prstGeom>
            <a:solidFill>
              <a:schemeClr val="bg1"/>
            </a:solidFill>
            <a:ln w="19050">
              <a:noFill/>
            </a:ln>
            <a:effectLst>
              <a:outerShdw blurRad="1524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 </a:t>
              </a:r>
              <a:endParaRPr kumimoji="0" lang="zh-CN" altLang="en-US"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8926" name="矩形 2"/>
            <p:cNvSpPr/>
            <p:nvPr/>
          </p:nvSpPr>
          <p:spPr>
            <a:xfrm>
              <a:off x="5663076" y="2427926"/>
              <a:ext cx="5651470" cy="612934"/>
            </a:xfrm>
            <a:prstGeom prst="round2Diag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b="1" dirty="0">
                  <a:solidFill>
                    <a:schemeClr val="tx1">
                      <a:lumMod val="95000"/>
                      <a:lumOff val="5000"/>
                    </a:schemeClr>
                  </a:solidFill>
                  <a:latin typeface="华文中宋" panose="02010600040101010101" pitchFamily="2" charset="-122"/>
                  <a:ea typeface="华文中宋" panose="02010600040101010101" pitchFamily="2" charset="-122"/>
                  <a:sym typeface="+mn-ea"/>
                </a:rPr>
                <a:t>是马克思列宁主义在中国的运用和</a:t>
              </a:r>
              <a:r>
                <a:rPr lang="zh-CN" altLang="en-US" sz="2000" b="1" dirty="0" smtClean="0">
                  <a:solidFill>
                    <a:schemeClr val="tx1">
                      <a:lumMod val="95000"/>
                      <a:lumOff val="5000"/>
                    </a:schemeClr>
                  </a:solidFill>
                  <a:latin typeface="华文中宋" panose="02010600040101010101" pitchFamily="2" charset="-122"/>
                  <a:ea typeface="华文中宋" panose="02010600040101010101" pitchFamily="2" charset="-122"/>
                  <a:sym typeface="+mn-ea"/>
                </a:rPr>
                <a:t>发展</a:t>
              </a:r>
              <a:endParaRPr lang="en-US" altLang="zh-CN" sz="2000" b="1" dirty="0">
                <a:solidFill>
                  <a:schemeClr val="tx1">
                    <a:lumMod val="95000"/>
                    <a:lumOff val="5000"/>
                  </a:schemeClr>
                </a:solidFill>
                <a:latin typeface="华文中宋" panose="02010600040101010101" pitchFamily="2" charset="-122"/>
                <a:ea typeface="华文中宋" panose="02010600040101010101" pitchFamily="2" charset="-122"/>
                <a:sym typeface="+mn-ea"/>
              </a:endParaRPr>
            </a:p>
          </p:txBody>
        </p:sp>
      </p:grpSp>
      <p:grpSp>
        <p:nvGrpSpPr>
          <p:cNvPr id="233" name="组合 34"/>
          <p:cNvGrpSpPr/>
          <p:nvPr/>
        </p:nvGrpSpPr>
        <p:grpSpPr>
          <a:xfrm>
            <a:off x="4957524" y="4223873"/>
            <a:ext cx="5651470" cy="1114667"/>
            <a:chOff x="5537548" y="3491757"/>
            <a:chExt cx="5651470" cy="1114667"/>
          </a:xfrm>
        </p:grpSpPr>
        <p:sp>
          <p:nvSpPr>
            <p:cNvPr id="1048927" name="PA_矩形 120"/>
            <p:cNvSpPr/>
            <p:nvPr>
              <p:custDataLst>
                <p:tags r:id="rId2"/>
              </p:custDataLst>
            </p:nvPr>
          </p:nvSpPr>
          <p:spPr>
            <a:xfrm>
              <a:off x="5537548" y="3567741"/>
              <a:ext cx="5651470" cy="1016681"/>
            </a:xfrm>
            <a:prstGeom prst="round2DiagRect">
              <a:avLst/>
            </a:prstGeom>
            <a:solidFill>
              <a:schemeClr val="bg1"/>
            </a:solidFill>
            <a:ln w="19050">
              <a:noFill/>
            </a:ln>
            <a:effectLst>
              <a:outerShdw blurRad="1524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 </a:t>
              </a:r>
              <a:endParaRPr kumimoji="0" lang="zh-CN" altLang="en-US"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8928" name="矩形 5"/>
            <p:cNvSpPr/>
            <p:nvPr/>
          </p:nvSpPr>
          <p:spPr>
            <a:xfrm>
              <a:off x="5663076" y="3491757"/>
              <a:ext cx="5073008" cy="1114667"/>
            </a:xfrm>
            <a:prstGeom prst="round2Diag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b="1" dirty="0">
                  <a:solidFill>
                    <a:schemeClr val="tx1">
                      <a:lumMod val="95000"/>
                      <a:lumOff val="5000"/>
                    </a:schemeClr>
                  </a:solidFill>
                  <a:latin typeface="华文中宋" panose="02010600040101010101" pitchFamily="2" charset="-122"/>
                  <a:ea typeface="华文中宋" panose="02010600040101010101" pitchFamily="2" charset="-122"/>
                  <a:sym typeface="+mn-ea"/>
                </a:rPr>
                <a:t>是被实践证明了的关于中国革命和建设的正确的理论原则和经验</a:t>
              </a:r>
              <a:r>
                <a:rPr lang="zh-CN" altLang="en-US" sz="2000" b="1" dirty="0" smtClean="0">
                  <a:solidFill>
                    <a:schemeClr val="tx1">
                      <a:lumMod val="95000"/>
                      <a:lumOff val="5000"/>
                    </a:schemeClr>
                  </a:solidFill>
                  <a:latin typeface="华文中宋" panose="02010600040101010101" pitchFamily="2" charset="-122"/>
                  <a:ea typeface="华文中宋" panose="02010600040101010101" pitchFamily="2" charset="-122"/>
                  <a:sym typeface="+mn-ea"/>
                </a:rPr>
                <a:t>总结</a:t>
              </a:r>
              <a:endParaRPr lang="en-US" altLang="zh-CN" sz="2000" b="1" dirty="0">
                <a:solidFill>
                  <a:schemeClr val="tx1">
                    <a:lumMod val="95000"/>
                    <a:lumOff val="5000"/>
                  </a:schemeClr>
                </a:solidFill>
                <a:latin typeface="华文中宋" panose="02010600040101010101" pitchFamily="2" charset="-122"/>
                <a:ea typeface="华文中宋" panose="02010600040101010101" pitchFamily="2" charset="-122"/>
                <a:sym typeface="+mn-ea"/>
              </a:endParaRPr>
            </a:p>
          </p:txBody>
        </p:sp>
      </p:grpSp>
      <p:grpSp>
        <p:nvGrpSpPr>
          <p:cNvPr id="234" name="组合 35"/>
          <p:cNvGrpSpPr/>
          <p:nvPr/>
        </p:nvGrpSpPr>
        <p:grpSpPr>
          <a:xfrm>
            <a:off x="4957524" y="5500557"/>
            <a:ext cx="5651470" cy="718918"/>
            <a:chOff x="5537548" y="5018889"/>
            <a:chExt cx="5651470" cy="718918"/>
          </a:xfrm>
        </p:grpSpPr>
        <p:sp>
          <p:nvSpPr>
            <p:cNvPr id="1048929" name="PA_矩形 120"/>
            <p:cNvSpPr/>
            <p:nvPr>
              <p:custDataLst>
                <p:tags r:id="rId1"/>
              </p:custDataLst>
            </p:nvPr>
          </p:nvSpPr>
          <p:spPr>
            <a:xfrm>
              <a:off x="5537548" y="5110998"/>
              <a:ext cx="5651470" cy="626809"/>
            </a:xfrm>
            <a:prstGeom prst="round2DiagRect">
              <a:avLst/>
            </a:prstGeom>
            <a:solidFill>
              <a:schemeClr val="bg1"/>
            </a:solidFill>
            <a:ln w="19050">
              <a:noFill/>
            </a:ln>
            <a:effectLst>
              <a:outerShdw blurRad="1524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 </a:t>
              </a:r>
              <a:endParaRPr kumimoji="0" lang="zh-CN" altLang="en-US"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8930" name="矩形 6"/>
            <p:cNvSpPr/>
            <p:nvPr/>
          </p:nvSpPr>
          <p:spPr>
            <a:xfrm>
              <a:off x="5663076" y="5018889"/>
              <a:ext cx="4835047" cy="612934"/>
            </a:xfrm>
            <a:prstGeom prst="round2Diag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b="1" dirty="0">
                  <a:solidFill>
                    <a:schemeClr val="tx1">
                      <a:lumMod val="95000"/>
                      <a:lumOff val="5000"/>
                    </a:schemeClr>
                  </a:solidFill>
                  <a:latin typeface="华文中宋" panose="02010600040101010101" pitchFamily="2" charset="-122"/>
                  <a:ea typeface="华文中宋" panose="02010600040101010101" pitchFamily="2" charset="-122"/>
                  <a:sym typeface="+mn-ea"/>
                </a:rPr>
                <a:t>是中国共产党集体智慧的</a:t>
              </a:r>
              <a:r>
                <a:rPr lang="zh-CN" altLang="en-US" sz="2000" b="1" dirty="0" smtClean="0">
                  <a:solidFill>
                    <a:schemeClr val="tx1">
                      <a:lumMod val="95000"/>
                      <a:lumOff val="5000"/>
                    </a:schemeClr>
                  </a:solidFill>
                  <a:latin typeface="华文中宋" panose="02010600040101010101" pitchFamily="2" charset="-122"/>
                  <a:ea typeface="华文中宋" panose="02010600040101010101" pitchFamily="2" charset="-122"/>
                  <a:sym typeface="+mn-ea"/>
                </a:rPr>
                <a:t>结晶</a:t>
              </a:r>
              <a:endParaRPr lang="zh-CN" altLang="en-US" sz="2000" b="1" dirty="0">
                <a:solidFill>
                  <a:schemeClr val="tx1">
                    <a:lumMod val="95000"/>
                    <a:lumOff val="5000"/>
                  </a:schemeClr>
                </a:solidFill>
                <a:latin typeface="华文中宋" panose="02010600040101010101" pitchFamily="2" charset="-122"/>
                <a:ea typeface="华文中宋" panose="02010600040101010101" pitchFamily="2" charset="-122"/>
              </a:endParaRPr>
            </a:p>
          </p:txBody>
        </p:sp>
      </p:grpSp>
      <p:sp>
        <p:nvSpPr>
          <p:cNvPr id="1048931" name="文本框 3"/>
          <p:cNvSpPr txBox="1"/>
          <p:nvPr/>
        </p:nvSpPr>
        <p:spPr>
          <a:xfrm>
            <a:off x="734527" y="841532"/>
            <a:ext cx="8041173" cy="461665"/>
          </a:xfrm>
          <a:prstGeom prst="rect">
            <a:avLst/>
          </a:prstGeom>
          <a:noFill/>
        </p:spPr>
        <p:txBody>
          <a:bodyPr wrap="square" rtlCol="0">
            <a:spAutoFit/>
          </a:bodyPr>
          <a:lstStyle/>
          <a:p>
            <a:r>
              <a:rPr lang="zh-CN" altLang="en-US" sz="2400" b="1" dirty="0" smtClean="0">
                <a:latin typeface="华文中宋" panose="02010600040101010101" pitchFamily="2" charset="-122"/>
                <a:ea typeface="华文中宋" panose="02010600040101010101" pitchFamily="2" charset="-122"/>
              </a:rPr>
              <a:t>现行党章即</a:t>
            </a:r>
            <a:r>
              <a:rPr lang="en-US" altLang="zh-CN" sz="2400" b="1" dirty="0" smtClean="0">
                <a:latin typeface="华文中宋" panose="02010600040101010101" pitchFamily="2" charset="-122"/>
                <a:ea typeface="华文中宋" panose="02010600040101010101" pitchFamily="2" charset="-122"/>
              </a:rPr>
              <a:t>2017</a:t>
            </a:r>
            <a:r>
              <a:rPr lang="zh-CN" altLang="en-US" sz="2400" b="1" dirty="0" smtClean="0">
                <a:latin typeface="华文中宋" panose="02010600040101010101" pitchFamily="2" charset="-122"/>
                <a:ea typeface="华文中宋" panose="02010600040101010101" pitchFamily="2" charset="-122"/>
              </a:rPr>
              <a:t>年党</a:t>
            </a:r>
            <a:r>
              <a:rPr lang="zh-CN" altLang="en-US" sz="2400" b="1" dirty="0">
                <a:latin typeface="华文中宋" panose="02010600040101010101" pitchFamily="2" charset="-122"/>
                <a:ea typeface="华文中宋" panose="02010600040101010101" pitchFamily="2" charset="-122"/>
              </a:rPr>
              <a:t>的十九大通过</a:t>
            </a:r>
            <a:r>
              <a:rPr lang="zh-CN" altLang="en-US" sz="2400" b="1" dirty="0" smtClean="0">
                <a:latin typeface="华文中宋" panose="02010600040101010101" pitchFamily="2" charset="-122"/>
                <a:ea typeface="华文中宋" panose="02010600040101010101" pitchFamily="2" charset="-122"/>
              </a:rPr>
              <a:t>的新党章</a:t>
            </a:r>
            <a:r>
              <a:rPr lang="zh-CN" altLang="en-US" sz="2400" b="1" dirty="0">
                <a:latin typeface="华文中宋" panose="02010600040101010101" pitchFamily="2" charset="-122"/>
                <a:ea typeface="华文中宋" panose="02010600040101010101" pitchFamily="2" charset="-122"/>
              </a:rPr>
              <a:t>指出：</a:t>
            </a:r>
          </a:p>
        </p:txBody>
      </p:sp>
      <p:sp>
        <p:nvSpPr>
          <p:cNvPr id="1048933" name="矩形 1"/>
          <p:cNvSpPr/>
          <p:nvPr/>
        </p:nvSpPr>
        <p:spPr>
          <a:xfrm>
            <a:off x="1142337" y="4277174"/>
            <a:ext cx="3362253" cy="955039"/>
          </a:xfrm>
          <a:prstGeom prst="rect">
            <a:avLst/>
          </a:prstGeom>
          <a:noFill/>
        </p:spPr>
        <p:txBody>
          <a:bodyPr wrap="square" anchor="ctr">
            <a:spAutoFit/>
          </a:bodyPr>
          <a:lstStyle/>
          <a:p>
            <a:pPr lvl="0" algn="ctr" fontAlgn="auto">
              <a:lnSpc>
                <a:spcPct val="130000"/>
              </a:lnSpc>
              <a:buClrTx/>
              <a:buSzTx/>
              <a:buFontTx/>
            </a:pPr>
            <a:r>
              <a:rPr lang="zh-CN" altLang="en-US" sz="4400" b="1" spc="-300" dirty="0">
                <a:solidFill>
                  <a:srgbClr val="C00000"/>
                </a:solidFill>
                <a:latin typeface="华文新魏" panose="02010800040101010101" pitchFamily="2" charset="-122"/>
                <a:ea typeface="华文新魏" panose="02010800040101010101" pitchFamily="2" charset="-122"/>
                <a:sym typeface="+mn-ea"/>
              </a:rPr>
              <a:t>毛泽东思想</a:t>
            </a:r>
            <a:endParaRPr lang="zh-CN" altLang="zh-CN" sz="4400" b="1" spc="-300" dirty="0">
              <a:solidFill>
                <a:srgbClr val="C00000"/>
              </a:solidFill>
              <a:latin typeface="华文新魏" panose="02010800040101010101" pitchFamily="2" charset="-122"/>
              <a:ea typeface="华文新魏" panose="0201080004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0" name="Rectangle 5" descr="e7d195523061f1c0d318120d6aeaf1b6ccceb6ba3da59c0775C5DE19DDDEBC09ED96DBD9900D9848D623ECAD1D4904B78047D0015C22C8BE97228BE8B5BFF08FE7A3AE04126DA07312A96C0F69F9BAB7329684D800239CDECC3FCAAD8565488727B1A78DD0C67EE1660373E2FDB4A190423DE788CAF541E49B4EC9AD8298EC3D228E31F52D5F2F38"/>
          <p:cNvSpPr/>
          <p:nvPr/>
        </p:nvSpPr>
        <p:spPr>
          <a:xfrm flipH="1">
            <a:off x="0" y="2117725"/>
            <a:ext cx="12192000" cy="1249680"/>
          </a:xfrm>
          <a:prstGeom prst="rect">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048941" name="Rectangle 3"/>
          <p:cNvSpPr>
            <a:spLocks noChangeArrowheads="1"/>
          </p:cNvSpPr>
          <p:nvPr/>
        </p:nvSpPr>
        <p:spPr bwMode="auto">
          <a:xfrm>
            <a:off x="1059543" y="2450664"/>
            <a:ext cx="10145485" cy="584775"/>
          </a:xfrm>
          <a:prstGeom prst="rect">
            <a:avLst/>
          </a:prstGeom>
          <a:noFill/>
          <a:ln w="9525" cmpd="sng">
            <a:noFill/>
            <a:miter lim="800000"/>
          </a:ln>
        </p:spPr>
        <p:txBody>
          <a:bodyPr wrap="square">
            <a:spAutoFit/>
          </a:bodyPr>
          <a:lstStyle/>
          <a:p>
            <a:pPr lvl="0" algn="ctr" fontAlgn="base">
              <a:spcAft>
                <a:spcPct val="0"/>
              </a:spcAft>
            </a:pPr>
            <a:r>
              <a:rPr lang="zh-CN" altLang="en-US" sz="3200" b="1" spc="-150" dirty="0">
                <a:solidFill>
                  <a:schemeClr val="bg1"/>
                </a:solidFill>
                <a:effectLst>
                  <a:outerShdw blurRad="50800" dist="76200" dir="2700000" algn="tl" rotWithShape="0">
                    <a:prstClr val="black">
                      <a:alpha val="40000"/>
                    </a:prstClr>
                  </a:outerShdw>
                </a:effectLst>
                <a:latin typeface="华文新魏" panose="02010800040101010101" pitchFamily="2" charset="-122"/>
                <a:ea typeface="华文新魏" panose="02010800040101010101" pitchFamily="2" charset="-122"/>
                <a:cs typeface="华文新魏" panose="02010800040101010101" pitchFamily="2" charset="-122"/>
              </a:rPr>
              <a:t>主要回答了毛泽东思想与马克思列宁主义的关系</a:t>
            </a:r>
          </a:p>
        </p:txBody>
      </p:sp>
      <p:grpSp>
        <p:nvGrpSpPr>
          <p:cNvPr id="238" name="组合 2"/>
          <p:cNvGrpSpPr/>
          <p:nvPr/>
        </p:nvGrpSpPr>
        <p:grpSpPr>
          <a:xfrm>
            <a:off x="355600" y="4172585"/>
            <a:ext cx="5516880" cy="1689100"/>
            <a:chOff x="355600" y="4172585"/>
            <a:chExt cx="5516880" cy="1689100"/>
          </a:xfrm>
        </p:grpSpPr>
        <p:sp>
          <p:nvSpPr>
            <p:cNvPr id="1048942" name="平行四边形 25"/>
            <p:cNvSpPr/>
            <p:nvPr/>
          </p:nvSpPr>
          <p:spPr>
            <a:xfrm>
              <a:off x="355600" y="4172585"/>
              <a:ext cx="5516880" cy="1689100"/>
            </a:xfrm>
            <a:prstGeom prst="parallelogram">
              <a:avLst>
                <a:gd name="adj" fmla="val 37501"/>
              </a:avLst>
            </a:prstGeom>
            <a:solidFill>
              <a:schemeClr val="bg1"/>
            </a:solidFill>
            <a:ln w="28575">
              <a:gradFill flip="none" rotWithShape="1">
                <a:gsLst>
                  <a:gs pos="0">
                    <a:srgbClr val="C00000">
                      <a:lumMod val="75000"/>
                      <a:lumOff val="25000"/>
                    </a:srgbClr>
                  </a:gs>
                  <a:gs pos="99000">
                    <a:srgbClr val="7A0B10"/>
                  </a:gs>
                </a:gsLst>
                <a:lin ang="8100000" scaled="1"/>
              </a:gradFill>
            </a:ln>
            <a:effectLst>
              <a:outerShdw blurRad="165100" dist="139700" dir="45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43" name="Rectangle 4"/>
            <p:cNvSpPr/>
            <p:nvPr/>
          </p:nvSpPr>
          <p:spPr>
            <a:xfrm>
              <a:off x="945222" y="4295140"/>
              <a:ext cx="4459263" cy="1014730"/>
            </a:xfrm>
            <a:prstGeom prst="rect">
              <a:avLst/>
            </a:prstGeom>
            <a:noFill/>
            <a:ln w="9525" cap="flat" cmpd="sng">
              <a:noFill/>
              <a:prstDash val="solid"/>
              <a:miter/>
              <a:headEnd type="none" w="med" len="med"/>
              <a:tailEnd type="none" w="med" len="med"/>
            </a:ln>
          </p:spPr>
          <p:txBody>
            <a:bodyPr wrap="square">
              <a:spAutoFit/>
            </a:bodyPr>
            <a:lstStyle/>
            <a:p>
              <a:pPr algn="just" fontAlgn="auto">
                <a:lnSpc>
                  <a:spcPct val="150000"/>
                </a:lnSpc>
              </a:pPr>
              <a:r>
                <a:rPr lang="zh-CN" altLang="en-US" sz="2000" dirty="0" smtClean="0">
                  <a:latin typeface="微软雅黑" panose="020B0503020204020204" pitchFamily="34" charset="-122"/>
                  <a:ea typeface="微软雅黑" panose="020B0503020204020204" pitchFamily="34" charset="-122"/>
                </a:rPr>
                <a:t>       毛泽东思想</a:t>
              </a:r>
              <a:r>
                <a:rPr lang="zh-CN" altLang="en-US" sz="2000" dirty="0">
                  <a:latin typeface="微软雅黑" panose="020B0503020204020204" pitchFamily="34" charset="-122"/>
                  <a:ea typeface="微软雅黑" panose="020B0503020204020204" pitchFamily="34" charset="-122"/>
                </a:rPr>
                <a:t>源于马克思列宁主义基本原理，二者一脉相承。</a:t>
              </a:r>
            </a:p>
          </p:txBody>
        </p:sp>
      </p:grpSp>
      <p:grpSp>
        <p:nvGrpSpPr>
          <p:cNvPr id="239" name="组合 3"/>
          <p:cNvGrpSpPr/>
          <p:nvPr/>
        </p:nvGrpSpPr>
        <p:grpSpPr>
          <a:xfrm>
            <a:off x="5927090" y="4172585"/>
            <a:ext cx="6019165" cy="1689735"/>
            <a:chOff x="5927090" y="4172585"/>
            <a:chExt cx="6019165" cy="1689735"/>
          </a:xfrm>
        </p:grpSpPr>
        <p:sp>
          <p:nvSpPr>
            <p:cNvPr id="1048944" name="平行四边形 21"/>
            <p:cNvSpPr/>
            <p:nvPr/>
          </p:nvSpPr>
          <p:spPr>
            <a:xfrm>
              <a:off x="5927090" y="4172585"/>
              <a:ext cx="6019165" cy="1689735"/>
            </a:xfrm>
            <a:prstGeom prst="parallelogram">
              <a:avLst>
                <a:gd name="adj" fmla="val 37501"/>
              </a:avLst>
            </a:prstGeom>
            <a:solidFill>
              <a:schemeClr val="bg1"/>
            </a:solidFill>
            <a:ln w="28575">
              <a:gradFill>
                <a:gsLst>
                  <a:gs pos="0">
                    <a:srgbClr val="C00000">
                      <a:lumMod val="75000"/>
                      <a:lumOff val="25000"/>
                    </a:srgbClr>
                  </a:gs>
                  <a:gs pos="99000">
                    <a:srgbClr val="7A0B10"/>
                  </a:gs>
                </a:gsLst>
                <a:lin ang="5400000" scaled="1"/>
              </a:gradFill>
            </a:ln>
            <a:effectLst>
              <a:outerShdw blurRad="165100" dist="139700" dir="45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45" name="Rectangle 5"/>
            <p:cNvSpPr/>
            <p:nvPr/>
          </p:nvSpPr>
          <p:spPr>
            <a:xfrm>
              <a:off x="6576012" y="4269603"/>
              <a:ext cx="4721274" cy="1476375"/>
            </a:xfrm>
            <a:prstGeom prst="rect">
              <a:avLst/>
            </a:prstGeom>
            <a:noFill/>
            <a:ln w="9525" cap="flat" cmpd="sng">
              <a:noFill/>
              <a:prstDash val="solid"/>
              <a:miter/>
              <a:headEnd type="none" w="med" len="med"/>
              <a:tailEnd type="none" w="med" len="med"/>
            </a:ln>
          </p:spPr>
          <p:txBody>
            <a:bodyPr wrap="square">
              <a:spAutoFit/>
            </a:bodyPr>
            <a:lstStyle/>
            <a:p>
              <a:pPr algn="just" fontAlgn="auto">
                <a:lnSpc>
                  <a:spcPct val="150000"/>
                </a:lnSpc>
              </a:pPr>
              <a:r>
                <a:rPr lang="zh-CN" altLang="en-US" sz="2000" dirty="0" smtClean="0">
                  <a:latin typeface="微软雅黑" panose="020B0503020204020204" pitchFamily="34" charset="-122"/>
                  <a:ea typeface="微软雅黑" panose="020B0503020204020204" pitchFamily="34" charset="-122"/>
                </a:rPr>
                <a:t>       毛泽东思想</a:t>
              </a:r>
              <a:r>
                <a:rPr lang="zh-CN" altLang="en-US" sz="2000" dirty="0">
                  <a:latin typeface="微软雅黑" panose="020B0503020204020204" pitchFamily="34" charset="-122"/>
                  <a:ea typeface="微软雅黑" panose="020B0503020204020204" pitchFamily="34" charset="-122"/>
                </a:rPr>
                <a:t>是把马克思列宁主义基本原理运用于中国，用以解决中国革命和建设问题而形成的。</a:t>
              </a:r>
            </a:p>
          </p:txBody>
        </p:sp>
      </p:grpSp>
      <p:sp>
        <p:nvSpPr>
          <p:cNvPr id="1048946" name="文本框 1"/>
          <p:cNvSpPr txBox="1"/>
          <p:nvPr/>
        </p:nvSpPr>
        <p:spPr>
          <a:xfrm>
            <a:off x="1771983" y="1200591"/>
            <a:ext cx="8728672" cy="400110"/>
          </a:xfrm>
          <a:prstGeom prst="rect">
            <a:avLst/>
          </a:prstGeom>
          <a:noFill/>
        </p:spPr>
        <p:txBody>
          <a:bodyPr wrap="none" rtlCol="0" anchor="t">
            <a:spAutoFit/>
          </a:bodyPr>
          <a:lstStyle/>
          <a:p>
            <a:r>
              <a:rPr lang="en-US"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第一，</a:t>
            </a:r>
            <a:r>
              <a:rPr lang="zh-CN" altLang="en-US" sz="2000" b="1" dirty="0" smtClean="0">
                <a:latin typeface="微软雅黑" panose="020B0503020204020204" pitchFamily="34" charset="-122"/>
                <a:ea typeface="微软雅黑" panose="020B0503020204020204" pitchFamily="34" charset="-122"/>
                <a:sym typeface="+mn-ea"/>
              </a:rPr>
              <a:t>关于</a:t>
            </a:r>
            <a:r>
              <a:rPr lang="zh-CN" altLang="zh-CN" sz="2000" b="1" dirty="0">
                <a:latin typeface="楷体" panose="02010609060101010101" pitchFamily="49" charset="-122"/>
                <a:ea typeface="楷体" panose="02010609060101010101" pitchFamily="49" charset="-122"/>
              </a:rPr>
              <a:t>“</a:t>
            </a:r>
            <a:r>
              <a:rPr sz="2000" b="1" dirty="0" err="1" smtClean="0">
                <a:latin typeface="微软雅黑" panose="020B0503020204020204" pitchFamily="34" charset="-122"/>
                <a:ea typeface="微软雅黑" panose="020B0503020204020204" pitchFamily="34" charset="-122"/>
                <a:sym typeface="+mn-ea"/>
              </a:rPr>
              <a:t>毛泽东思想是马克思列宁主义在中国</a:t>
            </a:r>
            <a:r>
              <a:rPr lang="zh-CN" altLang="en-US" sz="2000" b="1" dirty="0" smtClean="0">
                <a:latin typeface="微软雅黑" panose="020B0503020204020204" pitchFamily="34" charset="-122"/>
                <a:ea typeface="微软雅黑" panose="020B0503020204020204" pitchFamily="34" charset="-122"/>
                <a:sym typeface="+mn-ea"/>
              </a:rPr>
              <a:t>的</a:t>
            </a:r>
            <a:r>
              <a:rPr sz="2000" b="1" dirty="0" err="1" smtClean="0">
                <a:latin typeface="微软雅黑" panose="020B0503020204020204" pitchFamily="34" charset="-122"/>
                <a:ea typeface="微软雅黑" panose="020B0503020204020204" pitchFamily="34" charset="-122"/>
                <a:sym typeface="+mn-ea"/>
              </a:rPr>
              <a:t>运用和发展</a:t>
            </a:r>
            <a:r>
              <a:rPr lang="zh-CN" altLang="zh-CN" sz="2000" b="1" dirty="0">
                <a:latin typeface="楷体" panose="02010609060101010101" pitchFamily="49" charset="-122"/>
                <a:ea typeface="楷体" panose="02010609060101010101" pitchFamily="49" charset="-122"/>
              </a:rPr>
              <a:t>”</a:t>
            </a:r>
            <a:r>
              <a:rPr lang="zh-CN" altLang="en-US" sz="2000" b="1" dirty="0" smtClean="0">
                <a:latin typeface="微软雅黑" panose="020B0503020204020204" pitchFamily="34" charset="-122"/>
                <a:ea typeface="微软雅黑" panose="020B0503020204020204" pitchFamily="34" charset="-122"/>
                <a:sym typeface="+mn-ea"/>
              </a:rPr>
              <a:t>的论断。</a:t>
            </a:r>
            <a:endParaRPr lang="zh-CN" altLang="en-US"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4" name="矩形 22"/>
          <p:cNvSpPr/>
          <p:nvPr/>
        </p:nvSpPr>
        <p:spPr>
          <a:xfrm>
            <a:off x="8665029" y="6357256"/>
            <a:ext cx="3522616" cy="505523"/>
          </a:xfrm>
          <a:prstGeom prst="rect">
            <a:avLst/>
          </a:prstGeom>
          <a:solidFill>
            <a:srgbClr val="FCF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3" name="组合 2"/>
          <p:cNvGrpSpPr/>
          <p:nvPr/>
        </p:nvGrpSpPr>
        <p:grpSpPr>
          <a:xfrm>
            <a:off x="1202952" y="2021806"/>
            <a:ext cx="4676987" cy="3210594"/>
            <a:chOff x="1202952" y="2021806"/>
            <a:chExt cx="4676987" cy="3210594"/>
          </a:xfrm>
        </p:grpSpPr>
        <p:sp>
          <p:nvSpPr>
            <p:cNvPr id="1048955" name="矩形: 对角圆角 26"/>
            <p:cNvSpPr/>
            <p:nvPr/>
          </p:nvSpPr>
          <p:spPr>
            <a:xfrm>
              <a:off x="1202952" y="2021806"/>
              <a:ext cx="4676987" cy="3210594"/>
            </a:xfrm>
            <a:prstGeom prst="round2DiagRect">
              <a:avLst>
                <a:gd name="adj1" fmla="val 12926"/>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56" name="Rectangle 4"/>
            <p:cNvSpPr/>
            <p:nvPr/>
          </p:nvSpPr>
          <p:spPr>
            <a:xfrm>
              <a:off x="1450354" y="2207709"/>
              <a:ext cx="2572813" cy="1477328"/>
            </a:xfrm>
            <a:prstGeom prst="rect">
              <a:avLst/>
            </a:prstGeom>
            <a:noFill/>
            <a:ln w="9525" cap="flat" cmpd="sng">
              <a:noFill/>
              <a:prstDash val="solid"/>
              <a:miter/>
              <a:headEnd type="none" w="med" len="med"/>
              <a:tailEnd type="none" w="med" len="med"/>
            </a:ln>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       一方面</a:t>
              </a:r>
              <a:r>
                <a:rPr lang="zh-CN" altLang="en-US" sz="2000" dirty="0">
                  <a:latin typeface="微软雅黑" panose="020B0503020204020204" pitchFamily="34" charset="-122"/>
                  <a:ea typeface="微软雅黑" panose="020B0503020204020204" pitchFamily="34" charset="-122"/>
                </a:rPr>
                <a:t>，毛泽东思想是经过实践证明了的科学理论。</a:t>
              </a:r>
            </a:p>
          </p:txBody>
        </p:sp>
      </p:grpSp>
      <p:grpSp>
        <p:nvGrpSpPr>
          <p:cNvPr id="244" name="组合 3"/>
          <p:cNvGrpSpPr/>
          <p:nvPr/>
        </p:nvGrpSpPr>
        <p:grpSpPr>
          <a:xfrm>
            <a:off x="6346784" y="2021806"/>
            <a:ext cx="5308187" cy="3210594"/>
            <a:chOff x="6346784" y="2021806"/>
            <a:chExt cx="5308187" cy="3210594"/>
          </a:xfrm>
        </p:grpSpPr>
        <p:sp>
          <p:nvSpPr>
            <p:cNvPr id="1048957" name="矩形: 对角圆角 26"/>
            <p:cNvSpPr/>
            <p:nvPr/>
          </p:nvSpPr>
          <p:spPr>
            <a:xfrm>
              <a:off x="6346784" y="2021806"/>
              <a:ext cx="5308187" cy="3210594"/>
            </a:xfrm>
            <a:prstGeom prst="round2DiagRect">
              <a:avLst>
                <a:gd name="adj1" fmla="val 12926"/>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58" name="Rectangle 5"/>
            <p:cNvSpPr/>
            <p:nvPr/>
          </p:nvSpPr>
          <p:spPr>
            <a:xfrm>
              <a:off x="8107760" y="2207709"/>
              <a:ext cx="3377688" cy="2834641"/>
            </a:xfrm>
            <a:prstGeom prst="rect">
              <a:avLst/>
            </a:prstGeom>
            <a:noFill/>
            <a:ln w="9525" cap="flat" cmpd="sng">
              <a:noFill/>
              <a:prstDash val="solid"/>
              <a:miter/>
              <a:headEnd type="none" w="med" len="med"/>
              <a:tailEnd type="none" w="med" len="med"/>
            </a:ln>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       另一方面</a:t>
              </a:r>
              <a:r>
                <a:rPr lang="zh-CN" altLang="en-US" sz="2000" dirty="0">
                  <a:latin typeface="微软雅黑" panose="020B0503020204020204" pitchFamily="34" charset="-122"/>
                  <a:ea typeface="微软雅黑" panose="020B0503020204020204" pitchFamily="34" charset="-122"/>
                </a:rPr>
                <a:t>，毛泽东思想是被实践证明了的关于中国革命和建设的</a:t>
              </a:r>
              <a:r>
                <a:rPr lang="zh-CN" altLang="en-US" sz="2000" dirty="0" smtClean="0">
                  <a:latin typeface="微软雅黑" panose="020B0503020204020204" pitchFamily="34" charset="-122"/>
                  <a:ea typeface="微软雅黑" panose="020B0503020204020204" pitchFamily="34" charset="-122"/>
                </a:rPr>
                <a:t>正确的理论</a:t>
              </a:r>
              <a:r>
                <a:rPr lang="zh-CN" altLang="en-US" sz="2000" dirty="0">
                  <a:latin typeface="微软雅黑" panose="020B0503020204020204" pitchFamily="34" charset="-122"/>
                  <a:ea typeface="微软雅黑" panose="020B0503020204020204" pitchFamily="34" charset="-122"/>
                </a:rPr>
                <a:t>原则与经验总结。被实践证明是错误的理论原则和经验总结，不属于毛泽东思想。</a:t>
              </a:r>
            </a:p>
          </p:txBody>
        </p:sp>
      </p:grpSp>
      <p:grpSp>
        <p:nvGrpSpPr>
          <p:cNvPr id="245" name="组合 4"/>
          <p:cNvGrpSpPr/>
          <p:nvPr/>
        </p:nvGrpSpPr>
        <p:grpSpPr>
          <a:xfrm>
            <a:off x="4253761" y="2572348"/>
            <a:ext cx="3684477" cy="2951544"/>
            <a:chOff x="4253761" y="2572348"/>
            <a:chExt cx="3684477" cy="2951544"/>
          </a:xfrm>
        </p:grpSpPr>
        <p:sp>
          <p:nvSpPr>
            <p:cNvPr id="1048959" name="矩形: 对角圆角 15"/>
            <p:cNvSpPr/>
            <p:nvPr/>
          </p:nvSpPr>
          <p:spPr>
            <a:xfrm>
              <a:off x="4253761" y="2572348"/>
              <a:ext cx="3684477" cy="2951544"/>
            </a:xfrm>
            <a:prstGeom prst="round2DiagRect">
              <a:avLst>
                <a:gd name="adj1" fmla="val 14082"/>
                <a:gd name="adj2" fmla="val 0"/>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a:effectLst>
              <a:outerShdw blurRad="127000" dist="127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8960" name="Text Box 3"/>
            <p:cNvSpPr txBox="1">
              <a:spLocks noChangeArrowheads="1"/>
            </p:cNvSpPr>
            <p:nvPr/>
          </p:nvSpPr>
          <p:spPr bwMode="auto">
            <a:xfrm>
              <a:off x="4659271" y="3233561"/>
              <a:ext cx="2873455" cy="1477328"/>
            </a:xfrm>
            <a:prstGeom prst="rect">
              <a:avLst/>
            </a:prstGeom>
            <a:noFill/>
            <a:ln w="9525" cmpd="sng">
              <a:noFill/>
              <a:miter lim="800000"/>
            </a:ln>
          </p:spPr>
          <p:txBody>
            <a:bodyPr wrap="square">
              <a:spAutoFit/>
            </a:bodyPr>
            <a:lstStyle/>
            <a:p>
              <a:pPr algn="just">
                <a:lnSpc>
                  <a:spcPct val="150000"/>
                </a:lnSpc>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主要</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阐述了毛泽东思想与中国革命和建设实践的关系。</a:t>
              </a:r>
            </a:p>
          </p:txBody>
        </p:sp>
      </p:grpSp>
      <p:sp>
        <p:nvSpPr>
          <p:cNvPr id="1048961" name="文本框 1"/>
          <p:cNvSpPr txBox="1"/>
          <p:nvPr/>
        </p:nvSpPr>
        <p:spPr>
          <a:xfrm>
            <a:off x="1250550" y="772728"/>
            <a:ext cx="9690900" cy="1015663"/>
          </a:xfrm>
          <a:prstGeom prst="rect">
            <a:avLst/>
          </a:prstGeom>
          <a:noFill/>
        </p:spPr>
        <p:txBody>
          <a:bodyPr wrap="square" rtlCol="0" anchor="t">
            <a:spAutoFit/>
          </a:bodyPr>
          <a:lstStyle/>
          <a:p>
            <a:pPr algn="just" fontAlgn="auto">
              <a:lnSpc>
                <a:spcPct val="150000"/>
              </a:lnSpc>
            </a:pPr>
            <a:r>
              <a:rPr lang="zh-CN" altLang="en-US" sz="2000" b="1" dirty="0" smtClean="0">
                <a:latin typeface="微软雅黑" panose="020B0503020204020204" pitchFamily="34" charset="-122"/>
                <a:ea typeface="微软雅黑" panose="020B0503020204020204" pitchFamily="34" charset="-122"/>
                <a:sym typeface="+mn-ea"/>
              </a:rPr>
              <a:t>       第二</a:t>
            </a:r>
            <a:r>
              <a:rPr lang="zh-CN" altLang="en-US" sz="2000" b="1" dirty="0">
                <a:latin typeface="微软雅黑" panose="020B0503020204020204" pitchFamily="34" charset="-122"/>
                <a:ea typeface="微软雅黑" panose="020B0503020204020204" pitchFamily="34" charset="-122"/>
                <a:sym typeface="+mn-ea"/>
              </a:rPr>
              <a:t>，</a:t>
            </a:r>
            <a:r>
              <a:rPr lang="zh-CN" altLang="en-US" sz="2000" b="1" dirty="0" smtClean="0">
                <a:latin typeface="微软雅黑" panose="020B0503020204020204" pitchFamily="34" charset="-122"/>
                <a:ea typeface="微软雅黑" panose="020B0503020204020204" pitchFamily="34" charset="-122"/>
                <a:sym typeface="+mn-ea"/>
              </a:rPr>
              <a:t>关于</a:t>
            </a:r>
            <a:r>
              <a:rPr lang="zh-CN" altLang="zh-CN" sz="2000" b="1" dirty="0">
                <a:latin typeface="楷体" panose="02010609060101010101" pitchFamily="49" charset="-122"/>
                <a:ea typeface="楷体" panose="02010609060101010101" pitchFamily="49" charset="-122"/>
              </a:rPr>
              <a:t>“</a:t>
            </a:r>
            <a:r>
              <a:rPr lang="zh-CN" altLang="en-US" sz="2000" b="1" dirty="0" smtClean="0">
                <a:latin typeface="微软雅黑" panose="020B0503020204020204" pitchFamily="34" charset="-122"/>
                <a:ea typeface="微软雅黑" panose="020B0503020204020204" pitchFamily="34" charset="-122"/>
                <a:sym typeface="+mn-ea"/>
              </a:rPr>
              <a:t>毛泽东思想</a:t>
            </a:r>
            <a:r>
              <a:rPr lang="zh-CN" altLang="en-US" sz="2000" b="1" dirty="0">
                <a:latin typeface="微软雅黑" panose="020B0503020204020204" pitchFamily="34" charset="-122"/>
                <a:ea typeface="微软雅黑" panose="020B0503020204020204" pitchFamily="34" charset="-122"/>
                <a:sym typeface="+mn-ea"/>
              </a:rPr>
              <a:t>是</a:t>
            </a:r>
            <a:r>
              <a:rPr sz="2000" b="1" dirty="0" err="1" smtClean="0">
                <a:latin typeface="微软雅黑" panose="020B0503020204020204" pitchFamily="34" charset="-122"/>
                <a:ea typeface="微软雅黑" panose="020B0503020204020204" pitchFamily="34" charset="-122"/>
                <a:sym typeface="+mn-ea"/>
              </a:rPr>
              <a:t>被实践证明了的关于中国革命和建设的正确的理论原则和经验总结</a:t>
            </a:r>
            <a:r>
              <a:rPr lang="zh-CN" altLang="zh-CN" sz="2000" b="1" dirty="0">
                <a:latin typeface="楷体" panose="02010609060101010101" pitchFamily="49" charset="-122"/>
                <a:ea typeface="楷体" panose="02010609060101010101" pitchFamily="49" charset="-122"/>
              </a:rPr>
              <a:t>”</a:t>
            </a:r>
            <a:r>
              <a:rPr lang="zh-CN" altLang="en-US" sz="2000" b="1" dirty="0" smtClean="0">
                <a:latin typeface="微软雅黑" panose="020B0503020204020204" pitchFamily="34" charset="-122"/>
                <a:ea typeface="微软雅黑" panose="020B0503020204020204" pitchFamily="34" charset="-122"/>
                <a:sym typeface="+mn-ea"/>
              </a:rPr>
              <a:t>的论断。</a:t>
            </a:r>
            <a:endParaRPr lang="zh-CN" altLang="en-US" sz="2000" b="1" dirty="0"/>
          </a:p>
        </p:txBody>
      </p:sp>
      <p:grpSp>
        <p:nvGrpSpPr>
          <p:cNvPr id="246" name="组合 5"/>
          <p:cNvGrpSpPr/>
          <p:nvPr/>
        </p:nvGrpSpPr>
        <p:grpSpPr>
          <a:xfrm>
            <a:off x="-1" y="5373813"/>
            <a:ext cx="12187647" cy="1506582"/>
            <a:chOff x="-1" y="5373813"/>
            <a:chExt cx="12187647" cy="1506582"/>
          </a:xfrm>
        </p:grpSpPr>
        <p:sp>
          <p:nvSpPr>
            <p:cNvPr id="1048962" name="任意形状 3"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rot="5400000">
              <a:off x="5340532" y="33280"/>
              <a:ext cx="1506582" cy="12187647"/>
            </a:xfrm>
            <a:custGeom>
              <a:avLst/>
              <a:gdLst>
                <a:gd name="connsiteX0" fmla="*/ 0 w 2076460"/>
                <a:gd name="connsiteY0" fmla="*/ 0 h 6858000"/>
                <a:gd name="connsiteX1" fmla="*/ 2076460 w 2076460"/>
                <a:gd name="connsiteY1" fmla="*/ 0 h 6858000"/>
                <a:gd name="connsiteX2" fmla="*/ 2076460 w 2076460"/>
                <a:gd name="connsiteY2" fmla="*/ 6858000 h 6858000"/>
                <a:gd name="connsiteX3" fmla="*/ 0 w 2076460"/>
                <a:gd name="connsiteY3" fmla="*/ 6858000 h 6858000"/>
                <a:gd name="connsiteX4" fmla="*/ 15286 w 2076460"/>
                <a:gd name="connsiteY4" fmla="*/ 6844759 h 6858000"/>
                <a:gd name="connsiteX5" fmla="*/ 1527110 w 2076460"/>
                <a:gd name="connsiteY5" fmla="*/ 3429000 h 6858000"/>
                <a:gd name="connsiteX6" fmla="*/ 15286 w 2076460"/>
                <a:gd name="connsiteY6" fmla="*/ 13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60" h="6858000">
                  <a:moveTo>
                    <a:pt x="0" y="0"/>
                  </a:moveTo>
                  <a:lnTo>
                    <a:pt x="2076460" y="0"/>
                  </a:lnTo>
                  <a:lnTo>
                    <a:pt x="2076460" y="6858000"/>
                  </a:lnTo>
                  <a:lnTo>
                    <a:pt x="0" y="6858000"/>
                  </a:lnTo>
                  <a:lnTo>
                    <a:pt x="15286" y="6844759"/>
                  </a:lnTo>
                  <a:cubicBezTo>
                    <a:pt x="944031" y="6000633"/>
                    <a:pt x="1527110" y="4782909"/>
                    <a:pt x="1527110" y="3429000"/>
                  </a:cubicBezTo>
                  <a:cubicBezTo>
                    <a:pt x="1527110" y="2075091"/>
                    <a:pt x="944031" y="857367"/>
                    <a:pt x="15286" y="13241"/>
                  </a:cubicBezTo>
                  <a:close/>
                </a:path>
              </a:pathLst>
            </a:custGeom>
            <a:gradFill>
              <a:gsLst>
                <a:gs pos="18000">
                  <a:srgbClr val="EB6D16"/>
                </a:gs>
                <a:gs pos="68000">
                  <a:srgbClr val="AF1E2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48963"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组合 15"/>
          <p:cNvGrpSpPr/>
          <p:nvPr/>
        </p:nvGrpSpPr>
        <p:grpSpPr>
          <a:xfrm>
            <a:off x="-10893" y="2743200"/>
            <a:ext cx="12202892" cy="3606800"/>
            <a:chOff x="3746543" y="1842443"/>
            <a:chExt cx="5809086" cy="3316105"/>
          </a:xfrm>
        </p:grpSpPr>
        <p:sp>
          <p:nvSpPr>
            <p:cNvPr id="1048970"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1" name="矩形 17"/>
            <p:cNvSpPr/>
            <p:nvPr/>
          </p:nvSpPr>
          <p:spPr>
            <a:xfrm>
              <a:off x="3746543"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2"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1" name="组合 1"/>
          <p:cNvGrpSpPr/>
          <p:nvPr/>
        </p:nvGrpSpPr>
        <p:grpSpPr>
          <a:xfrm>
            <a:off x="2808483" y="1593240"/>
            <a:ext cx="6575034" cy="1147585"/>
            <a:chOff x="4793673" y="1804858"/>
            <a:chExt cx="6575034" cy="1147585"/>
          </a:xfrm>
        </p:grpSpPr>
        <p:sp>
          <p:nvSpPr>
            <p:cNvPr id="1048973" name="矩形: 对角圆角 41"/>
            <p:cNvSpPr>
              <a:spLocks noChangeAspect="1"/>
            </p:cNvSpPr>
            <p:nvPr/>
          </p:nvSpPr>
          <p:spPr>
            <a:xfrm rot="21600000">
              <a:off x="4793673" y="1804858"/>
              <a:ext cx="6575034" cy="1147585"/>
            </a:xfrm>
            <a:prstGeom prst="round2Same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4" name="Rectangle 3"/>
            <p:cNvSpPr>
              <a:spLocks noChangeArrowheads="1"/>
            </p:cNvSpPr>
            <p:nvPr/>
          </p:nvSpPr>
          <p:spPr bwMode="auto">
            <a:xfrm>
              <a:off x="5020621" y="1873096"/>
              <a:ext cx="6121136" cy="1015663"/>
            </a:xfrm>
            <a:prstGeom prst="rect">
              <a:avLst/>
            </a:prstGeom>
            <a:noFill/>
            <a:ln w="9525" cmpd="sng">
              <a:noFill/>
              <a:miter lim="800000"/>
            </a:ln>
          </p:spPr>
          <p:txBody>
            <a:bodyPr wrap="square">
              <a:spAutoFit/>
            </a:bodyPr>
            <a:lstStyle/>
            <a:p>
              <a:pPr lvl="0" algn="just" fontAlgn="base">
                <a:lnSpc>
                  <a:spcPct val="150000"/>
                </a:lnSpc>
                <a:spcAft>
                  <a:spcPct val="0"/>
                </a:spcAft>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主要</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阐释了毛泽东思想的主要创立者毛泽东同志与中国共产党的关系。</a:t>
              </a:r>
            </a:p>
          </p:txBody>
        </p:sp>
      </p:grpSp>
      <p:sp>
        <p:nvSpPr>
          <p:cNvPr id="1048975" name="文本框 1"/>
          <p:cNvSpPr txBox="1"/>
          <p:nvPr/>
        </p:nvSpPr>
        <p:spPr>
          <a:xfrm>
            <a:off x="2283097" y="882263"/>
            <a:ext cx="7269481" cy="396241"/>
          </a:xfrm>
          <a:prstGeom prst="rect">
            <a:avLst/>
          </a:prstGeom>
          <a:noFill/>
        </p:spPr>
        <p:txBody>
          <a:bodyPr wrap="none" rtlCol="0" anchor="t">
            <a:spAutoFit/>
          </a:bodyPr>
          <a:lstStyle/>
          <a:p>
            <a:pPr algn="ctr"/>
            <a:r>
              <a:rPr lang="zh-CN" altLang="en-US" sz="2000" b="1" dirty="0">
                <a:latin typeface="微软雅黑" panose="020B0503020204020204" pitchFamily="34" charset="-122"/>
                <a:ea typeface="微软雅黑" panose="020B0503020204020204" pitchFamily="34" charset="-122"/>
                <a:sym typeface="+mn-ea"/>
              </a:rPr>
              <a:t>第三，</a:t>
            </a:r>
            <a:r>
              <a:rPr lang="zh-CN" altLang="en-US" sz="2000" b="1" dirty="0" smtClean="0">
                <a:latin typeface="微软雅黑" panose="020B0503020204020204" pitchFamily="34" charset="-122"/>
                <a:ea typeface="微软雅黑" panose="020B0503020204020204" pitchFamily="34" charset="-122"/>
                <a:sym typeface="+mn-ea"/>
              </a:rPr>
              <a:t>关于</a:t>
            </a:r>
            <a:r>
              <a:rPr lang="zh-CN" altLang="zh-CN" sz="2000" b="1" dirty="0">
                <a:latin typeface="楷体" panose="02010609060101010101" pitchFamily="49" charset="-122"/>
                <a:ea typeface="楷体" panose="02010609060101010101" pitchFamily="49" charset="-122"/>
              </a:rPr>
              <a:t>“</a:t>
            </a:r>
            <a:r>
              <a:rPr sz="2000" b="1" dirty="0" err="1" smtClean="0">
                <a:latin typeface="微软雅黑" panose="020B0503020204020204" pitchFamily="34" charset="-122"/>
                <a:ea typeface="微软雅黑" panose="020B0503020204020204" pitchFamily="34" charset="-122"/>
                <a:sym typeface="+mn-ea"/>
              </a:rPr>
              <a:t>毛泽东思想是中国共产党集体智慧的结晶</a:t>
            </a:r>
            <a:r>
              <a:rPr lang="zh-CN" altLang="zh-CN" sz="2000" b="1" dirty="0">
                <a:latin typeface="楷体" panose="02010609060101010101" pitchFamily="49" charset="-122"/>
                <a:ea typeface="楷体" panose="02010609060101010101" pitchFamily="49" charset="-122"/>
              </a:rPr>
              <a:t>”</a:t>
            </a:r>
            <a:r>
              <a:rPr lang="zh-CN" altLang="en-US" sz="2000" b="1" dirty="0" smtClean="0">
                <a:latin typeface="微软雅黑" panose="020B0503020204020204" pitchFamily="34" charset="-122"/>
                <a:ea typeface="微软雅黑" panose="020B0503020204020204" pitchFamily="34" charset="-122"/>
                <a:sym typeface="+mn-ea"/>
              </a:rPr>
              <a:t>的论断。</a:t>
            </a:r>
            <a:endParaRPr lang="zh-CN" altLang="en-US" sz="2000" b="1" dirty="0"/>
          </a:p>
        </p:txBody>
      </p:sp>
      <p:grpSp>
        <p:nvGrpSpPr>
          <p:cNvPr id="252" name="组合 2"/>
          <p:cNvGrpSpPr/>
          <p:nvPr/>
        </p:nvGrpSpPr>
        <p:grpSpPr>
          <a:xfrm>
            <a:off x="2745128" y="3157161"/>
            <a:ext cx="6701742" cy="1190459"/>
            <a:chOff x="2745128" y="3157161"/>
            <a:chExt cx="6701742" cy="1190459"/>
          </a:xfrm>
        </p:grpSpPr>
        <p:sp>
          <p:nvSpPr>
            <p:cNvPr id="1048976" name="矩形: 对角圆角 26"/>
            <p:cNvSpPr/>
            <p:nvPr/>
          </p:nvSpPr>
          <p:spPr>
            <a:xfrm>
              <a:off x="2745128" y="3157161"/>
              <a:ext cx="6701742" cy="1190459"/>
            </a:xfrm>
            <a:prstGeom prst="round2DiagRect">
              <a:avLst>
                <a:gd name="adj1" fmla="val 12926"/>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7" name="Rectangle 4"/>
            <p:cNvSpPr/>
            <p:nvPr/>
          </p:nvSpPr>
          <p:spPr>
            <a:xfrm>
              <a:off x="2971822" y="3250263"/>
              <a:ext cx="6248354" cy="1015663"/>
            </a:xfrm>
            <a:prstGeom prst="rect">
              <a:avLst/>
            </a:prstGeom>
            <a:noFill/>
            <a:ln w="9525" cap="flat" cmpd="sng">
              <a:noFill/>
              <a:prstDash val="solid"/>
              <a:miter/>
              <a:headEnd type="none" w="med" len="med"/>
              <a:tailEnd type="none" w="med" len="med"/>
            </a:ln>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       毛泽东</a:t>
              </a:r>
              <a:r>
                <a:rPr lang="zh-CN" altLang="en-US" sz="2000" dirty="0">
                  <a:latin typeface="微软雅黑" panose="020B0503020204020204" pitchFamily="34" charset="-122"/>
                  <a:ea typeface="微软雅黑" panose="020B0503020204020204" pitchFamily="34" charset="-122"/>
                </a:rPr>
                <a:t>是毛泽东思想的主要创立者，毛泽东思想</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主要是毛泽东同志的思想</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a:t>
              </a:r>
            </a:p>
          </p:txBody>
        </p:sp>
      </p:grpSp>
      <p:grpSp>
        <p:nvGrpSpPr>
          <p:cNvPr id="253" name="组合 3"/>
          <p:cNvGrpSpPr/>
          <p:nvPr/>
        </p:nvGrpSpPr>
        <p:grpSpPr>
          <a:xfrm>
            <a:off x="2745128" y="4629794"/>
            <a:ext cx="6701742" cy="1190459"/>
            <a:chOff x="2745128" y="4629794"/>
            <a:chExt cx="6701742" cy="1190459"/>
          </a:xfrm>
        </p:grpSpPr>
        <p:sp>
          <p:nvSpPr>
            <p:cNvPr id="1048978" name="矩形: 对角圆角 26"/>
            <p:cNvSpPr/>
            <p:nvPr/>
          </p:nvSpPr>
          <p:spPr>
            <a:xfrm>
              <a:off x="2745128" y="4629794"/>
              <a:ext cx="6701742" cy="1190459"/>
            </a:xfrm>
            <a:prstGeom prst="round2DiagRect">
              <a:avLst>
                <a:gd name="adj1" fmla="val 12926"/>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9" name="Rectangle 5"/>
            <p:cNvSpPr/>
            <p:nvPr/>
          </p:nvSpPr>
          <p:spPr>
            <a:xfrm>
              <a:off x="3198496" y="4677872"/>
              <a:ext cx="5795005" cy="1015663"/>
            </a:xfrm>
            <a:prstGeom prst="rect">
              <a:avLst/>
            </a:prstGeom>
            <a:noFill/>
            <a:ln w="9525" cap="flat" cmpd="sng">
              <a:noFill/>
              <a:prstDash val="solid"/>
              <a:miter/>
              <a:headEnd type="none" w="med" len="med"/>
              <a:tailEnd type="none" w="med" len="med"/>
            </a:ln>
          </p:spPr>
          <p:txBody>
            <a:bodyPr wrap="square">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       党</a:t>
              </a:r>
              <a:r>
                <a:rPr lang="zh-CN" altLang="en-US" sz="2000" dirty="0">
                  <a:latin typeface="微软雅黑" panose="020B0503020204020204" pitchFamily="34" charset="-122"/>
                  <a:ea typeface="微软雅黑" panose="020B0503020204020204" pitchFamily="34" charset="-122"/>
                </a:rPr>
                <a:t>的其他许多领导人都对毛泽东思想的形成和发展作出了重要贡献。</a:t>
              </a:r>
              <a:endParaRPr lang="zh-CN" altLang="en-US" sz="2800" dirty="0">
                <a:solidFill>
                  <a:schemeClr val="bg1"/>
                </a:solidFill>
                <a:latin typeface="华文细黑" panose="020106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1048986" name="矩形 16"/>
          <p:cNvSpPr/>
          <p:nvPr/>
        </p:nvSpPr>
        <p:spPr>
          <a:xfrm>
            <a:off x="0" y="0"/>
            <a:ext cx="12214859" cy="6858000"/>
          </a:xfrm>
          <a:prstGeom prst="rect">
            <a:avLst/>
          </a:prstGeom>
          <a:gradFill>
            <a:gsLst>
              <a:gs pos="0">
                <a:srgbClr val="9D211B">
                  <a:alpha val="96000"/>
                </a:srgbClr>
              </a:gs>
              <a:gs pos="19000">
                <a:srgbClr val="CF5154">
                  <a:alpha val="90000"/>
                </a:srgbClr>
              </a:gs>
              <a:gs pos="27000">
                <a:srgbClr val="A51F20">
                  <a:alpha val="69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8987" name="矩形 21"/>
          <p:cNvSpPr/>
          <p:nvPr/>
        </p:nvSpPr>
        <p:spPr>
          <a:xfrm>
            <a:off x="1529080" y="1339119"/>
            <a:ext cx="9133840" cy="3578322"/>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8988" name="文本框 44"/>
          <p:cNvSpPr txBox="1"/>
          <p:nvPr/>
        </p:nvSpPr>
        <p:spPr>
          <a:xfrm>
            <a:off x="1865299" y="2071643"/>
            <a:ext cx="8461402" cy="738664"/>
          </a:xfrm>
          <a:prstGeom prst="rect">
            <a:avLst/>
          </a:prstGeom>
          <a:noFill/>
        </p:spPr>
        <p:txBody>
          <a:bodyPr wrap="square" rtlCol="0">
            <a:spAutoFit/>
          </a:bodyPr>
          <a:lstStyle/>
          <a:p>
            <a:pPr algn="just">
              <a:lnSpc>
                <a:spcPct val="150000"/>
              </a:lnSpc>
              <a:buClr>
                <a:srgbClr val="C80F19"/>
              </a:buClr>
              <a:buSzPct val="90000"/>
            </a:pPr>
            <a:r>
              <a:rPr lang="zh-CN" altLang="en-US" sz="2800" b="1" dirty="0">
                <a:latin typeface="微软雅黑" panose="020B0503020204020204" pitchFamily="34" charset="-122"/>
                <a:ea typeface="微软雅黑" panose="020B0503020204020204" pitchFamily="34" charset="-122"/>
              </a:rPr>
              <a:t>如何理解毛泽东思想是中国共产党集体智慧的结晶？</a:t>
            </a:r>
          </a:p>
        </p:txBody>
      </p:sp>
      <p:grpSp>
        <p:nvGrpSpPr>
          <p:cNvPr id="257" name="组合 2"/>
          <p:cNvGrpSpPr/>
          <p:nvPr/>
        </p:nvGrpSpPr>
        <p:grpSpPr>
          <a:xfrm>
            <a:off x="3786470" y="828411"/>
            <a:ext cx="4641918" cy="1231018"/>
            <a:chOff x="3786470" y="828411"/>
            <a:chExt cx="4641918" cy="1231018"/>
          </a:xfrm>
        </p:grpSpPr>
        <p:grpSp>
          <p:nvGrpSpPr>
            <p:cNvPr id="258" name="组合 20"/>
            <p:cNvGrpSpPr/>
            <p:nvPr/>
          </p:nvGrpSpPr>
          <p:grpSpPr>
            <a:xfrm>
              <a:off x="3786470" y="828411"/>
              <a:ext cx="4641918" cy="1231018"/>
              <a:chOff x="-408729" y="2080616"/>
              <a:chExt cx="12782934" cy="1891754"/>
            </a:xfrm>
          </p:grpSpPr>
          <p:sp>
            <p:nvSpPr>
              <p:cNvPr id="1048989"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pic>
            <p:nvPicPr>
              <p:cNvPr id="2097193" name="图片 22"/>
              <p:cNvPicPr>
                <a:picLocks noChangeAspect="1" noChangeArrowheads="1"/>
              </p:cNvPicPr>
              <p:nvPr/>
            </p:nvPicPr>
            <p:blipFill>
              <a:blip r:embed="rId4" cstate="print">
                <a:biLevel thresh="50000"/>
                <a:grayscl/>
              </a:blip>
              <a:srcRect l="88019" t="22713" r="2956" b="25211"/>
              <a:stretch>
                <a:fillRect/>
              </a:stretch>
            </p:blipFill>
            <p:spPr bwMode="auto">
              <a:xfrm rot="5400000">
                <a:off x="5663913" y="-2737922"/>
                <a:ext cx="637650" cy="12782934"/>
              </a:xfrm>
              <a:prstGeom prst="rect">
                <a:avLst/>
              </a:prstGeom>
              <a:noFill/>
              <a:ln>
                <a:noFill/>
              </a:ln>
            </p:spPr>
          </p:pic>
        </p:grpSp>
        <p:sp>
          <p:nvSpPr>
            <p:cNvPr id="1048990" name="文本框 1"/>
            <p:cNvSpPr txBox="1"/>
            <p:nvPr/>
          </p:nvSpPr>
          <p:spPr>
            <a:xfrm>
              <a:off x="4841120" y="878715"/>
              <a:ext cx="2614878" cy="646331"/>
            </a:xfrm>
            <a:prstGeom prst="rect">
              <a:avLst/>
            </a:prstGeom>
            <a:noFill/>
          </p:spPr>
          <p:txBody>
            <a:bodyPr wrap="square" rtlCol="0">
              <a:spAutoFit/>
            </a:bodyPr>
            <a:lstStyle/>
            <a:p>
              <a:pPr algn="ctr"/>
              <a:r>
                <a:rPr lang="zh-CN" altLang="en-US" sz="3600" b="1" dirty="0">
                  <a:latin typeface="楷体" panose="02010609060101010101" pitchFamily="49" charset="-122"/>
                  <a:ea typeface="楷体" panose="02010609060101010101" pitchFamily="49" charset="-122"/>
                </a:rPr>
                <a:t>重点解析</a:t>
              </a:r>
            </a:p>
          </p:txBody>
        </p:sp>
      </p:grpSp>
      <p:sp>
        <p:nvSpPr>
          <p:cNvPr id="1048991"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9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48992" name="文本框 15"/>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一、毛泽东思想是如何形成发展的？</a:t>
            </a:r>
          </a:p>
        </p:txBody>
      </p:sp>
      <p:sp>
        <p:nvSpPr>
          <p:cNvPr id="1048993" name="矩形 1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4" name="矩形 18"/>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95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95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95000"/>
                  </a:schemeClr>
                </a:solidFill>
                <a:latin typeface="微软雅黑" panose="020B0503020204020204" pitchFamily="34" charset="-122"/>
                <a:ea typeface="微软雅黑" panose="020B0503020204020204" pitchFamily="34" charset="-122"/>
              </a:rPr>
              <a:t>第一讲   毛泽东思想的形成发展和主要内容</a:t>
            </a:r>
          </a:p>
        </p:txBody>
      </p:sp>
      <p:pic>
        <p:nvPicPr>
          <p:cNvPr id="2097194" name="图片 10"/>
          <p:cNvPicPr>
            <a:picLocks noChangeAspect="1"/>
          </p:cNvPicPr>
          <p:nvPr/>
        </p:nvPicPr>
        <p:blipFill>
          <a:blip r:embed="rId5" cstate="print"/>
          <a:srcRect/>
          <a:stretch>
            <a:fillRect/>
          </a:stretch>
        </p:blipFill>
        <p:spPr>
          <a:xfrm>
            <a:off x="5416978" y="3063268"/>
            <a:ext cx="1358042" cy="1358042"/>
          </a:xfrm>
          <a:prstGeom prst="rect">
            <a:avLst/>
          </a:prstGeom>
          <a:ln w="5080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5" name="图片 12"/>
          <p:cNvPicPr>
            <a:picLocks noChangeAspect="1"/>
          </p:cNvPicPr>
          <p:nvPr/>
        </p:nvPicPr>
        <p:blipFill rotWithShape="1">
          <a:blip r:embed="rId3"/>
          <a:srcRect r="18483" b="17397"/>
          <a:stretch>
            <a:fillRect/>
          </a:stretch>
        </p:blipFill>
        <p:spPr>
          <a:xfrm>
            <a:off x="0" y="0"/>
            <a:ext cx="12192000" cy="6949440"/>
          </a:xfrm>
          <a:prstGeom prst="rect">
            <a:avLst/>
          </a:prstGeom>
        </p:spPr>
      </p:pic>
      <p:sp>
        <p:nvSpPr>
          <p:cNvPr id="1049001" name="矩形 14"/>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002"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3" name="圆角矩形 1"/>
          <p:cNvSpPr/>
          <p:nvPr/>
        </p:nvSpPr>
        <p:spPr>
          <a:xfrm>
            <a:off x="1498600" y="739721"/>
            <a:ext cx="9194800" cy="5378558"/>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4" name="文本框 11"/>
          <p:cNvSpPr txBox="1"/>
          <p:nvPr/>
        </p:nvSpPr>
        <p:spPr>
          <a:xfrm>
            <a:off x="1818653" y="1322203"/>
            <a:ext cx="8554694" cy="63248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lnSpc>
                <a:spcPct val="130000"/>
              </a:lnSpc>
            </a:pPr>
            <a:r>
              <a:rPr lang="zh-CN" altLang="en-US" sz="2700" dirty="0">
                <a:solidFill>
                  <a:srgbClr val="B0261F"/>
                </a:solidFill>
                <a:latin typeface="华文中宋" panose="02010600040101010101" pitchFamily="2" charset="-122"/>
                <a:ea typeface="华文中宋" panose="02010600040101010101" pitchFamily="2" charset="-122"/>
                <a:sym typeface="+mn-ea"/>
              </a:rPr>
              <a:t>二、如何准确理解毛泽东思想的主要内容和活的灵魂？</a:t>
            </a:r>
          </a:p>
        </p:txBody>
      </p:sp>
      <p:grpSp>
        <p:nvGrpSpPr>
          <p:cNvPr id="262" name="组合 5"/>
          <p:cNvGrpSpPr/>
          <p:nvPr/>
        </p:nvGrpSpPr>
        <p:grpSpPr>
          <a:xfrm>
            <a:off x="968083" y="4663170"/>
            <a:ext cx="10259929" cy="886351"/>
            <a:chOff x="968083" y="4663170"/>
            <a:chExt cx="10259929" cy="886351"/>
          </a:xfrm>
        </p:grpSpPr>
        <p:sp>
          <p:nvSpPr>
            <p:cNvPr id="1049005"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6"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3" name="组合 4"/>
          <p:cNvGrpSpPr/>
          <p:nvPr/>
        </p:nvGrpSpPr>
        <p:grpSpPr>
          <a:xfrm>
            <a:off x="984250" y="2313605"/>
            <a:ext cx="10243762" cy="2893395"/>
            <a:chOff x="984250" y="2313605"/>
            <a:chExt cx="10243762" cy="2893395"/>
          </a:xfrm>
        </p:grpSpPr>
        <p:sp>
          <p:nvSpPr>
            <p:cNvPr id="1049007"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67" name="直接连接符 17"/>
            <p:cNvCxnSpPr/>
            <p:nvPr/>
          </p:nvCxnSpPr>
          <p:spPr>
            <a:xfrm>
              <a:off x="984250" y="2313605"/>
              <a:ext cx="10243762"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49008" name="文本框 8"/>
          <p:cNvSpPr txBox="1"/>
          <p:nvPr/>
        </p:nvSpPr>
        <p:spPr>
          <a:xfrm>
            <a:off x="3868910" y="2898230"/>
            <a:ext cx="4454179" cy="1344407"/>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（一）毛泽东思想的主要内容</a:t>
            </a: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（二）毛泽东思想活的灵魂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barn(outVertical)">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2150"/>
                            </p:stCondLst>
                            <p:childTnLst>
                              <p:par>
                                <p:cTn id="13" presetID="16" presetClass="entr" presetSubtype="37" fill="hold" nodeType="afterEffect">
                                  <p:stCondLst>
                                    <p:cond delay="0"/>
                                  </p:stCondLst>
                                  <p:childTnLst>
                                    <p:set>
                                      <p:cBhvr>
                                        <p:cTn id="14" dur="1" fill="hold">
                                          <p:stCondLst>
                                            <p:cond delay="0"/>
                                          </p:stCondLst>
                                        </p:cTn>
                                        <p:tgtEl>
                                          <p:spTgt spid="263"/>
                                        </p:tgtEl>
                                        <p:attrNameLst>
                                          <p:attrName>style.visibility</p:attrName>
                                        </p:attrNameLst>
                                      </p:cBhvr>
                                      <p:to>
                                        <p:strVal val="visible"/>
                                      </p:to>
                                    </p:set>
                                    <p:animEffect transition="in" filter="barn(outVertical)">
                                      <p:cBhvr>
                                        <p:cTn id="15" dur="500"/>
                                        <p:tgtEl>
                                          <p:spTgt spid="263"/>
                                        </p:tgtEl>
                                      </p:cBhvr>
                                    </p:animEffect>
                                  </p:childTnLst>
                                </p:cTn>
                              </p:par>
                            </p:childTnLst>
                          </p:cTn>
                        </p:par>
                        <p:par>
                          <p:cTn id="16" fill="hold">
                            <p:stCondLst>
                              <p:cond delay="26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9008"/>
                                        </p:tgtEl>
                                        <p:attrNameLst>
                                          <p:attrName>style.visibility</p:attrName>
                                        </p:attrNameLst>
                                      </p:cBhvr>
                                      <p:to>
                                        <p:strVal val="visible"/>
                                      </p:to>
                                    </p:set>
                                    <p:animEffect transition="in" filter="fade">
                                      <p:cBhvr>
                                        <p:cTn id="19" dur="500"/>
                                        <p:tgtEl>
                                          <p:spTgt spid="1049008"/>
                                        </p:tgtEl>
                                      </p:cBhvr>
                                    </p:animEffect>
                                  </p:childTnLst>
                                </p:cTn>
                              </p:par>
                              <p:par>
                                <p:cTn id="20" presetID="16" presetClass="entr" presetSubtype="21" fill="hold" nodeType="withEffect">
                                  <p:stCondLst>
                                    <p:cond delay="0"/>
                                  </p:stCondLst>
                                  <p:childTnLst>
                                    <p:set>
                                      <p:cBhvr>
                                        <p:cTn id="21" dur="1" fill="hold">
                                          <p:stCondLst>
                                            <p:cond delay="0"/>
                                          </p:stCondLst>
                                        </p:cTn>
                                        <p:tgtEl>
                                          <p:spTgt spid="262"/>
                                        </p:tgtEl>
                                        <p:attrNameLst>
                                          <p:attrName>style.visibility</p:attrName>
                                        </p:attrNameLst>
                                      </p:cBhvr>
                                      <p:to>
                                        <p:strVal val="visible"/>
                                      </p:to>
                                    </p:set>
                                    <p:animEffect transition="in" filter="barn(inVertical)">
                                      <p:cBhvr>
                                        <p:cTn id="22" dur="500"/>
                                        <p:tgtEl>
                                          <p:spTgt spid="262"/>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049002"/>
                                        </p:tgtEl>
                                        <p:attrNameLst>
                                          <p:attrName>style.visibility</p:attrName>
                                        </p:attrNameLst>
                                      </p:cBhvr>
                                      <p:to>
                                        <p:strVal val="visible"/>
                                      </p:to>
                                    </p:set>
                                    <p:animEffect transition="in" filter="barn(outVertical)">
                                      <p:cBhvr>
                                        <p:cTn id="25" dur="500"/>
                                        <p:tgtEl>
                                          <p:spTgt spid="1049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2" grpId="0" animBg="1"/>
      <p:bldP spid="1049003" grpId="0" animBg="1"/>
      <p:bldP spid="1049004" grpId="0"/>
      <p:bldP spid="104900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7" name="圆角矩形 6"/>
          <p:cNvSpPr/>
          <p:nvPr/>
        </p:nvSpPr>
        <p:spPr>
          <a:xfrm>
            <a:off x="0" y="1992863"/>
            <a:ext cx="12192000" cy="3929041"/>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18" name="矩形 9"/>
          <p:cNvSpPr/>
          <p:nvPr/>
        </p:nvSpPr>
        <p:spPr>
          <a:xfrm rot="10800000" flipH="1" flipV="1">
            <a:off x="4967507" y="5002681"/>
            <a:ext cx="6587892" cy="45719"/>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019" name="文本框 9"/>
          <p:cNvSpPr txBox="1"/>
          <p:nvPr/>
        </p:nvSpPr>
        <p:spPr>
          <a:xfrm>
            <a:off x="6062662" y="2528276"/>
            <a:ext cx="5492736" cy="1938992"/>
          </a:xfrm>
          <a:prstGeom prst="rect">
            <a:avLst/>
          </a:prstGeom>
          <a:noFill/>
          <a:ln w="9525">
            <a:noFill/>
          </a:ln>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       1981年</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月，党的十一届六中全会通过的《关于建国以来党的若干历史问题的决议》对毛泽东思想的科学体系进行了概括，把毛泽东思想的独创性理论分为</a:t>
            </a:r>
            <a:r>
              <a:rPr lang="zh-CN" altLang="en-US" sz="2000" dirty="0">
                <a:solidFill>
                  <a:srgbClr val="C0000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六</a:t>
            </a:r>
            <a:r>
              <a:rPr lang="zh-CN" altLang="en-US" sz="2000" dirty="0">
                <a:latin typeface="微软雅黑" panose="020B0503020204020204" pitchFamily="34" charset="-122"/>
                <a:ea typeface="微软雅黑" panose="020B0503020204020204" pitchFamily="34" charset="-122"/>
              </a:rPr>
              <a:t>个主要方面。</a:t>
            </a:r>
            <a:endParaRPr lang="zh-CN" altLang="en-US" sz="2000" dirty="0"/>
          </a:p>
        </p:txBody>
      </p:sp>
      <p:grpSp>
        <p:nvGrpSpPr>
          <p:cNvPr id="268" name="组合 2"/>
          <p:cNvGrpSpPr/>
          <p:nvPr/>
        </p:nvGrpSpPr>
        <p:grpSpPr>
          <a:xfrm>
            <a:off x="202908" y="1763364"/>
            <a:ext cx="5573569" cy="3942138"/>
            <a:chOff x="202908" y="1763364"/>
            <a:chExt cx="5573569" cy="3942138"/>
          </a:xfrm>
        </p:grpSpPr>
        <p:sp>
          <p:nvSpPr>
            <p:cNvPr id="1049020" name="矩形 7"/>
            <p:cNvSpPr/>
            <p:nvPr/>
          </p:nvSpPr>
          <p:spPr>
            <a:xfrm>
              <a:off x="520935" y="5410357"/>
              <a:ext cx="4937514" cy="295145"/>
            </a:xfrm>
            <a:prstGeom prst="rect">
              <a:avLst/>
            </a:prstGeom>
          </p:spPr>
          <p:txBody>
            <a:bodyPr wrap="square">
              <a:spAutoFit/>
            </a:bodyPr>
            <a:lstStyle/>
            <a:p>
              <a:pPr algn="ctr">
                <a:lnSpc>
                  <a:spcPct val="120000"/>
                </a:lnSpc>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1981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6</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月，党的十一届六中全会会场</a:t>
              </a:r>
            </a:p>
          </p:txBody>
        </p:sp>
        <p:pic>
          <p:nvPicPr>
            <p:cNvPr id="2097196" name="Picture 2" descr="http://i.ce.cn/ce/xwzx/gnsz/gdxw/201610/22/W020161022329285954067.jpg"/>
            <p:cNvPicPr>
              <a:picLocks noChangeAspect="1" noChangeArrowheads="1"/>
            </p:cNvPicPr>
            <p:nvPr/>
          </p:nvPicPr>
          <p:blipFill>
            <a:blip r:embed="rId3"/>
            <a:srcRect/>
            <a:stretch>
              <a:fillRect/>
            </a:stretch>
          </p:blipFill>
          <p:spPr bwMode="auto">
            <a:xfrm>
              <a:off x="202908" y="1763364"/>
              <a:ext cx="5573569" cy="3541986"/>
            </a:xfrm>
            <a:prstGeom prst="rect">
              <a:avLst/>
            </a:prstGeom>
            <a:ln w="38100">
              <a:solidFill>
                <a:schemeClr val="bg1"/>
              </a:solidFill>
            </a:ln>
            <a:effectLst>
              <a:outerShdw blurRad="50800" dist="38100" dir="2700000" algn="ctr" rotWithShape="0">
                <a:srgbClr val="000000">
                  <a:alpha val="40000"/>
                </a:srgbClr>
              </a:outerShdw>
            </a:effectLst>
          </p:spPr>
        </p:pic>
      </p:grpSp>
      <p:sp>
        <p:nvSpPr>
          <p:cNvPr id="1049021" name="TextBox 3"/>
          <p:cNvSpPr txBox="1"/>
          <p:nvPr/>
        </p:nvSpPr>
        <p:spPr>
          <a:xfrm>
            <a:off x="3383013" y="1068607"/>
            <a:ext cx="5282565" cy="42989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r>
              <a:rPr lang="zh-CN" altLang="en-US" b="1" dirty="0">
                <a:solidFill>
                  <a:schemeClr val="tx1">
                    <a:lumMod val="85000"/>
                    <a:lumOff val="15000"/>
                  </a:schemeClr>
                </a:solidFill>
              </a:rPr>
              <a:t>（一）毛泽东思想的主要内容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矩形: 圆角 32"/>
          <p:cNvSpPr/>
          <p:nvPr/>
        </p:nvSpPr>
        <p:spPr>
          <a:xfrm>
            <a:off x="-365" y="0"/>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2097159" name="图片 15"/>
          <p:cNvPicPr>
            <a:picLocks noChangeAspect="1"/>
          </p:cNvPicPr>
          <p:nvPr/>
        </p:nvPicPr>
        <p:blipFill>
          <a:blip r:embed="rId4"/>
          <a:stretch>
            <a:fillRect/>
          </a:stretch>
        </p:blipFill>
        <p:spPr>
          <a:xfrm>
            <a:off x="-199468" y="2543261"/>
            <a:ext cx="4311033" cy="4304678"/>
          </a:xfrm>
          <a:prstGeom prst="rect">
            <a:avLst/>
          </a:prstGeom>
        </p:spPr>
      </p:pic>
      <p:sp>
        <p:nvSpPr>
          <p:cNvPr id="1048607" name="矩形: 圆角 32"/>
          <p:cNvSpPr/>
          <p:nvPr/>
        </p:nvSpPr>
        <p:spPr>
          <a:xfrm>
            <a:off x="212" y="10061"/>
            <a:ext cx="4127646" cy="6847939"/>
          </a:xfrm>
          <a:prstGeom prst="roundRect">
            <a:avLst>
              <a:gd name="adj" fmla="val 0"/>
            </a:avLst>
          </a:prstGeom>
          <a:gradFill flip="none" rotWithShape="1">
            <a:gsLst>
              <a:gs pos="43000">
                <a:srgbClr val="9D211B"/>
              </a:gs>
              <a:gs pos="77000">
                <a:srgbClr val="C93A3C">
                  <a:alpha val="68000"/>
                </a:srgbClr>
              </a:gs>
              <a:gs pos="89000">
                <a:srgbClr val="E97C30">
                  <a:alpha val="63000"/>
                </a:srgbClr>
              </a:gs>
            </a:gsLst>
            <a:lin ang="3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48608" name="Freeform: Shape 9"/>
          <p:cNvSpPr/>
          <p:nvPr/>
        </p:nvSpPr>
        <p:spPr>
          <a:xfrm rot="16200000" flipH="1">
            <a:off x="-269365" y="-1122430"/>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48609" name="矩形 11"/>
          <p:cNvSpPr/>
          <p:nvPr/>
        </p:nvSpPr>
        <p:spPr>
          <a:xfrm>
            <a:off x="4111748" y="0"/>
            <a:ext cx="8080251" cy="6858000"/>
          </a:xfrm>
          <a:prstGeom prst="rect">
            <a:avLst/>
          </a:prstGeom>
          <a:gradFill flip="none" rotWithShape="1">
            <a:gsLst>
              <a:gs pos="0">
                <a:srgbClr val="FBECC4">
                  <a:alpha val="0"/>
                </a:srgbClr>
              </a:gs>
              <a:gs pos="100000">
                <a:srgbClr val="F2C1B1">
                  <a:alpha val="16000"/>
                </a:srgbClr>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1048610" name="文本框 19"/>
          <p:cNvSpPr txBox="1"/>
          <p:nvPr/>
        </p:nvSpPr>
        <p:spPr>
          <a:xfrm>
            <a:off x="3013212" y="1087171"/>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1048611" name="Freeform: Shape 9"/>
          <p:cNvSpPr/>
          <p:nvPr/>
        </p:nvSpPr>
        <p:spPr>
          <a:xfrm rot="16200000" flipH="1">
            <a:off x="375378" y="-814926"/>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48612" name="PA-Freeform: Shape 8"/>
          <p:cNvSpPr/>
          <p:nvPr>
            <p:custDataLst>
              <p:tags r:id="rId1"/>
            </p:custDataLst>
          </p:nvPr>
        </p:nvSpPr>
        <p:spPr>
          <a:xfrm flipH="1">
            <a:off x="9193347" y="5116523"/>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60000">
                <a:srgbClr val="D07C98">
                  <a:alpha val="15000"/>
                </a:srgbClr>
              </a:gs>
              <a:gs pos="100000">
                <a:srgbClr val="AF1E22">
                  <a:alpha val="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48616" name="î$ḷiḋê"/>
          <p:cNvSpPr/>
          <p:nvPr/>
        </p:nvSpPr>
        <p:spPr bwMode="auto">
          <a:xfrm>
            <a:off x="5377470" y="1752879"/>
            <a:ext cx="6412019" cy="1189346"/>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一、毛泽东思想是如何形成发展的？</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二、如何准确理解毛泽东思想的主要内容和活的灵魂？</a:t>
            </a:r>
          </a:p>
        </p:txBody>
      </p:sp>
      <p:sp>
        <p:nvSpPr>
          <p:cNvPr id="1048620" name="iŝļiḍé"/>
          <p:cNvSpPr/>
          <p:nvPr/>
        </p:nvSpPr>
        <p:spPr bwMode="auto">
          <a:xfrm>
            <a:off x="5377470" y="4085003"/>
            <a:ext cx="5428543" cy="795199"/>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一、如何正确认识毛泽东思想的历史地位？</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二、如何科学评价毛泽东和毛泽东思想？</a:t>
            </a:r>
          </a:p>
        </p:txBody>
      </p:sp>
      <p:cxnSp>
        <p:nvCxnSpPr>
          <p:cNvPr id="3145734" name="直接连接符 50"/>
          <p:cNvCxnSpPr/>
          <p:nvPr/>
        </p:nvCxnSpPr>
        <p:spPr>
          <a:xfrm>
            <a:off x="4781968" y="3148408"/>
            <a:ext cx="674237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54"/>
          <p:cNvCxnSpPr/>
          <p:nvPr/>
        </p:nvCxnSpPr>
        <p:spPr>
          <a:xfrm>
            <a:off x="4781968" y="5226074"/>
            <a:ext cx="668016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051458" y="1286770"/>
            <a:ext cx="4801314" cy="461665"/>
          </a:xfrm>
          <a:prstGeom prst="rect">
            <a:avLst/>
          </a:prstGeom>
          <a:noFill/>
        </p:spPr>
        <p:txBody>
          <a:bodyPr wrap="none">
            <a:spAutoFit/>
          </a:bodyPr>
          <a:lstStyle>
            <a:defPPr>
              <a:defRPr lang="zh-CN"/>
            </a:defPPr>
            <a:lvl1pPr>
              <a:lnSpc>
                <a:spcPct val="120000"/>
              </a:lnSpc>
            </a:lvl1pPr>
          </a:lstStyle>
          <a:p>
            <a:pPr>
              <a:lnSpc>
                <a:spcPct val="100000"/>
              </a:lnSpc>
              <a:defRPr/>
            </a:pPr>
            <a:r>
              <a:rPr lang="zh-CN" altLang="en-US" sz="2400" b="1" dirty="0">
                <a:latin typeface="微软雅黑" panose="020B0503020204020204" pitchFamily="34" charset="-122"/>
                <a:ea typeface="微软雅黑" panose="020B0503020204020204" pitchFamily="34" charset="-122"/>
              </a:rPr>
              <a:t>毛泽东思想的形成发展和主要内容</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1" name="ísḻîḓê"/>
          <p:cNvSpPr/>
          <p:nvPr/>
        </p:nvSpPr>
        <p:spPr>
          <a:xfrm>
            <a:off x="4583888" y="1336912"/>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第一讲</a:t>
            </a:r>
            <a:endParaRPr lang="en-US" altLang="zh-CN" sz="2800" b="1" dirty="0">
              <a:latin typeface="华文新魏" panose="02010800040101010101" pitchFamily="2" charset="-122"/>
              <a:ea typeface="华文新魏" panose="02010800040101010101" pitchFamily="2" charset="-122"/>
            </a:endParaRPr>
          </a:p>
        </p:txBody>
      </p:sp>
      <p:sp>
        <p:nvSpPr>
          <p:cNvPr id="22" name="文本框 21"/>
          <p:cNvSpPr txBox="1"/>
          <p:nvPr/>
        </p:nvSpPr>
        <p:spPr>
          <a:xfrm>
            <a:off x="6051458" y="3430215"/>
            <a:ext cx="3262432" cy="461665"/>
          </a:xfrm>
          <a:prstGeom prst="rect">
            <a:avLst/>
          </a:prstGeom>
          <a:noFill/>
        </p:spPr>
        <p:txBody>
          <a:bodyPr wrap="none">
            <a:spAutoFit/>
          </a:bodyPr>
          <a:lstStyle>
            <a:defPPr>
              <a:defRPr lang="zh-CN"/>
            </a:defPPr>
            <a:lvl1pPr>
              <a:lnSpc>
                <a:spcPct val="120000"/>
              </a:lnSpc>
            </a:lvl1pPr>
          </a:lstStyle>
          <a:p>
            <a:pPr>
              <a:lnSpc>
                <a:spcPct val="100000"/>
              </a:lnSpc>
              <a:defRPr/>
            </a:pPr>
            <a:r>
              <a:rPr lang="zh-CN" altLang="en-US" sz="2400" b="1" dirty="0">
                <a:latin typeface="微软雅黑" panose="020B0503020204020204" pitchFamily="34" charset="-122"/>
                <a:ea typeface="微软雅黑" panose="020B0503020204020204" pitchFamily="34" charset="-122"/>
              </a:rPr>
              <a:t>毛泽东思想的历史地位</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3" name="ísḻîḓê"/>
          <p:cNvSpPr/>
          <p:nvPr/>
        </p:nvSpPr>
        <p:spPr>
          <a:xfrm>
            <a:off x="4583888" y="3480357"/>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smtClean="0">
                <a:latin typeface="华文新魏" panose="02010800040101010101" pitchFamily="2" charset="-122"/>
                <a:ea typeface="华文新魏" panose="02010800040101010101" pitchFamily="2" charset="-122"/>
              </a:rPr>
              <a:t>第二讲</a:t>
            </a:r>
            <a:endParaRPr lang="en-US" altLang="zh-CN" sz="28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048610"/>
                                        </p:tgtEl>
                                        <p:attrNameLst>
                                          <p:attrName>style.visibility</p:attrName>
                                        </p:attrNameLst>
                                      </p:cBhvr>
                                      <p:to>
                                        <p:strVal val="visible"/>
                                      </p:to>
                                    </p:set>
                                    <p:anim calcmode="lin" valueType="num">
                                      <p:cBhvr additive="base">
                                        <p:cTn id="7" dur="500" fill="hold"/>
                                        <p:tgtEl>
                                          <p:spTgt spid="1048610"/>
                                        </p:tgtEl>
                                        <p:attrNameLst>
                                          <p:attrName>ppt_x</p:attrName>
                                        </p:attrNameLst>
                                      </p:cBhvr>
                                      <p:tavLst>
                                        <p:tav tm="0">
                                          <p:val>
                                            <p:strVal val="#ppt_x"/>
                                          </p:val>
                                        </p:tav>
                                        <p:tav tm="100000">
                                          <p:val>
                                            <p:strVal val="#ppt_x"/>
                                          </p:val>
                                        </p:tav>
                                      </p:tavLst>
                                    </p:anim>
                                    <p:anim calcmode="lin" valueType="num">
                                      <p:cBhvr additive="base">
                                        <p:cTn id="8" dur="500" fill="hold"/>
                                        <p:tgtEl>
                                          <p:spTgt spid="10486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048611"/>
                                        </p:tgtEl>
                                        <p:attrNameLst>
                                          <p:attrName>style.visibility</p:attrName>
                                        </p:attrNameLst>
                                      </p:cBhvr>
                                      <p:to>
                                        <p:strVal val="visible"/>
                                      </p:to>
                                    </p:set>
                                    <p:anim calcmode="lin" valueType="num">
                                      <p:cBhvr additive="base">
                                        <p:cTn id="11" dur="1000" fill="hold"/>
                                        <p:tgtEl>
                                          <p:spTgt spid="1048611"/>
                                        </p:tgtEl>
                                        <p:attrNameLst>
                                          <p:attrName>ppt_x</p:attrName>
                                        </p:attrNameLst>
                                      </p:cBhvr>
                                      <p:tavLst>
                                        <p:tav tm="0">
                                          <p:val>
                                            <p:strVal val="#ppt_x"/>
                                          </p:val>
                                        </p:tav>
                                        <p:tav tm="100000">
                                          <p:val>
                                            <p:strVal val="#ppt_x"/>
                                          </p:val>
                                        </p:tav>
                                      </p:tavLst>
                                    </p:anim>
                                    <p:anim calcmode="lin" valueType="num">
                                      <p:cBhvr additive="base">
                                        <p:cTn id="12" dur="1000" fill="hold"/>
                                        <p:tgtEl>
                                          <p:spTgt spid="10486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48608"/>
                                        </p:tgtEl>
                                        <p:attrNameLst>
                                          <p:attrName>style.visibility</p:attrName>
                                        </p:attrNameLst>
                                      </p:cBhvr>
                                      <p:to>
                                        <p:strVal val="visible"/>
                                      </p:to>
                                    </p:set>
                                    <p:anim calcmode="lin" valueType="num">
                                      <p:cBhvr additive="base">
                                        <p:cTn id="15" dur="1000" fill="hold"/>
                                        <p:tgtEl>
                                          <p:spTgt spid="1048608"/>
                                        </p:tgtEl>
                                        <p:attrNameLst>
                                          <p:attrName>ppt_x</p:attrName>
                                        </p:attrNameLst>
                                      </p:cBhvr>
                                      <p:tavLst>
                                        <p:tav tm="0">
                                          <p:val>
                                            <p:strVal val="#ppt_x"/>
                                          </p:val>
                                        </p:tav>
                                        <p:tav tm="100000">
                                          <p:val>
                                            <p:strVal val="#ppt_x"/>
                                          </p:val>
                                        </p:tav>
                                      </p:tavLst>
                                    </p:anim>
                                    <p:anim calcmode="lin" valueType="num">
                                      <p:cBhvr additive="base">
                                        <p:cTn id="16" dur="1000" fill="hold"/>
                                        <p:tgtEl>
                                          <p:spTgt spid="1048608"/>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2097159"/>
                                        </p:tgtEl>
                                        <p:attrNameLst>
                                          <p:attrName>style.visibility</p:attrName>
                                        </p:attrNameLst>
                                      </p:cBhvr>
                                      <p:to>
                                        <p:strVal val="visible"/>
                                      </p:to>
                                    </p:set>
                                    <p:animEffect transition="in" filter="fade">
                                      <p:cBhvr>
                                        <p:cTn id="19" dur="500"/>
                                        <p:tgtEl>
                                          <p:spTgt spid="20971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48612"/>
                                        </p:tgtEl>
                                        <p:attrNameLst>
                                          <p:attrName>style.visibility</p:attrName>
                                        </p:attrNameLst>
                                      </p:cBhvr>
                                      <p:to>
                                        <p:strVal val="visible"/>
                                      </p:to>
                                    </p:set>
                                    <p:animEffect transition="in" filter="fade">
                                      <p:cBhvr>
                                        <p:cTn id="22" dur="500"/>
                                        <p:tgtEl>
                                          <p:spTgt spid="1048612"/>
                                        </p:tgtEl>
                                      </p:cBhvr>
                                    </p:animEffect>
                                  </p:childTnLst>
                                </p:cTn>
                              </p:par>
                            </p:childTnLst>
                          </p:cTn>
                        </p:par>
                        <p:par>
                          <p:cTn id="23" fill="hold">
                            <p:stCondLst>
                              <p:cond delay="500"/>
                            </p:stCondLst>
                            <p:childTnLst>
                              <p:par>
                                <p:cTn id="24" presetID="10" presetClass="entr" presetSubtype="0" fill="hold" grpId="0" nodeType="afterEffect">
                                  <p:stCondLst>
                                    <p:cond delay="0"/>
                                  </p:stCondLst>
                                  <p:iterate type="wd">
                                    <p:tmPct val="10000"/>
                                  </p:iterate>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2000"/>
                            </p:stCondLst>
                            <p:childTnLst>
                              <p:par>
                                <p:cTn id="28" presetID="10" presetClass="entr" presetSubtype="0" fill="hold" grpId="0" nodeType="afterEffect">
                                  <p:stCondLst>
                                    <p:cond delay="0"/>
                                  </p:stCondLst>
                                  <p:iterate type="wd">
                                    <p:tmPct val="10000"/>
                                  </p:iterate>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3200"/>
                            </p:stCondLst>
                            <p:childTnLst>
                              <p:par>
                                <p:cTn id="32" presetID="10" presetClass="entr" presetSubtype="0" fill="hold" grpId="0" nodeType="afterEffect">
                                  <p:stCondLst>
                                    <p:cond delay="0"/>
                                  </p:stCondLst>
                                  <p:iterate type="wd">
                                    <p:tmPct val="10000"/>
                                  </p:iterate>
                                  <p:childTnLst>
                                    <p:set>
                                      <p:cBhvr>
                                        <p:cTn id="33" dur="1" fill="hold">
                                          <p:stCondLst>
                                            <p:cond delay="0"/>
                                          </p:stCondLst>
                                        </p:cTn>
                                        <p:tgtEl>
                                          <p:spTgt spid="1048616"/>
                                        </p:tgtEl>
                                        <p:attrNameLst>
                                          <p:attrName>style.visibility</p:attrName>
                                        </p:attrNameLst>
                                      </p:cBhvr>
                                      <p:to>
                                        <p:strVal val="visible"/>
                                      </p:to>
                                    </p:set>
                                    <p:animEffect transition="in" filter="fade">
                                      <p:cBhvr>
                                        <p:cTn id="34" dur="500"/>
                                        <p:tgtEl>
                                          <p:spTgt spid="1048616"/>
                                        </p:tgtEl>
                                      </p:cBhvr>
                                    </p:animEffect>
                                  </p:childTnLst>
                                </p:cTn>
                              </p:par>
                            </p:childTnLst>
                          </p:cTn>
                        </p:par>
                        <p:par>
                          <p:cTn id="35" fill="hold">
                            <p:stCondLst>
                              <p:cond delay="5650"/>
                            </p:stCondLst>
                            <p:childTnLst>
                              <p:par>
                                <p:cTn id="36" presetID="16" presetClass="entr" presetSubtype="37" fill="hold" nodeType="afterEffect">
                                  <p:stCondLst>
                                    <p:cond delay="0"/>
                                  </p:stCondLst>
                                  <p:childTnLst>
                                    <p:set>
                                      <p:cBhvr>
                                        <p:cTn id="37" dur="1" fill="hold">
                                          <p:stCondLst>
                                            <p:cond delay="0"/>
                                          </p:stCondLst>
                                        </p:cTn>
                                        <p:tgtEl>
                                          <p:spTgt spid="3145734"/>
                                        </p:tgtEl>
                                        <p:attrNameLst>
                                          <p:attrName>style.visibility</p:attrName>
                                        </p:attrNameLst>
                                      </p:cBhvr>
                                      <p:to>
                                        <p:strVal val="visible"/>
                                      </p:to>
                                    </p:set>
                                    <p:animEffect transition="in" filter="barn(outVertical)">
                                      <p:cBhvr>
                                        <p:cTn id="38" dur="500"/>
                                        <p:tgtEl>
                                          <p:spTgt spid="3145734"/>
                                        </p:tgtEl>
                                      </p:cBhvr>
                                    </p:animEffect>
                                  </p:childTnLst>
                                </p:cTn>
                              </p:par>
                            </p:childTnLst>
                          </p:cTn>
                        </p:par>
                        <p:par>
                          <p:cTn id="39" fill="hold">
                            <p:stCondLst>
                              <p:cond delay="6150"/>
                            </p:stCondLst>
                            <p:childTnLst>
                              <p:par>
                                <p:cTn id="40" presetID="10" presetClass="entr" presetSubtype="0" fill="hold" grpId="0" nodeType="afterEffect">
                                  <p:stCondLst>
                                    <p:cond delay="0"/>
                                  </p:stCondLst>
                                  <p:iterate type="wd">
                                    <p:tmPct val="1000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par>
                          <p:cTn id="43" fill="hold">
                            <p:stCondLst>
                              <p:cond delay="6750"/>
                            </p:stCondLst>
                            <p:childTnLst>
                              <p:par>
                                <p:cTn id="44" presetID="10" presetClass="entr" presetSubtype="0" fill="hold" grpId="0" nodeType="afterEffect">
                                  <p:stCondLst>
                                    <p:cond delay="0"/>
                                  </p:stCondLst>
                                  <p:iterate type="wd">
                                    <p:tmPct val="10000"/>
                                  </p:iterate>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par>
                          <p:cTn id="47" fill="hold">
                            <p:stCondLst>
                              <p:cond delay="7699"/>
                            </p:stCondLst>
                            <p:childTnLst>
                              <p:par>
                                <p:cTn id="48" presetID="10" presetClass="entr" presetSubtype="0" fill="hold" grpId="0" nodeType="afterEffect">
                                  <p:stCondLst>
                                    <p:cond delay="0"/>
                                  </p:stCondLst>
                                  <p:iterate type="wd">
                                    <p:tmPct val="10000"/>
                                  </p:iterate>
                                  <p:childTnLst>
                                    <p:set>
                                      <p:cBhvr>
                                        <p:cTn id="49" dur="1" fill="hold">
                                          <p:stCondLst>
                                            <p:cond delay="0"/>
                                          </p:stCondLst>
                                        </p:cTn>
                                        <p:tgtEl>
                                          <p:spTgt spid="1048620"/>
                                        </p:tgtEl>
                                        <p:attrNameLst>
                                          <p:attrName>style.visibility</p:attrName>
                                        </p:attrNameLst>
                                      </p:cBhvr>
                                      <p:to>
                                        <p:strVal val="visible"/>
                                      </p:to>
                                    </p:set>
                                    <p:animEffect transition="in" filter="fade">
                                      <p:cBhvr>
                                        <p:cTn id="50" dur="500"/>
                                        <p:tgtEl>
                                          <p:spTgt spid="1048620"/>
                                        </p:tgtEl>
                                      </p:cBhvr>
                                    </p:animEffect>
                                  </p:childTnLst>
                                </p:cTn>
                              </p:par>
                            </p:childTnLst>
                          </p:cTn>
                        </p:par>
                        <p:par>
                          <p:cTn id="51" fill="hold">
                            <p:stCondLst>
                              <p:cond delay="10000"/>
                            </p:stCondLst>
                            <p:childTnLst>
                              <p:par>
                                <p:cTn id="52" presetID="16" presetClass="entr" presetSubtype="37" fill="hold" nodeType="afterEffect">
                                  <p:stCondLst>
                                    <p:cond delay="0"/>
                                  </p:stCondLst>
                                  <p:childTnLst>
                                    <p:set>
                                      <p:cBhvr>
                                        <p:cTn id="53" dur="1" fill="hold">
                                          <p:stCondLst>
                                            <p:cond delay="0"/>
                                          </p:stCondLst>
                                        </p:cTn>
                                        <p:tgtEl>
                                          <p:spTgt spid="3145735"/>
                                        </p:tgtEl>
                                        <p:attrNameLst>
                                          <p:attrName>style.visibility</p:attrName>
                                        </p:attrNameLst>
                                      </p:cBhvr>
                                      <p:to>
                                        <p:strVal val="visible"/>
                                      </p:to>
                                    </p:set>
                                    <p:animEffect transition="in" filter="barn(outVertical)">
                                      <p:cBhvr>
                                        <p:cTn id="54" dur="500"/>
                                        <p:tgtEl>
                                          <p:spTgt spid="3145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8" grpId="0" animBg="1"/>
      <p:bldP spid="1048610" grpId="0" animBg="1"/>
      <p:bldP spid="1048611" grpId="0" animBg="1"/>
      <p:bldP spid="1048612" grpId="0" animBg="1"/>
      <p:bldP spid="1048616" grpId="0"/>
      <p:bldP spid="1048620" grpId="0"/>
      <p:bldP spid="20" grpId="0"/>
      <p:bldP spid="21"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8" name="圆角矩形 9"/>
          <p:cNvSpPr/>
          <p:nvPr/>
        </p:nvSpPr>
        <p:spPr>
          <a:xfrm>
            <a:off x="0" y="1542489"/>
            <a:ext cx="12192000" cy="4458926"/>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29" name="矩形 18"/>
          <p:cNvSpPr/>
          <p:nvPr/>
        </p:nvSpPr>
        <p:spPr>
          <a:xfrm>
            <a:off x="247650" y="3874263"/>
            <a:ext cx="11696700" cy="1853883"/>
          </a:xfrm>
          <a:prstGeom prst="rect">
            <a:avLst/>
          </a:prstGeom>
          <a:solidFill>
            <a:schemeClr val="bg1"/>
          </a:solidFill>
          <a:ln>
            <a:gradFill>
              <a:gsLst>
                <a:gs pos="0">
                  <a:schemeClr val="bg1">
                    <a:alpha val="0"/>
                  </a:schemeClr>
                </a:gs>
                <a:gs pos="100000">
                  <a:srgbClr val="C00000"/>
                </a:gs>
              </a:gsLst>
              <a:lin ang="5400000" scaled="1"/>
            </a:grad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030" name="îSliḋè"/>
          <p:cNvSpPr txBox="1"/>
          <p:nvPr/>
        </p:nvSpPr>
        <p:spPr>
          <a:xfrm>
            <a:off x="307975" y="2742004"/>
            <a:ext cx="1753235" cy="962660"/>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新民主主义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革命理论</a:t>
            </a:r>
            <a:endParaRPr lang="en-US" altLang="zh-CN" dirty="0">
              <a:sym typeface="+mn-lt"/>
            </a:endParaRPr>
          </a:p>
        </p:txBody>
      </p:sp>
      <p:sp>
        <p:nvSpPr>
          <p:cNvPr id="1049031" name="îṩļíde"/>
          <p:cNvSpPr txBox="1"/>
          <p:nvPr/>
        </p:nvSpPr>
        <p:spPr>
          <a:xfrm>
            <a:off x="2299970" y="2742004"/>
            <a:ext cx="1753235" cy="1336675"/>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auto">
              <a:lnSpc>
                <a:spcPct val="125000"/>
              </a:lnSpc>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社会主义革命与社会主义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a:p>
            <a:pPr fontAlgn="auto">
              <a:lnSpc>
                <a:spcPct val="125000"/>
              </a:lnSpc>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建设理论</a:t>
            </a:r>
            <a:endParaRPr lang="en-US" altLang="zh-CN" dirty="0">
              <a:sym typeface="+mn-lt"/>
            </a:endParaRPr>
          </a:p>
        </p:txBody>
      </p:sp>
      <p:sp>
        <p:nvSpPr>
          <p:cNvPr id="1049032" name="ïśļidê"/>
          <p:cNvSpPr txBox="1"/>
          <p:nvPr/>
        </p:nvSpPr>
        <p:spPr>
          <a:xfrm>
            <a:off x="4290060" y="2608654"/>
            <a:ext cx="1880235" cy="1607185"/>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auto">
              <a:lnSpc>
                <a:spcPct val="125000"/>
              </a:lnSpc>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革命军队建设和军事</a:t>
            </a:r>
            <a:r>
              <a:rPr lang="zh-CN" altLang="zh-CN" dirty="0" smtClean="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战略</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的</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a:p>
            <a:pPr algn="ctr" fontAlgn="auto">
              <a:lnSpc>
                <a:spcPct val="125000"/>
              </a:lnSpc>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理论</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lt"/>
            </a:endParaRPr>
          </a:p>
        </p:txBody>
      </p:sp>
      <p:sp>
        <p:nvSpPr>
          <p:cNvPr id="1049033" name="í$1iḋé"/>
          <p:cNvSpPr txBox="1"/>
          <p:nvPr/>
        </p:nvSpPr>
        <p:spPr>
          <a:xfrm>
            <a:off x="6398895" y="2501974"/>
            <a:ext cx="1776730" cy="1473200"/>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spcBef>
                <a:spcPct val="0"/>
              </a:spcBef>
            </a:pPr>
            <a:r>
              <a:rPr lang="zh-CN" altLang="zh-CN" sz="2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政策和策略的理论</a:t>
            </a:r>
            <a:endParaRPr lang="en-US" altLang="zh-CN" sz="2000" b="1" dirty="0">
              <a:solidFill>
                <a:schemeClr val="bg2">
                  <a:lumMod val="10000"/>
                </a:schemeClr>
              </a:solidFill>
              <a:latin typeface="华文中宋" panose="02010600040101010101" pitchFamily="2" charset="-122"/>
              <a:ea typeface="华文中宋" panose="02010600040101010101" pitchFamily="2" charset="-122"/>
              <a:cs typeface="+mn-ea"/>
              <a:sym typeface="+mn-lt"/>
            </a:endParaRPr>
          </a:p>
        </p:txBody>
      </p:sp>
      <p:cxnSp>
        <p:nvCxnSpPr>
          <p:cNvPr id="3145768" name="直接连接符 78"/>
          <p:cNvCxnSpPr/>
          <p:nvPr/>
        </p:nvCxnSpPr>
        <p:spPr>
          <a:xfrm>
            <a:off x="2129758" y="2510238"/>
            <a:ext cx="0" cy="1882225"/>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cxnSp>
        <p:nvCxnSpPr>
          <p:cNvPr id="3145769" name="直接连接符 79"/>
          <p:cNvCxnSpPr/>
          <p:nvPr/>
        </p:nvCxnSpPr>
        <p:spPr>
          <a:xfrm>
            <a:off x="4201785" y="2510238"/>
            <a:ext cx="0" cy="1882225"/>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cxnSp>
        <p:nvCxnSpPr>
          <p:cNvPr id="3145770" name="直接连接符 80"/>
          <p:cNvCxnSpPr/>
          <p:nvPr/>
        </p:nvCxnSpPr>
        <p:spPr>
          <a:xfrm>
            <a:off x="6257936" y="2510238"/>
            <a:ext cx="0" cy="1882225"/>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cxnSp>
        <p:nvCxnSpPr>
          <p:cNvPr id="3145771" name="直接连接符 81"/>
          <p:cNvCxnSpPr/>
          <p:nvPr/>
        </p:nvCxnSpPr>
        <p:spPr>
          <a:xfrm>
            <a:off x="8318533" y="2512477"/>
            <a:ext cx="0" cy="1891877"/>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sp>
        <p:nvSpPr>
          <p:cNvPr id="1049034" name="íṩ1îdê"/>
          <p:cNvSpPr txBox="1"/>
          <p:nvPr/>
        </p:nvSpPr>
        <p:spPr>
          <a:xfrm>
            <a:off x="8394700" y="2768674"/>
            <a:ext cx="1753235" cy="1292860"/>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思想政治工作和文化工作的理论</a:t>
            </a:r>
            <a:endParaRPr lang="en-US" altLang="zh-CN" dirty="0">
              <a:sym typeface="+mn-lt"/>
            </a:endParaRPr>
          </a:p>
        </p:txBody>
      </p:sp>
      <p:grpSp>
        <p:nvGrpSpPr>
          <p:cNvPr id="272" name="组合 101"/>
          <p:cNvGrpSpPr/>
          <p:nvPr/>
        </p:nvGrpSpPr>
        <p:grpSpPr>
          <a:xfrm>
            <a:off x="920929" y="1772204"/>
            <a:ext cx="417985" cy="417985"/>
            <a:chOff x="4409882" y="3251109"/>
            <a:chExt cx="775291" cy="775290"/>
          </a:xfrm>
        </p:grpSpPr>
        <p:sp>
          <p:nvSpPr>
            <p:cNvPr id="1049035" name="ïṣ1ïďé"/>
            <p:cNvSpPr/>
            <p:nvPr/>
          </p:nvSpPr>
          <p:spPr bwMode="auto">
            <a:xfrm>
              <a:off x="4409882" y="3251109"/>
              <a:ext cx="775291"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a:cs typeface="+mn-ea"/>
                <a:sym typeface="+mn-lt"/>
              </a:endParaRPr>
            </a:p>
          </p:txBody>
        </p:sp>
        <p:sp>
          <p:nvSpPr>
            <p:cNvPr id="1049036" name="文本框 108"/>
            <p:cNvSpPr txBox="1"/>
            <p:nvPr/>
          </p:nvSpPr>
          <p:spPr>
            <a:xfrm>
              <a:off x="4541326" y="3574981"/>
              <a:ext cx="447237" cy="154336"/>
            </a:xfrm>
            <a:custGeom>
              <a:avLst/>
              <a:gdLst/>
              <a:ahLst/>
              <a:cxnLst/>
              <a:rect l="l" t="t" r="r" b="b"/>
              <a:pathLst>
                <a:path w="447237" h="154336">
                  <a:moveTo>
                    <a:pt x="318474" y="14049"/>
                  </a:moveTo>
                  <a:cubicBezTo>
                    <a:pt x="307610" y="14798"/>
                    <a:pt x="293560" y="16484"/>
                    <a:pt x="276326" y="19107"/>
                  </a:cubicBezTo>
                  <a:cubicBezTo>
                    <a:pt x="266960" y="20980"/>
                    <a:pt x="255159" y="23603"/>
                    <a:pt x="240922" y="26974"/>
                  </a:cubicBezTo>
                  <a:cubicBezTo>
                    <a:pt x="238674" y="27724"/>
                    <a:pt x="237737" y="28941"/>
                    <a:pt x="238112" y="30627"/>
                  </a:cubicBezTo>
                  <a:cubicBezTo>
                    <a:pt x="238487" y="32313"/>
                    <a:pt x="240173" y="32782"/>
                    <a:pt x="243170" y="32032"/>
                  </a:cubicBezTo>
                  <a:cubicBezTo>
                    <a:pt x="259654" y="28660"/>
                    <a:pt x="272205" y="26225"/>
                    <a:pt x="280822" y="24727"/>
                  </a:cubicBezTo>
                  <a:cubicBezTo>
                    <a:pt x="291687" y="22104"/>
                    <a:pt x="304612" y="20231"/>
                    <a:pt x="319598" y="19107"/>
                  </a:cubicBezTo>
                  <a:cubicBezTo>
                    <a:pt x="321472" y="18732"/>
                    <a:pt x="322221" y="17983"/>
                    <a:pt x="321846" y="16859"/>
                  </a:cubicBezTo>
                  <a:cubicBezTo>
                    <a:pt x="321472" y="14986"/>
                    <a:pt x="320348" y="14049"/>
                    <a:pt x="318474" y="14049"/>
                  </a:cubicBezTo>
                  <a:close/>
                  <a:moveTo>
                    <a:pt x="365118" y="0"/>
                  </a:moveTo>
                  <a:cubicBezTo>
                    <a:pt x="379355" y="0"/>
                    <a:pt x="390220" y="2435"/>
                    <a:pt x="397713" y="7305"/>
                  </a:cubicBezTo>
                  <a:cubicBezTo>
                    <a:pt x="414198" y="19669"/>
                    <a:pt x="428809" y="33344"/>
                    <a:pt x="441547" y="48330"/>
                  </a:cubicBezTo>
                  <a:cubicBezTo>
                    <a:pt x="448291" y="57321"/>
                    <a:pt x="449040" y="72682"/>
                    <a:pt x="443795" y="94411"/>
                  </a:cubicBezTo>
                  <a:cubicBezTo>
                    <a:pt x="440048" y="108648"/>
                    <a:pt x="431431" y="116703"/>
                    <a:pt x="417944" y="118576"/>
                  </a:cubicBezTo>
                  <a:cubicBezTo>
                    <a:pt x="417195" y="118576"/>
                    <a:pt x="415321" y="118951"/>
                    <a:pt x="412324" y="119700"/>
                  </a:cubicBezTo>
                  <a:cubicBezTo>
                    <a:pt x="401085" y="121199"/>
                    <a:pt x="393966" y="122136"/>
                    <a:pt x="390969" y="122510"/>
                  </a:cubicBezTo>
                  <a:cubicBezTo>
                    <a:pt x="390595" y="122510"/>
                    <a:pt x="389471" y="122698"/>
                    <a:pt x="387597" y="123072"/>
                  </a:cubicBezTo>
                  <a:cubicBezTo>
                    <a:pt x="372986" y="124196"/>
                    <a:pt x="361934" y="125320"/>
                    <a:pt x="354441" y="126444"/>
                  </a:cubicBezTo>
                  <a:cubicBezTo>
                    <a:pt x="352193" y="126444"/>
                    <a:pt x="350975" y="125882"/>
                    <a:pt x="350788" y="124758"/>
                  </a:cubicBezTo>
                  <a:cubicBezTo>
                    <a:pt x="350601" y="123634"/>
                    <a:pt x="351818" y="122510"/>
                    <a:pt x="354441" y="121386"/>
                  </a:cubicBezTo>
                  <a:cubicBezTo>
                    <a:pt x="355939" y="120637"/>
                    <a:pt x="356408" y="119700"/>
                    <a:pt x="355846" y="118576"/>
                  </a:cubicBezTo>
                  <a:cubicBezTo>
                    <a:pt x="355284" y="117452"/>
                    <a:pt x="354254" y="117265"/>
                    <a:pt x="352755" y="118014"/>
                  </a:cubicBezTo>
                  <a:cubicBezTo>
                    <a:pt x="350507" y="118389"/>
                    <a:pt x="346386" y="118951"/>
                    <a:pt x="340391" y="119700"/>
                  </a:cubicBezTo>
                  <a:cubicBezTo>
                    <a:pt x="337020" y="120450"/>
                    <a:pt x="334210" y="121012"/>
                    <a:pt x="331962" y="121386"/>
                  </a:cubicBezTo>
                  <a:cubicBezTo>
                    <a:pt x="328590" y="121761"/>
                    <a:pt x="326717" y="121480"/>
                    <a:pt x="326342" y="120543"/>
                  </a:cubicBezTo>
                  <a:cubicBezTo>
                    <a:pt x="325967" y="119607"/>
                    <a:pt x="327091" y="118014"/>
                    <a:pt x="329714" y="115767"/>
                  </a:cubicBezTo>
                  <a:cubicBezTo>
                    <a:pt x="341328" y="108273"/>
                    <a:pt x="350507" y="101530"/>
                    <a:pt x="357251" y="95535"/>
                  </a:cubicBezTo>
                  <a:cubicBezTo>
                    <a:pt x="359499" y="92913"/>
                    <a:pt x="360342" y="90852"/>
                    <a:pt x="359780" y="89354"/>
                  </a:cubicBezTo>
                  <a:cubicBezTo>
                    <a:pt x="359218" y="87855"/>
                    <a:pt x="357063" y="86731"/>
                    <a:pt x="353317" y="85982"/>
                  </a:cubicBezTo>
                  <a:cubicBezTo>
                    <a:pt x="345449" y="84858"/>
                    <a:pt x="334022" y="85420"/>
                    <a:pt x="319036" y="87668"/>
                  </a:cubicBezTo>
                  <a:cubicBezTo>
                    <a:pt x="316039" y="88042"/>
                    <a:pt x="310045" y="88979"/>
                    <a:pt x="301053" y="90478"/>
                  </a:cubicBezTo>
                  <a:cubicBezTo>
                    <a:pt x="248977" y="99095"/>
                    <a:pt x="213010" y="106400"/>
                    <a:pt x="193154" y="112395"/>
                  </a:cubicBezTo>
                  <a:cubicBezTo>
                    <a:pt x="187534" y="113893"/>
                    <a:pt x="179479" y="116141"/>
                    <a:pt x="168989" y="119138"/>
                  </a:cubicBezTo>
                  <a:cubicBezTo>
                    <a:pt x="140516" y="126257"/>
                    <a:pt x="119535" y="133000"/>
                    <a:pt x="106048" y="139369"/>
                  </a:cubicBezTo>
                  <a:cubicBezTo>
                    <a:pt x="104549" y="140119"/>
                    <a:pt x="102301" y="141805"/>
                    <a:pt x="99304" y="144427"/>
                  </a:cubicBezTo>
                  <a:cubicBezTo>
                    <a:pt x="89563" y="153044"/>
                    <a:pt x="81508" y="156041"/>
                    <a:pt x="75139" y="153419"/>
                  </a:cubicBezTo>
                  <a:cubicBezTo>
                    <a:pt x="73641" y="152670"/>
                    <a:pt x="71393" y="151733"/>
                    <a:pt x="68396" y="150609"/>
                  </a:cubicBezTo>
                  <a:cubicBezTo>
                    <a:pt x="56407" y="146113"/>
                    <a:pt x="45729" y="140493"/>
                    <a:pt x="36363" y="133750"/>
                  </a:cubicBezTo>
                  <a:cubicBezTo>
                    <a:pt x="19129" y="121386"/>
                    <a:pt x="7140" y="109397"/>
                    <a:pt x="397" y="97783"/>
                  </a:cubicBezTo>
                  <a:cubicBezTo>
                    <a:pt x="-1851" y="78302"/>
                    <a:pt x="5454" y="67437"/>
                    <a:pt x="22314" y="65189"/>
                  </a:cubicBezTo>
                  <a:cubicBezTo>
                    <a:pt x="28308" y="65938"/>
                    <a:pt x="36363" y="64814"/>
                    <a:pt x="46479" y="61817"/>
                  </a:cubicBezTo>
                  <a:cubicBezTo>
                    <a:pt x="103425" y="44208"/>
                    <a:pt x="186785" y="25663"/>
                    <a:pt x="296557" y="6181"/>
                  </a:cubicBezTo>
                  <a:cubicBezTo>
                    <a:pt x="324656" y="2810"/>
                    <a:pt x="347510" y="749"/>
                    <a:pt x="36511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latin typeface="方正榜书行简体" panose="02000000000000000000" pitchFamily="2" charset="-122"/>
                <a:ea typeface="方正榜书行简体" panose="02000000000000000000" pitchFamily="2" charset="-122"/>
              </a:endParaRPr>
            </a:p>
          </p:txBody>
        </p:sp>
      </p:grpSp>
      <p:grpSp>
        <p:nvGrpSpPr>
          <p:cNvPr id="273" name="组合 112"/>
          <p:cNvGrpSpPr>
            <a:grpSpLocks noChangeAspect="1"/>
          </p:cNvGrpSpPr>
          <p:nvPr/>
        </p:nvGrpSpPr>
        <p:grpSpPr>
          <a:xfrm>
            <a:off x="2876249" y="1772589"/>
            <a:ext cx="417195" cy="417600"/>
            <a:chOff x="5852317" y="1169369"/>
            <a:chExt cx="775290" cy="775290"/>
          </a:xfrm>
        </p:grpSpPr>
        <p:sp>
          <p:nvSpPr>
            <p:cNvPr id="1049037" name="ïṣ1ïďé"/>
            <p:cNvSpPr/>
            <p:nvPr/>
          </p:nvSpPr>
          <p:spPr bwMode="auto">
            <a:xfrm>
              <a:off x="5852317" y="1169369"/>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dirty="0">
                <a:cs typeface="+mn-ea"/>
                <a:sym typeface="+mn-lt"/>
              </a:endParaRPr>
            </a:p>
          </p:txBody>
        </p:sp>
        <p:sp>
          <p:nvSpPr>
            <p:cNvPr id="1049038" name="任意多边形: 形状 38"/>
            <p:cNvSpPr/>
            <p:nvPr/>
          </p:nvSpPr>
          <p:spPr>
            <a:xfrm>
              <a:off x="6027220" y="1371399"/>
              <a:ext cx="465792" cy="347108"/>
            </a:xfrm>
            <a:custGeom>
              <a:avLst/>
              <a:gdLst/>
              <a:ahLst/>
              <a:cxnLst/>
              <a:rect l="l" t="t" r="r" b="b"/>
              <a:pathLst>
                <a:path w="465792" h="347108">
                  <a:moveTo>
                    <a:pt x="406592" y="197799"/>
                  </a:moveTo>
                  <a:cubicBezTo>
                    <a:pt x="416146" y="197448"/>
                    <a:pt x="423592" y="200363"/>
                    <a:pt x="428931" y="206545"/>
                  </a:cubicBezTo>
                  <a:cubicBezTo>
                    <a:pt x="447663" y="232021"/>
                    <a:pt x="459840" y="251877"/>
                    <a:pt x="465459" y="266114"/>
                  </a:cubicBezTo>
                  <a:cubicBezTo>
                    <a:pt x="466958" y="274356"/>
                    <a:pt x="463399" y="282224"/>
                    <a:pt x="454782" y="289717"/>
                  </a:cubicBezTo>
                  <a:cubicBezTo>
                    <a:pt x="444666" y="296461"/>
                    <a:pt x="437173" y="298334"/>
                    <a:pt x="432303" y="295337"/>
                  </a:cubicBezTo>
                  <a:cubicBezTo>
                    <a:pt x="422937" y="290092"/>
                    <a:pt x="409824" y="286532"/>
                    <a:pt x="392965" y="284659"/>
                  </a:cubicBezTo>
                  <a:cubicBezTo>
                    <a:pt x="356998" y="282786"/>
                    <a:pt x="306795" y="286532"/>
                    <a:pt x="242355" y="295899"/>
                  </a:cubicBezTo>
                  <a:cubicBezTo>
                    <a:pt x="173045" y="308262"/>
                    <a:pt x="121718" y="322311"/>
                    <a:pt x="88374" y="338047"/>
                  </a:cubicBezTo>
                  <a:cubicBezTo>
                    <a:pt x="81256" y="343292"/>
                    <a:pt x="75823" y="346102"/>
                    <a:pt x="72077" y="346476"/>
                  </a:cubicBezTo>
                  <a:cubicBezTo>
                    <a:pt x="67956" y="347600"/>
                    <a:pt x="61961" y="347226"/>
                    <a:pt x="54094" y="345352"/>
                  </a:cubicBezTo>
                  <a:cubicBezTo>
                    <a:pt x="41356" y="342730"/>
                    <a:pt x="25433" y="332427"/>
                    <a:pt x="6326" y="314444"/>
                  </a:cubicBezTo>
                  <a:cubicBezTo>
                    <a:pt x="-1917" y="303579"/>
                    <a:pt x="-2104" y="290279"/>
                    <a:pt x="5764" y="274544"/>
                  </a:cubicBezTo>
                  <a:cubicBezTo>
                    <a:pt x="13631" y="259932"/>
                    <a:pt x="21874" y="254687"/>
                    <a:pt x="30491" y="258808"/>
                  </a:cubicBezTo>
                  <a:cubicBezTo>
                    <a:pt x="36860" y="261431"/>
                    <a:pt x="45102" y="260869"/>
                    <a:pt x="55218" y="257122"/>
                  </a:cubicBezTo>
                  <a:cubicBezTo>
                    <a:pt x="106919" y="243260"/>
                    <a:pt x="162742" y="230710"/>
                    <a:pt x="222686" y="219470"/>
                  </a:cubicBezTo>
                  <a:cubicBezTo>
                    <a:pt x="253407" y="213850"/>
                    <a:pt x="304360" y="207856"/>
                    <a:pt x="375543" y="201487"/>
                  </a:cubicBezTo>
                  <a:cubicBezTo>
                    <a:pt x="387532" y="200363"/>
                    <a:pt x="394463" y="199614"/>
                    <a:pt x="396336" y="199239"/>
                  </a:cubicBezTo>
                  <a:cubicBezTo>
                    <a:pt x="399989" y="198396"/>
                    <a:pt x="403408" y="197916"/>
                    <a:pt x="406592" y="197799"/>
                  </a:cubicBezTo>
                  <a:close/>
                  <a:moveTo>
                    <a:pt x="278322" y="19"/>
                  </a:moveTo>
                  <a:cubicBezTo>
                    <a:pt x="282630" y="206"/>
                    <a:pt x="287688" y="1798"/>
                    <a:pt x="293495" y="4796"/>
                  </a:cubicBezTo>
                  <a:cubicBezTo>
                    <a:pt x="317473" y="20156"/>
                    <a:pt x="334894" y="34018"/>
                    <a:pt x="345759" y="46382"/>
                  </a:cubicBezTo>
                  <a:cubicBezTo>
                    <a:pt x="352877" y="56123"/>
                    <a:pt x="354563" y="65489"/>
                    <a:pt x="350816" y="74480"/>
                  </a:cubicBezTo>
                  <a:cubicBezTo>
                    <a:pt x="349318" y="79726"/>
                    <a:pt x="341076" y="86844"/>
                    <a:pt x="326090" y="95836"/>
                  </a:cubicBezTo>
                  <a:cubicBezTo>
                    <a:pt x="311853" y="102954"/>
                    <a:pt x="298365" y="110447"/>
                    <a:pt x="285627" y="118315"/>
                  </a:cubicBezTo>
                  <a:cubicBezTo>
                    <a:pt x="281881" y="120188"/>
                    <a:pt x="278977" y="120281"/>
                    <a:pt x="276917" y="118595"/>
                  </a:cubicBezTo>
                  <a:cubicBezTo>
                    <a:pt x="274856" y="116910"/>
                    <a:pt x="274762" y="114193"/>
                    <a:pt x="276636" y="110447"/>
                  </a:cubicBezTo>
                  <a:cubicBezTo>
                    <a:pt x="277760" y="107075"/>
                    <a:pt x="277947" y="104921"/>
                    <a:pt x="277198" y="103984"/>
                  </a:cubicBezTo>
                  <a:cubicBezTo>
                    <a:pt x="276448" y="103048"/>
                    <a:pt x="274762" y="103141"/>
                    <a:pt x="272140" y="104265"/>
                  </a:cubicBezTo>
                  <a:cubicBezTo>
                    <a:pt x="270267" y="105014"/>
                    <a:pt x="255187" y="109698"/>
                    <a:pt x="226901" y="118315"/>
                  </a:cubicBezTo>
                  <a:cubicBezTo>
                    <a:pt x="198615" y="126931"/>
                    <a:pt x="183348" y="131615"/>
                    <a:pt x="181100" y="132364"/>
                  </a:cubicBezTo>
                  <a:cubicBezTo>
                    <a:pt x="170984" y="136110"/>
                    <a:pt x="160869" y="133862"/>
                    <a:pt x="150753" y="125620"/>
                  </a:cubicBezTo>
                  <a:cubicBezTo>
                    <a:pt x="143635" y="120375"/>
                    <a:pt x="131084" y="107637"/>
                    <a:pt x="113101" y="87406"/>
                  </a:cubicBezTo>
                  <a:cubicBezTo>
                    <a:pt x="109355" y="82910"/>
                    <a:pt x="106919" y="80100"/>
                    <a:pt x="105795" y="78976"/>
                  </a:cubicBezTo>
                  <a:cubicBezTo>
                    <a:pt x="100176" y="72233"/>
                    <a:pt x="99052" y="65863"/>
                    <a:pt x="102423" y="59869"/>
                  </a:cubicBezTo>
                  <a:cubicBezTo>
                    <a:pt x="106545" y="53875"/>
                    <a:pt x="113101" y="51252"/>
                    <a:pt x="122093" y="52001"/>
                  </a:cubicBezTo>
                  <a:cubicBezTo>
                    <a:pt x="129586" y="53125"/>
                    <a:pt x="138577" y="52938"/>
                    <a:pt x="149067" y="51439"/>
                  </a:cubicBezTo>
                  <a:cubicBezTo>
                    <a:pt x="184285" y="42073"/>
                    <a:pt x="218190" y="31396"/>
                    <a:pt x="250785" y="19407"/>
                  </a:cubicBezTo>
                  <a:cubicBezTo>
                    <a:pt x="258653" y="15286"/>
                    <a:pt x="264272" y="10041"/>
                    <a:pt x="267644" y="3672"/>
                  </a:cubicBezTo>
                  <a:cubicBezTo>
                    <a:pt x="270454" y="1049"/>
                    <a:pt x="274013" y="-169"/>
                    <a:pt x="278322" y="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274" name="组合 122"/>
          <p:cNvGrpSpPr>
            <a:grpSpLocks noChangeAspect="1"/>
          </p:cNvGrpSpPr>
          <p:nvPr/>
        </p:nvGrpSpPr>
        <p:grpSpPr>
          <a:xfrm>
            <a:off x="4924124" y="1772589"/>
            <a:ext cx="417195" cy="417600"/>
            <a:chOff x="9248895" y="1169369"/>
            <a:chExt cx="775290" cy="775290"/>
          </a:xfrm>
        </p:grpSpPr>
        <p:sp>
          <p:nvSpPr>
            <p:cNvPr id="1049039" name="ïṣ1ïďé"/>
            <p:cNvSpPr/>
            <p:nvPr/>
          </p:nvSpPr>
          <p:spPr bwMode="auto">
            <a:xfrm>
              <a:off x="9248895" y="1169369"/>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a:cs typeface="+mn-ea"/>
                <a:sym typeface="+mn-lt"/>
              </a:endParaRPr>
            </a:p>
          </p:txBody>
        </p:sp>
        <p:sp>
          <p:nvSpPr>
            <p:cNvPr id="1049040" name="任意多边形: 形状 37"/>
            <p:cNvSpPr/>
            <p:nvPr/>
          </p:nvSpPr>
          <p:spPr>
            <a:xfrm>
              <a:off x="9401552" y="1334005"/>
              <a:ext cx="486981" cy="434157"/>
            </a:xfrm>
            <a:custGeom>
              <a:avLst/>
              <a:gdLst/>
              <a:ahLst/>
              <a:cxnLst/>
              <a:rect l="l" t="t" r="r" b="b"/>
              <a:pathLst>
                <a:path w="486981" h="434157">
                  <a:moveTo>
                    <a:pt x="425310" y="286093"/>
                  </a:moveTo>
                  <a:cubicBezTo>
                    <a:pt x="436901" y="286726"/>
                    <a:pt x="444804" y="289992"/>
                    <a:pt x="449019" y="295893"/>
                  </a:cubicBezTo>
                  <a:cubicBezTo>
                    <a:pt x="464754" y="316124"/>
                    <a:pt x="477305" y="337104"/>
                    <a:pt x="486671" y="358834"/>
                  </a:cubicBezTo>
                  <a:cubicBezTo>
                    <a:pt x="488170" y="368575"/>
                    <a:pt x="484236" y="376630"/>
                    <a:pt x="474869" y="382999"/>
                  </a:cubicBezTo>
                  <a:cubicBezTo>
                    <a:pt x="463630" y="390117"/>
                    <a:pt x="455575" y="391990"/>
                    <a:pt x="450705" y="388619"/>
                  </a:cubicBezTo>
                  <a:cubicBezTo>
                    <a:pt x="445085" y="384123"/>
                    <a:pt x="433283" y="379814"/>
                    <a:pt x="415300" y="375693"/>
                  </a:cubicBezTo>
                  <a:cubicBezTo>
                    <a:pt x="404061" y="373820"/>
                    <a:pt x="380645" y="373633"/>
                    <a:pt x="345053" y="375131"/>
                  </a:cubicBezTo>
                  <a:cubicBezTo>
                    <a:pt x="311335" y="377379"/>
                    <a:pt x="280613" y="380564"/>
                    <a:pt x="252889" y="384685"/>
                  </a:cubicBezTo>
                  <a:cubicBezTo>
                    <a:pt x="173089" y="398172"/>
                    <a:pt x="119139" y="411847"/>
                    <a:pt x="91041" y="425709"/>
                  </a:cubicBezTo>
                  <a:cubicBezTo>
                    <a:pt x="90291" y="426084"/>
                    <a:pt x="89355" y="426646"/>
                    <a:pt x="88231" y="427395"/>
                  </a:cubicBezTo>
                  <a:cubicBezTo>
                    <a:pt x="79239" y="434513"/>
                    <a:pt x="68187" y="436012"/>
                    <a:pt x="55074" y="431891"/>
                  </a:cubicBezTo>
                  <a:cubicBezTo>
                    <a:pt x="40463" y="428144"/>
                    <a:pt x="24166" y="417092"/>
                    <a:pt x="6182" y="398734"/>
                  </a:cubicBezTo>
                  <a:cubicBezTo>
                    <a:pt x="-2060" y="387495"/>
                    <a:pt x="-2060" y="373633"/>
                    <a:pt x="6182" y="357148"/>
                  </a:cubicBezTo>
                  <a:cubicBezTo>
                    <a:pt x="14425" y="342162"/>
                    <a:pt x="23229" y="336542"/>
                    <a:pt x="32595" y="340289"/>
                  </a:cubicBezTo>
                  <a:cubicBezTo>
                    <a:pt x="38590" y="344035"/>
                    <a:pt x="47207" y="343848"/>
                    <a:pt x="58446" y="339727"/>
                  </a:cubicBezTo>
                  <a:cubicBezTo>
                    <a:pt x="122137" y="324741"/>
                    <a:pt x="180769" y="312939"/>
                    <a:pt x="234344" y="304322"/>
                  </a:cubicBezTo>
                  <a:cubicBezTo>
                    <a:pt x="295787" y="296080"/>
                    <a:pt x="355169" y="290086"/>
                    <a:pt x="412490" y="286339"/>
                  </a:cubicBezTo>
                  <a:cubicBezTo>
                    <a:pt x="417173" y="285965"/>
                    <a:pt x="421447" y="285883"/>
                    <a:pt x="425310" y="286093"/>
                  </a:cubicBezTo>
                  <a:close/>
                  <a:moveTo>
                    <a:pt x="294195" y="148655"/>
                  </a:moveTo>
                  <a:cubicBezTo>
                    <a:pt x="299252" y="149217"/>
                    <a:pt x="303654" y="151278"/>
                    <a:pt x="307401" y="154837"/>
                  </a:cubicBezTo>
                  <a:cubicBezTo>
                    <a:pt x="323886" y="173195"/>
                    <a:pt x="333252" y="185933"/>
                    <a:pt x="335500" y="193051"/>
                  </a:cubicBezTo>
                  <a:cubicBezTo>
                    <a:pt x="339621" y="201668"/>
                    <a:pt x="339621" y="209161"/>
                    <a:pt x="335500" y="215530"/>
                  </a:cubicBezTo>
                  <a:cubicBezTo>
                    <a:pt x="335125" y="216280"/>
                    <a:pt x="334750" y="217029"/>
                    <a:pt x="334376" y="217778"/>
                  </a:cubicBezTo>
                  <a:cubicBezTo>
                    <a:pt x="330629" y="227144"/>
                    <a:pt x="324260" y="232202"/>
                    <a:pt x="315269" y="232952"/>
                  </a:cubicBezTo>
                  <a:cubicBezTo>
                    <a:pt x="311147" y="233701"/>
                    <a:pt x="293352" y="238197"/>
                    <a:pt x="261881" y="246439"/>
                  </a:cubicBezTo>
                  <a:cubicBezTo>
                    <a:pt x="224416" y="255805"/>
                    <a:pt x="203623" y="260863"/>
                    <a:pt x="199502" y="261612"/>
                  </a:cubicBezTo>
                  <a:cubicBezTo>
                    <a:pt x="198378" y="261987"/>
                    <a:pt x="196879" y="262362"/>
                    <a:pt x="195006" y="262736"/>
                  </a:cubicBezTo>
                  <a:cubicBezTo>
                    <a:pt x="183392" y="266857"/>
                    <a:pt x="174213" y="265921"/>
                    <a:pt x="167469" y="259926"/>
                  </a:cubicBezTo>
                  <a:cubicBezTo>
                    <a:pt x="161475" y="255431"/>
                    <a:pt x="149299" y="243254"/>
                    <a:pt x="130941" y="223398"/>
                  </a:cubicBezTo>
                  <a:cubicBezTo>
                    <a:pt x="127569" y="220026"/>
                    <a:pt x="125508" y="217966"/>
                    <a:pt x="124759" y="217216"/>
                  </a:cubicBezTo>
                  <a:cubicBezTo>
                    <a:pt x="118015" y="208974"/>
                    <a:pt x="117266" y="200919"/>
                    <a:pt x="122511" y="193051"/>
                  </a:cubicBezTo>
                  <a:cubicBezTo>
                    <a:pt x="122886" y="192302"/>
                    <a:pt x="123635" y="191178"/>
                    <a:pt x="124759" y="189679"/>
                  </a:cubicBezTo>
                  <a:cubicBezTo>
                    <a:pt x="130004" y="181063"/>
                    <a:pt x="135811" y="177878"/>
                    <a:pt x="142180" y="180126"/>
                  </a:cubicBezTo>
                  <a:cubicBezTo>
                    <a:pt x="148175" y="183498"/>
                    <a:pt x="157166" y="183498"/>
                    <a:pt x="169155" y="180126"/>
                  </a:cubicBezTo>
                  <a:cubicBezTo>
                    <a:pt x="173276" y="179002"/>
                    <a:pt x="187138" y="175443"/>
                    <a:pt x="210741" y="169448"/>
                  </a:cubicBezTo>
                  <a:cubicBezTo>
                    <a:pt x="252702" y="158958"/>
                    <a:pt x="274806" y="152964"/>
                    <a:pt x="277054" y="151465"/>
                  </a:cubicBezTo>
                  <a:cubicBezTo>
                    <a:pt x="283423" y="149030"/>
                    <a:pt x="289137" y="148093"/>
                    <a:pt x="294195" y="148655"/>
                  </a:cubicBezTo>
                  <a:close/>
                  <a:moveTo>
                    <a:pt x="284360" y="153"/>
                  </a:moveTo>
                  <a:cubicBezTo>
                    <a:pt x="288106" y="-315"/>
                    <a:pt x="292040" y="294"/>
                    <a:pt x="296161" y="1980"/>
                  </a:cubicBezTo>
                  <a:cubicBezTo>
                    <a:pt x="321638" y="15467"/>
                    <a:pt x="341869" y="29704"/>
                    <a:pt x="356855" y="44690"/>
                  </a:cubicBezTo>
                  <a:cubicBezTo>
                    <a:pt x="364348" y="54431"/>
                    <a:pt x="366221" y="64734"/>
                    <a:pt x="362475" y="75599"/>
                  </a:cubicBezTo>
                  <a:cubicBezTo>
                    <a:pt x="359477" y="83841"/>
                    <a:pt x="352172" y="90397"/>
                    <a:pt x="340557" y="95268"/>
                  </a:cubicBezTo>
                  <a:cubicBezTo>
                    <a:pt x="324448" y="102011"/>
                    <a:pt x="310773" y="108193"/>
                    <a:pt x="299533" y="113813"/>
                  </a:cubicBezTo>
                  <a:cubicBezTo>
                    <a:pt x="296161" y="115686"/>
                    <a:pt x="294007" y="115780"/>
                    <a:pt x="293071" y="114094"/>
                  </a:cubicBezTo>
                  <a:cubicBezTo>
                    <a:pt x="292134" y="112408"/>
                    <a:pt x="292602" y="109504"/>
                    <a:pt x="294476" y="105383"/>
                  </a:cubicBezTo>
                  <a:cubicBezTo>
                    <a:pt x="295974" y="100138"/>
                    <a:pt x="294101" y="97890"/>
                    <a:pt x="288856" y="98639"/>
                  </a:cubicBezTo>
                  <a:cubicBezTo>
                    <a:pt x="270123" y="102011"/>
                    <a:pt x="234344" y="113064"/>
                    <a:pt x="181519" y="131796"/>
                  </a:cubicBezTo>
                  <a:cubicBezTo>
                    <a:pt x="170654" y="135543"/>
                    <a:pt x="160164" y="133295"/>
                    <a:pt x="150048" y="125052"/>
                  </a:cubicBezTo>
                  <a:cubicBezTo>
                    <a:pt x="123448" y="105196"/>
                    <a:pt x="107900" y="92083"/>
                    <a:pt x="103404" y="85714"/>
                  </a:cubicBezTo>
                  <a:cubicBezTo>
                    <a:pt x="100407" y="81218"/>
                    <a:pt x="99658" y="75037"/>
                    <a:pt x="101156" y="67169"/>
                  </a:cubicBezTo>
                  <a:cubicBezTo>
                    <a:pt x="103404" y="60051"/>
                    <a:pt x="106682" y="56210"/>
                    <a:pt x="110991" y="55648"/>
                  </a:cubicBezTo>
                  <a:cubicBezTo>
                    <a:pt x="115299" y="55086"/>
                    <a:pt x="122324" y="54056"/>
                    <a:pt x="132065" y="52558"/>
                  </a:cubicBezTo>
                  <a:cubicBezTo>
                    <a:pt x="134313" y="52183"/>
                    <a:pt x="135999" y="51996"/>
                    <a:pt x="137123" y="51996"/>
                  </a:cubicBezTo>
                  <a:cubicBezTo>
                    <a:pt x="186576" y="39257"/>
                    <a:pt x="226851" y="27831"/>
                    <a:pt x="257947" y="17715"/>
                  </a:cubicBezTo>
                  <a:cubicBezTo>
                    <a:pt x="263192" y="16216"/>
                    <a:pt x="268437" y="11908"/>
                    <a:pt x="273682" y="4790"/>
                  </a:cubicBezTo>
                  <a:cubicBezTo>
                    <a:pt x="277054" y="2167"/>
                    <a:pt x="280613" y="622"/>
                    <a:pt x="284360" y="1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275" name="组合 125"/>
          <p:cNvGrpSpPr>
            <a:grpSpLocks noChangeAspect="1"/>
          </p:cNvGrpSpPr>
          <p:nvPr/>
        </p:nvGrpSpPr>
        <p:grpSpPr>
          <a:xfrm>
            <a:off x="6971999" y="1772589"/>
            <a:ext cx="417195" cy="417600"/>
            <a:chOff x="4409874" y="1038394"/>
            <a:chExt cx="775290" cy="775290"/>
          </a:xfrm>
        </p:grpSpPr>
        <p:sp>
          <p:nvSpPr>
            <p:cNvPr id="1049041" name="ïṣ1ïďé"/>
            <p:cNvSpPr/>
            <p:nvPr/>
          </p:nvSpPr>
          <p:spPr bwMode="auto">
            <a:xfrm>
              <a:off x="4409874" y="1038394"/>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dirty="0">
                <a:cs typeface="+mn-ea"/>
                <a:sym typeface="+mn-lt"/>
              </a:endParaRPr>
            </a:p>
          </p:txBody>
        </p:sp>
        <p:sp>
          <p:nvSpPr>
            <p:cNvPr id="1049042" name="任意多边形: 形状 49"/>
            <p:cNvSpPr/>
            <p:nvPr/>
          </p:nvSpPr>
          <p:spPr>
            <a:xfrm>
              <a:off x="4569825" y="1255570"/>
              <a:ext cx="455387" cy="340938"/>
            </a:xfrm>
            <a:custGeom>
              <a:avLst/>
              <a:gdLst/>
              <a:ahLst/>
              <a:cxnLst/>
              <a:rect l="l" t="t" r="r" b="b"/>
              <a:pathLst>
                <a:path w="455387" h="340938">
                  <a:moveTo>
                    <a:pt x="132119" y="108240"/>
                  </a:moveTo>
                  <a:cubicBezTo>
                    <a:pt x="122378" y="111612"/>
                    <a:pt x="113761" y="114422"/>
                    <a:pt x="106268" y="116670"/>
                  </a:cubicBezTo>
                  <a:cubicBezTo>
                    <a:pt x="105894" y="116670"/>
                    <a:pt x="105144" y="116857"/>
                    <a:pt x="104020" y="117232"/>
                  </a:cubicBezTo>
                  <a:cubicBezTo>
                    <a:pt x="94654" y="121728"/>
                    <a:pt x="87161" y="123414"/>
                    <a:pt x="81541" y="122290"/>
                  </a:cubicBezTo>
                  <a:cubicBezTo>
                    <a:pt x="83789" y="136526"/>
                    <a:pt x="89222" y="161815"/>
                    <a:pt x="97839" y="198156"/>
                  </a:cubicBezTo>
                  <a:cubicBezTo>
                    <a:pt x="107580" y="180922"/>
                    <a:pt x="117695" y="157132"/>
                    <a:pt x="128185" y="126785"/>
                  </a:cubicBezTo>
                  <a:cubicBezTo>
                    <a:pt x="130433" y="120042"/>
                    <a:pt x="131745" y="113860"/>
                    <a:pt x="132119" y="108240"/>
                  </a:cubicBezTo>
                  <a:close/>
                  <a:moveTo>
                    <a:pt x="212482" y="88571"/>
                  </a:moveTo>
                  <a:cubicBezTo>
                    <a:pt x="207237" y="89320"/>
                    <a:pt x="198807" y="91006"/>
                    <a:pt x="187193" y="93629"/>
                  </a:cubicBezTo>
                  <a:cubicBezTo>
                    <a:pt x="181573" y="94753"/>
                    <a:pt x="177265" y="95689"/>
                    <a:pt x="174267" y="96439"/>
                  </a:cubicBezTo>
                  <a:cubicBezTo>
                    <a:pt x="174642" y="96439"/>
                    <a:pt x="175017" y="96626"/>
                    <a:pt x="175391" y="97001"/>
                  </a:cubicBezTo>
                  <a:cubicBezTo>
                    <a:pt x="176515" y="97750"/>
                    <a:pt x="177265" y="98125"/>
                    <a:pt x="177639" y="98125"/>
                  </a:cubicBezTo>
                  <a:cubicBezTo>
                    <a:pt x="184758" y="100747"/>
                    <a:pt x="189815" y="104119"/>
                    <a:pt x="192813" y="108240"/>
                  </a:cubicBezTo>
                  <a:cubicBezTo>
                    <a:pt x="192813" y="108990"/>
                    <a:pt x="193000" y="109926"/>
                    <a:pt x="193374" y="111050"/>
                  </a:cubicBezTo>
                  <a:cubicBezTo>
                    <a:pt x="195622" y="116295"/>
                    <a:pt x="195622" y="121915"/>
                    <a:pt x="193374" y="127909"/>
                  </a:cubicBezTo>
                  <a:cubicBezTo>
                    <a:pt x="193374" y="128284"/>
                    <a:pt x="193000" y="129033"/>
                    <a:pt x="192251" y="130157"/>
                  </a:cubicBezTo>
                  <a:cubicBezTo>
                    <a:pt x="177639" y="165374"/>
                    <a:pt x="167524" y="188041"/>
                    <a:pt x="161904" y="198156"/>
                  </a:cubicBezTo>
                  <a:cubicBezTo>
                    <a:pt x="158532" y="204525"/>
                    <a:pt x="152163" y="209396"/>
                    <a:pt x="142797" y="212768"/>
                  </a:cubicBezTo>
                  <a:cubicBezTo>
                    <a:pt x="130433" y="217638"/>
                    <a:pt x="117321" y="221759"/>
                    <a:pt x="103458" y="225131"/>
                  </a:cubicBezTo>
                  <a:cubicBezTo>
                    <a:pt x="106081" y="236371"/>
                    <a:pt x="108516" y="244425"/>
                    <a:pt x="110764" y="249296"/>
                  </a:cubicBezTo>
                  <a:cubicBezTo>
                    <a:pt x="112637" y="256040"/>
                    <a:pt x="117321" y="257351"/>
                    <a:pt x="124814" y="253230"/>
                  </a:cubicBezTo>
                  <a:cubicBezTo>
                    <a:pt x="132307" y="250607"/>
                    <a:pt x="169584" y="244613"/>
                    <a:pt x="236647" y="235247"/>
                  </a:cubicBezTo>
                  <a:cubicBezTo>
                    <a:pt x="259500" y="233373"/>
                    <a:pt x="276359" y="233373"/>
                    <a:pt x="287224" y="235247"/>
                  </a:cubicBezTo>
                  <a:cubicBezTo>
                    <a:pt x="294717" y="238244"/>
                    <a:pt x="301836" y="244613"/>
                    <a:pt x="308579" y="254354"/>
                  </a:cubicBezTo>
                  <a:cubicBezTo>
                    <a:pt x="308954" y="254354"/>
                    <a:pt x="309141" y="254166"/>
                    <a:pt x="309141" y="253792"/>
                  </a:cubicBezTo>
                  <a:cubicBezTo>
                    <a:pt x="315885" y="241803"/>
                    <a:pt x="322254" y="224756"/>
                    <a:pt x="328248" y="202652"/>
                  </a:cubicBezTo>
                  <a:lnTo>
                    <a:pt x="323753" y="202652"/>
                  </a:lnTo>
                  <a:cubicBezTo>
                    <a:pt x="316634" y="202652"/>
                    <a:pt x="302960" y="203776"/>
                    <a:pt x="282728" y="206024"/>
                  </a:cubicBezTo>
                  <a:cubicBezTo>
                    <a:pt x="267742" y="207897"/>
                    <a:pt x="256316" y="209208"/>
                    <a:pt x="248448" y="209958"/>
                  </a:cubicBezTo>
                  <a:cubicBezTo>
                    <a:pt x="228592" y="211082"/>
                    <a:pt x="216977" y="199280"/>
                    <a:pt x="213606" y="174553"/>
                  </a:cubicBezTo>
                  <a:cubicBezTo>
                    <a:pt x="213606" y="170432"/>
                    <a:pt x="213980" y="157319"/>
                    <a:pt x="214730" y="135215"/>
                  </a:cubicBezTo>
                  <a:cubicBezTo>
                    <a:pt x="215479" y="116857"/>
                    <a:pt x="215853" y="106367"/>
                    <a:pt x="215853" y="103744"/>
                  </a:cubicBezTo>
                  <a:cubicBezTo>
                    <a:pt x="215853" y="97750"/>
                    <a:pt x="214730" y="92692"/>
                    <a:pt x="212482" y="88571"/>
                  </a:cubicBezTo>
                  <a:close/>
                  <a:moveTo>
                    <a:pt x="344546" y="77332"/>
                  </a:moveTo>
                  <a:cubicBezTo>
                    <a:pt x="322441" y="77332"/>
                    <a:pt x="300712" y="78081"/>
                    <a:pt x="279357" y="79579"/>
                  </a:cubicBezTo>
                  <a:cubicBezTo>
                    <a:pt x="282354" y="84825"/>
                    <a:pt x="283290" y="89882"/>
                    <a:pt x="282167" y="94753"/>
                  </a:cubicBezTo>
                  <a:cubicBezTo>
                    <a:pt x="281417" y="98499"/>
                    <a:pt x="279919" y="112549"/>
                    <a:pt x="277671" y="136901"/>
                  </a:cubicBezTo>
                  <a:cubicBezTo>
                    <a:pt x="277296" y="140647"/>
                    <a:pt x="278982" y="142333"/>
                    <a:pt x="282728" y="141959"/>
                  </a:cubicBezTo>
                  <a:cubicBezTo>
                    <a:pt x="283103" y="141959"/>
                    <a:pt x="283478" y="141959"/>
                    <a:pt x="283852" y="141959"/>
                  </a:cubicBezTo>
                  <a:cubicBezTo>
                    <a:pt x="284976" y="141959"/>
                    <a:pt x="288536" y="141584"/>
                    <a:pt x="294530" y="140835"/>
                  </a:cubicBezTo>
                  <a:cubicBezTo>
                    <a:pt x="304646" y="139336"/>
                    <a:pt x="310827" y="138587"/>
                    <a:pt x="313075" y="138587"/>
                  </a:cubicBezTo>
                  <a:cubicBezTo>
                    <a:pt x="322441" y="138212"/>
                    <a:pt x="329560" y="141584"/>
                    <a:pt x="334430" y="148702"/>
                  </a:cubicBezTo>
                  <a:cubicBezTo>
                    <a:pt x="335929" y="151700"/>
                    <a:pt x="337615" y="156383"/>
                    <a:pt x="339488" y="162752"/>
                  </a:cubicBezTo>
                  <a:cubicBezTo>
                    <a:pt x="343984" y="146642"/>
                    <a:pt x="348667" y="127160"/>
                    <a:pt x="353537" y="104306"/>
                  </a:cubicBezTo>
                  <a:cubicBezTo>
                    <a:pt x="354661" y="98687"/>
                    <a:pt x="355411" y="94753"/>
                    <a:pt x="355785" y="92505"/>
                  </a:cubicBezTo>
                  <a:cubicBezTo>
                    <a:pt x="358782" y="81640"/>
                    <a:pt x="355036" y="76582"/>
                    <a:pt x="344546" y="77332"/>
                  </a:cubicBezTo>
                  <a:close/>
                  <a:moveTo>
                    <a:pt x="381496" y="60"/>
                  </a:moveTo>
                  <a:cubicBezTo>
                    <a:pt x="386460" y="435"/>
                    <a:pt x="391564" y="2589"/>
                    <a:pt x="396809" y="6523"/>
                  </a:cubicBezTo>
                  <a:cubicBezTo>
                    <a:pt x="411795" y="17013"/>
                    <a:pt x="428655" y="32374"/>
                    <a:pt x="447387" y="52605"/>
                  </a:cubicBezTo>
                  <a:cubicBezTo>
                    <a:pt x="455629" y="59723"/>
                    <a:pt x="457503" y="72648"/>
                    <a:pt x="453007" y="91381"/>
                  </a:cubicBezTo>
                  <a:cubicBezTo>
                    <a:pt x="431652" y="159193"/>
                    <a:pt x="411046" y="217451"/>
                    <a:pt x="391190" y="266155"/>
                  </a:cubicBezTo>
                  <a:cubicBezTo>
                    <a:pt x="390440" y="267654"/>
                    <a:pt x="389129" y="270464"/>
                    <a:pt x="387256" y="274585"/>
                  </a:cubicBezTo>
                  <a:cubicBezTo>
                    <a:pt x="372645" y="305681"/>
                    <a:pt x="360843" y="324788"/>
                    <a:pt x="351851" y="331906"/>
                  </a:cubicBezTo>
                  <a:cubicBezTo>
                    <a:pt x="336865" y="343146"/>
                    <a:pt x="321317" y="343895"/>
                    <a:pt x="305207" y="334154"/>
                  </a:cubicBezTo>
                  <a:cubicBezTo>
                    <a:pt x="299213" y="328909"/>
                    <a:pt x="289847" y="319168"/>
                    <a:pt x="277109" y="304932"/>
                  </a:cubicBezTo>
                  <a:cubicBezTo>
                    <a:pt x="252007" y="303808"/>
                    <a:pt x="230839" y="304182"/>
                    <a:pt x="213606" y="306055"/>
                  </a:cubicBezTo>
                  <a:cubicBezTo>
                    <a:pt x="184758" y="309427"/>
                    <a:pt x="153662" y="314860"/>
                    <a:pt x="120318" y="322353"/>
                  </a:cubicBezTo>
                  <a:cubicBezTo>
                    <a:pt x="117321" y="323102"/>
                    <a:pt x="115166" y="324320"/>
                    <a:pt x="113855" y="326006"/>
                  </a:cubicBezTo>
                  <a:cubicBezTo>
                    <a:pt x="112544" y="327691"/>
                    <a:pt x="111326" y="329096"/>
                    <a:pt x="110202" y="330220"/>
                  </a:cubicBezTo>
                  <a:cubicBezTo>
                    <a:pt x="104957" y="336589"/>
                    <a:pt x="98775" y="337151"/>
                    <a:pt x="91657" y="331906"/>
                  </a:cubicBezTo>
                  <a:cubicBezTo>
                    <a:pt x="91282" y="331906"/>
                    <a:pt x="90720" y="331532"/>
                    <a:pt x="89971" y="330782"/>
                  </a:cubicBezTo>
                  <a:cubicBezTo>
                    <a:pt x="73487" y="323664"/>
                    <a:pt x="62622" y="317108"/>
                    <a:pt x="57377" y="311113"/>
                  </a:cubicBezTo>
                  <a:cubicBezTo>
                    <a:pt x="56253" y="309989"/>
                    <a:pt x="54941" y="308491"/>
                    <a:pt x="53443" y="306617"/>
                  </a:cubicBezTo>
                  <a:cubicBezTo>
                    <a:pt x="47823" y="301747"/>
                    <a:pt x="44076" y="293692"/>
                    <a:pt x="42203" y="282452"/>
                  </a:cubicBezTo>
                  <a:cubicBezTo>
                    <a:pt x="41079" y="276833"/>
                    <a:pt x="37895" y="264657"/>
                    <a:pt x="32650" y="245924"/>
                  </a:cubicBezTo>
                  <a:cubicBezTo>
                    <a:pt x="25157" y="219324"/>
                    <a:pt x="19912" y="198906"/>
                    <a:pt x="16914" y="184669"/>
                  </a:cubicBezTo>
                  <a:cubicBezTo>
                    <a:pt x="16540" y="182421"/>
                    <a:pt x="15790" y="178862"/>
                    <a:pt x="14666" y="173991"/>
                  </a:cubicBezTo>
                  <a:cubicBezTo>
                    <a:pt x="4551" y="130907"/>
                    <a:pt x="-320" y="106367"/>
                    <a:pt x="55" y="100373"/>
                  </a:cubicBezTo>
                  <a:cubicBezTo>
                    <a:pt x="-694" y="90632"/>
                    <a:pt x="6237" y="83139"/>
                    <a:pt x="20848" y="77894"/>
                  </a:cubicBezTo>
                  <a:cubicBezTo>
                    <a:pt x="24595" y="76770"/>
                    <a:pt x="30027" y="77519"/>
                    <a:pt x="37145" y="80141"/>
                  </a:cubicBezTo>
                  <a:cubicBezTo>
                    <a:pt x="37145" y="73023"/>
                    <a:pt x="42203" y="67216"/>
                    <a:pt x="52319" y="62720"/>
                  </a:cubicBezTo>
                  <a:cubicBezTo>
                    <a:pt x="88660" y="49608"/>
                    <a:pt x="136240" y="37244"/>
                    <a:pt x="195060" y="25630"/>
                  </a:cubicBezTo>
                  <a:cubicBezTo>
                    <a:pt x="239269" y="17388"/>
                    <a:pt x="288536" y="12330"/>
                    <a:pt x="342860" y="10457"/>
                  </a:cubicBezTo>
                  <a:cubicBezTo>
                    <a:pt x="351851" y="10831"/>
                    <a:pt x="359906" y="8771"/>
                    <a:pt x="367025" y="4275"/>
                  </a:cubicBezTo>
                  <a:cubicBezTo>
                    <a:pt x="371708" y="1090"/>
                    <a:pt x="376532" y="-315"/>
                    <a:pt x="381496" y="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276" name="组合 128"/>
          <p:cNvGrpSpPr>
            <a:grpSpLocks noChangeAspect="1"/>
          </p:cNvGrpSpPr>
          <p:nvPr/>
        </p:nvGrpSpPr>
        <p:grpSpPr>
          <a:xfrm>
            <a:off x="9019874" y="1772589"/>
            <a:ext cx="417195" cy="417600"/>
            <a:chOff x="9847033" y="1029668"/>
            <a:chExt cx="775290" cy="775290"/>
          </a:xfrm>
        </p:grpSpPr>
        <p:sp>
          <p:nvSpPr>
            <p:cNvPr id="1049043" name="íṡ1íḋè"/>
            <p:cNvSpPr/>
            <p:nvPr/>
          </p:nvSpPr>
          <p:spPr bwMode="auto">
            <a:xfrm>
              <a:off x="9847033" y="1029668"/>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dirty="0">
                <a:cs typeface="+mn-ea"/>
                <a:sym typeface="+mn-lt"/>
              </a:endParaRPr>
            </a:p>
          </p:txBody>
        </p:sp>
        <p:sp>
          <p:nvSpPr>
            <p:cNvPr id="1049044" name="任意多边形: 形状 50"/>
            <p:cNvSpPr/>
            <p:nvPr/>
          </p:nvSpPr>
          <p:spPr>
            <a:xfrm>
              <a:off x="9995766" y="1204436"/>
              <a:ext cx="477822" cy="438702"/>
            </a:xfrm>
            <a:custGeom>
              <a:avLst/>
              <a:gdLst/>
              <a:ahLst/>
              <a:cxnLst/>
              <a:rect l="l" t="t" r="r" b="b"/>
              <a:pathLst>
                <a:path w="477822" h="438702">
                  <a:moveTo>
                    <a:pt x="136279" y="237653"/>
                  </a:moveTo>
                  <a:cubicBezTo>
                    <a:pt x="135530" y="238402"/>
                    <a:pt x="135343" y="239714"/>
                    <a:pt x="135717" y="241587"/>
                  </a:cubicBezTo>
                  <a:cubicBezTo>
                    <a:pt x="137591" y="251328"/>
                    <a:pt x="139651" y="264066"/>
                    <a:pt x="141899" y="279801"/>
                  </a:cubicBezTo>
                  <a:cubicBezTo>
                    <a:pt x="143023" y="284672"/>
                    <a:pt x="144896" y="287669"/>
                    <a:pt x="147519" y="288793"/>
                  </a:cubicBezTo>
                  <a:cubicBezTo>
                    <a:pt x="150141" y="289167"/>
                    <a:pt x="152202" y="287294"/>
                    <a:pt x="153701" y="283173"/>
                  </a:cubicBezTo>
                  <a:cubicBezTo>
                    <a:pt x="154075" y="282424"/>
                    <a:pt x="154824" y="280176"/>
                    <a:pt x="155948" y="276429"/>
                  </a:cubicBezTo>
                  <a:cubicBezTo>
                    <a:pt x="159320" y="268187"/>
                    <a:pt x="161943" y="261443"/>
                    <a:pt x="163816" y="256198"/>
                  </a:cubicBezTo>
                  <a:cubicBezTo>
                    <a:pt x="163067" y="256198"/>
                    <a:pt x="162692" y="256011"/>
                    <a:pt x="162692" y="255636"/>
                  </a:cubicBezTo>
                  <a:cubicBezTo>
                    <a:pt x="158196" y="252639"/>
                    <a:pt x="152015" y="247956"/>
                    <a:pt x="144147" y="241587"/>
                  </a:cubicBezTo>
                  <a:cubicBezTo>
                    <a:pt x="141899" y="239714"/>
                    <a:pt x="140213" y="238402"/>
                    <a:pt x="139089" y="237653"/>
                  </a:cubicBezTo>
                  <a:cubicBezTo>
                    <a:pt x="137965" y="236904"/>
                    <a:pt x="137029" y="236904"/>
                    <a:pt x="136279" y="237653"/>
                  </a:cubicBezTo>
                  <a:close/>
                  <a:moveTo>
                    <a:pt x="276773" y="222971"/>
                  </a:moveTo>
                  <a:cubicBezTo>
                    <a:pt x="275274" y="222831"/>
                    <a:pt x="273401" y="223042"/>
                    <a:pt x="271153" y="223604"/>
                  </a:cubicBezTo>
                  <a:cubicBezTo>
                    <a:pt x="267782" y="224353"/>
                    <a:pt x="262724" y="225852"/>
                    <a:pt x="255980" y="228100"/>
                  </a:cubicBezTo>
                  <a:cubicBezTo>
                    <a:pt x="253357" y="229223"/>
                    <a:pt x="251484" y="229973"/>
                    <a:pt x="250360" y="230347"/>
                  </a:cubicBezTo>
                  <a:cubicBezTo>
                    <a:pt x="246239" y="240463"/>
                    <a:pt x="239870" y="256198"/>
                    <a:pt x="231253" y="277553"/>
                  </a:cubicBezTo>
                  <a:cubicBezTo>
                    <a:pt x="221138" y="302280"/>
                    <a:pt x="214207" y="319139"/>
                    <a:pt x="210460" y="328131"/>
                  </a:cubicBezTo>
                  <a:cubicBezTo>
                    <a:pt x="217578" y="327007"/>
                    <a:pt x="225259" y="325883"/>
                    <a:pt x="233501" y="324759"/>
                  </a:cubicBezTo>
                  <a:cubicBezTo>
                    <a:pt x="236873" y="324010"/>
                    <a:pt x="240245" y="323635"/>
                    <a:pt x="243617" y="323635"/>
                  </a:cubicBezTo>
                  <a:cubicBezTo>
                    <a:pt x="248487" y="311272"/>
                    <a:pt x="257104" y="290291"/>
                    <a:pt x="269467" y="260694"/>
                  </a:cubicBezTo>
                  <a:cubicBezTo>
                    <a:pt x="275836" y="244584"/>
                    <a:pt x="279396" y="235593"/>
                    <a:pt x="280145" y="233719"/>
                  </a:cubicBezTo>
                  <a:cubicBezTo>
                    <a:pt x="281644" y="229223"/>
                    <a:pt x="281644" y="226133"/>
                    <a:pt x="280145" y="224447"/>
                  </a:cubicBezTo>
                  <a:cubicBezTo>
                    <a:pt x="279396" y="223604"/>
                    <a:pt x="278272" y="223112"/>
                    <a:pt x="276773" y="222971"/>
                  </a:cubicBezTo>
                  <a:close/>
                  <a:moveTo>
                    <a:pt x="270591" y="500"/>
                  </a:moveTo>
                  <a:cubicBezTo>
                    <a:pt x="275836" y="-999"/>
                    <a:pt x="282580" y="874"/>
                    <a:pt x="290822" y="6119"/>
                  </a:cubicBezTo>
                  <a:cubicBezTo>
                    <a:pt x="305059" y="15111"/>
                    <a:pt x="317797" y="29160"/>
                    <a:pt x="329037" y="48267"/>
                  </a:cubicBezTo>
                  <a:cubicBezTo>
                    <a:pt x="338028" y="63628"/>
                    <a:pt x="336904" y="74868"/>
                    <a:pt x="325665" y="81986"/>
                  </a:cubicBezTo>
                  <a:cubicBezTo>
                    <a:pt x="317048" y="85358"/>
                    <a:pt x="310492" y="91165"/>
                    <a:pt x="305996" y="99407"/>
                  </a:cubicBezTo>
                  <a:cubicBezTo>
                    <a:pt x="298128" y="113269"/>
                    <a:pt x="290260" y="129754"/>
                    <a:pt x="282393" y="148861"/>
                  </a:cubicBezTo>
                  <a:cubicBezTo>
                    <a:pt x="283142" y="148861"/>
                    <a:pt x="284266" y="148674"/>
                    <a:pt x="285765" y="148299"/>
                  </a:cubicBezTo>
                  <a:cubicBezTo>
                    <a:pt x="289136" y="147924"/>
                    <a:pt x="291384" y="147550"/>
                    <a:pt x="292508" y="147175"/>
                  </a:cubicBezTo>
                  <a:cubicBezTo>
                    <a:pt x="305621" y="143429"/>
                    <a:pt x="318547" y="146426"/>
                    <a:pt x="331285" y="156167"/>
                  </a:cubicBezTo>
                  <a:cubicBezTo>
                    <a:pt x="341026" y="162161"/>
                    <a:pt x="353951" y="173213"/>
                    <a:pt x="370061" y="189323"/>
                  </a:cubicBezTo>
                  <a:cubicBezTo>
                    <a:pt x="371185" y="190447"/>
                    <a:pt x="371934" y="191196"/>
                    <a:pt x="372309" y="191571"/>
                  </a:cubicBezTo>
                  <a:cubicBezTo>
                    <a:pt x="372683" y="191946"/>
                    <a:pt x="373058" y="192508"/>
                    <a:pt x="373433" y="193257"/>
                  </a:cubicBezTo>
                  <a:cubicBezTo>
                    <a:pt x="379427" y="200001"/>
                    <a:pt x="382424" y="206182"/>
                    <a:pt x="382424" y="211802"/>
                  </a:cubicBezTo>
                  <a:cubicBezTo>
                    <a:pt x="382050" y="222292"/>
                    <a:pt x="379053" y="229973"/>
                    <a:pt x="373433" y="234843"/>
                  </a:cubicBezTo>
                  <a:cubicBezTo>
                    <a:pt x="373058" y="235218"/>
                    <a:pt x="372496" y="235593"/>
                    <a:pt x="371747" y="235967"/>
                  </a:cubicBezTo>
                  <a:cubicBezTo>
                    <a:pt x="365752" y="238964"/>
                    <a:pt x="361631" y="243273"/>
                    <a:pt x="359383" y="248893"/>
                  </a:cubicBezTo>
                  <a:cubicBezTo>
                    <a:pt x="357885" y="251140"/>
                    <a:pt x="347395" y="273057"/>
                    <a:pt x="327913" y="314644"/>
                  </a:cubicBezTo>
                  <a:cubicBezTo>
                    <a:pt x="343648" y="313520"/>
                    <a:pt x="361631" y="312396"/>
                    <a:pt x="381862" y="311272"/>
                  </a:cubicBezTo>
                  <a:lnTo>
                    <a:pt x="384672" y="311272"/>
                  </a:lnTo>
                  <a:cubicBezTo>
                    <a:pt x="390667" y="311646"/>
                    <a:pt x="398347" y="310148"/>
                    <a:pt x="407713" y="306776"/>
                  </a:cubicBezTo>
                  <a:cubicBezTo>
                    <a:pt x="416705" y="304528"/>
                    <a:pt x="424947" y="306401"/>
                    <a:pt x="432440" y="312396"/>
                  </a:cubicBezTo>
                  <a:cubicBezTo>
                    <a:pt x="444054" y="322886"/>
                    <a:pt x="456980" y="337497"/>
                    <a:pt x="471216" y="356230"/>
                  </a:cubicBezTo>
                  <a:cubicBezTo>
                    <a:pt x="479833" y="367469"/>
                    <a:pt x="480021" y="378147"/>
                    <a:pt x="471778" y="388262"/>
                  </a:cubicBezTo>
                  <a:cubicBezTo>
                    <a:pt x="465409" y="399127"/>
                    <a:pt x="459602" y="405684"/>
                    <a:pt x="454357" y="407931"/>
                  </a:cubicBezTo>
                  <a:cubicBezTo>
                    <a:pt x="449861" y="410179"/>
                    <a:pt x="444054" y="409992"/>
                    <a:pt x="436936" y="407370"/>
                  </a:cubicBezTo>
                  <a:cubicBezTo>
                    <a:pt x="434688" y="406246"/>
                    <a:pt x="431316" y="404560"/>
                    <a:pt x="426820" y="402312"/>
                  </a:cubicBezTo>
                  <a:cubicBezTo>
                    <a:pt x="421575" y="399315"/>
                    <a:pt x="417267" y="397067"/>
                    <a:pt x="413895" y="395568"/>
                  </a:cubicBezTo>
                  <a:cubicBezTo>
                    <a:pt x="407526" y="392945"/>
                    <a:pt x="399471" y="391822"/>
                    <a:pt x="389730" y="392196"/>
                  </a:cubicBezTo>
                  <a:cubicBezTo>
                    <a:pt x="325665" y="394069"/>
                    <a:pt x="274525" y="397067"/>
                    <a:pt x="236311" y="401188"/>
                  </a:cubicBezTo>
                  <a:cubicBezTo>
                    <a:pt x="170747" y="410929"/>
                    <a:pt x="120731" y="421419"/>
                    <a:pt x="86264" y="432658"/>
                  </a:cubicBezTo>
                  <a:cubicBezTo>
                    <a:pt x="68655" y="440526"/>
                    <a:pt x="55730" y="440713"/>
                    <a:pt x="47487" y="433220"/>
                  </a:cubicBezTo>
                  <a:cubicBezTo>
                    <a:pt x="47113" y="432846"/>
                    <a:pt x="46176" y="432096"/>
                    <a:pt x="44677" y="430972"/>
                  </a:cubicBezTo>
                  <a:cubicBezTo>
                    <a:pt x="23697" y="412989"/>
                    <a:pt x="9460" y="398378"/>
                    <a:pt x="1967" y="387138"/>
                  </a:cubicBezTo>
                  <a:cubicBezTo>
                    <a:pt x="-3278" y="374400"/>
                    <a:pt x="1967" y="364285"/>
                    <a:pt x="17703" y="356792"/>
                  </a:cubicBezTo>
                  <a:cubicBezTo>
                    <a:pt x="21074" y="356417"/>
                    <a:pt x="26320" y="355855"/>
                    <a:pt x="33438" y="355106"/>
                  </a:cubicBezTo>
                  <a:cubicBezTo>
                    <a:pt x="45052" y="353982"/>
                    <a:pt x="54980" y="352858"/>
                    <a:pt x="63223" y="351734"/>
                  </a:cubicBezTo>
                  <a:cubicBezTo>
                    <a:pt x="68842" y="350985"/>
                    <a:pt x="79333" y="349299"/>
                    <a:pt x="94693" y="346676"/>
                  </a:cubicBezTo>
                  <a:cubicBezTo>
                    <a:pt x="110054" y="344054"/>
                    <a:pt x="122230" y="341993"/>
                    <a:pt x="131222" y="340495"/>
                  </a:cubicBezTo>
                  <a:cubicBezTo>
                    <a:pt x="130472" y="338621"/>
                    <a:pt x="130098" y="335999"/>
                    <a:pt x="130098" y="332627"/>
                  </a:cubicBezTo>
                  <a:cubicBezTo>
                    <a:pt x="127475" y="309024"/>
                    <a:pt x="125040" y="274369"/>
                    <a:pt x="122792" y="228661"/>
                  </a:cubicBezTo>
                  <a:lnTo>
                    <a:pt x="122792" y="228100"/>
                  </a:lnTo>
                  <a:cubicBezTo>
                    <a:pt x="122417" y="222854"/>
                    <a:pt x="122417" y="219108"/>
                    <a:pt x="122792" y="216860"/>
                  </a:cubicBezTo>
                  <a:cubicBezTo>
                    <a:pt x="123167" y="208243"/>
                    <a:pt x="128412" y="201874"/>
                    <a:pt x="138527" y="197753"/>
                  </a:cubicBezTo>
                  <a:cubicBezTo>
                    <a:pt x="140026" y="197378"/>
                    <a:pt x="142836" y="196254"/>
                    <a:pt x="146957" y="194381"/>
                  </a:cubicBezTo>
                  <a:cubicBezTo>
                    <a:pt x="164191" y="186888"/>
                    <a:pt x="179739" y="180706"/>
                    <a:pt x="193601" y="175836"/>
                  </a:cubicBezTo>
                  <a:cubicBezTo>
                    <a:pt x="204466" y="149236"/>
                    <a:pt x="213832" y="127693"/>
                    <a:pt x="221700" y="111209"/>
                  </a:cubicBezTo>
                  <a:cubicBezTo>
                    <a:pt x="223573" y="107088"/>
                    <a:pt x="223760" y="103997"/>
                    <a:pt x="222261" y="101936"/>
                  </a:cubicBezTo>
                  <a:cubicBezTo>
                    <a:pt x="220763" y="99876"/>
                    <a:pt x="217953" y="99407"/>
                    <a:pt x="213832" y="100531"/>
                  </a:cubicBezTo>
                  <a:cubicBezTo>
                    <a:pt x="213083" y="100906"/>
                    <a:pt x="211397" y="101468"/>
                    <a:pt x="208774" y="102217"/>
                  </a:cubicBezTo>
                  <a:cubicBezTo>
                    <a:pt x="199408" y="105964"/>
                    <a:pt x="192477" y="108212"/>
                    <a:pt x="187981" y="108961"/>
                  </a:cubicBezTo>
                  <a:cubicBezTo>
                    <a:pt x="179739" y="111958"/>
                    <a:pt x="171309" y="108961"/>
                    <a:pt x="162692" y="99969"/>
                  </a:cubicBezTo>
                  <a:cubicBezTo>
                    <a:pt x="154075" y="90228"/>
                    <a:pt x="146020" y="79551"/>
                    <a:pt x="138527" y="67937"/>
                  </a:cubicBezTo>
                  <a:cubicBezTo>
                    <a:pt x="129910" y="54449"/>
                    <a:pt x="134406" y="45083"/>
                    <a:pt x="152015" y="39838"/>
                  </a:cubicBezTo>
                  <a:cubicBezTo>
                    <a:pt x="199595" y="27100"/>
                    <a:pt x="229567" y="19232"/>
                    <a:pt x="241931" y="16235"/>
                  </a:cubicBezTo>
                  <a:cubicBezTo>
                    <a:pt x="252421" y="12488"/>
                    <a:pt x="258790" y="9491"/>
                    <a:pt x="261038" y="7243"/>
                  </a:cubicBezTo>
                  <a:cubicBezTo>
                    <a:pt x="261787" y="6494"/>
                    <a:pt x="262724" y="5557"/>
                    <a:pt x="263848" y="4433"/>
                  </a:cubicBezTo>
                  <a:cubicBezTo>
                    <a:pt x="264972" y="2560"/>
                    <a:pt x="267220" y="1249"/>
                    <a:pt x="270591" y="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277" name="组合 131"/>
          <p:cNvGrpSpPr>
            <a:grpSpLocks noChangeAspect="1"/>
          </p:cNvGrpSpPr>
          <p:nvPr/>
        </p:nvGrpSpPr>
        <p:grpSpPr>
          <a:xfrm>
            <a:off x="10881059" y="1712034"/>
            <a:ext cx="478155" cy="478155"/>
            <a:chOff x="1343205" y="1530320"/>
            <a:chExt cx="676462" cy="676462"/>
          </a:xfrm>
        </p:grpSpPr>
        <p:sp>
          <p:nvSpPr>
            <p:cNvPr id="1049045" name="íṣḷïḑè"/>
            <p:cNvSpPr txBox="1"/>
            <p:nvPr/>
          </p:nvSpPr>
          <p:spPr bwMode="auto">
            <a:xfrm>
              <a:off x="1343205" y="1530320"/>
              <a:ext cx="676462" cy="676462"/>
            </a:xfrm>
            <a:prstGeom prst="ellipse">
              <a:avLst/>
            </a:prstGeom>
            <a:solidFill>
              <a:srgbClr val="C0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ctr">
              <a:normAutofit fontScale="4875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20000"/>
                </a:lnSpc>
                <a:spcBef>
                  <a:spcPct val="0"/>
                </a:spcBef>
              </a:pPr>
              <a:endParaRPr lang="en-US" altLang="zh-CN" sz="3200" b="1" dirty="0">
                <a:solidFill>
                  <a:schemeClr val="bg1"/>
                </a:solidFill>
                <a:latin typeface="方正字迹-佛君包装简体" panose="02000000000000000000" pitchFamily="2" charset="-122"/>
                <a:ea typeface="方正字迹-佛君包装简体" panose="02000000000000000000" pitchFamily="2" charset="-122"/>
                <a:cs typeface="+mn-ea"/>
                <a:sym typeface="+mn-lt"/>
              </a:endParaRPr>
            </a:p>
          </p:txBody>
        </p:sp>
        <p:sp>
          <p:nvSpPr>
            <p:cNvPr id="1049046" name="文本框 133"/>
            <p:cNvSpPr txBox="1"/>
            <p:nvPr/>
          </p:nvSpPr>
          <p:spPr>
            <a:xfrm>
              <a:off x="1532315" y="1687091"/>
              <a:ext cx="298241" cy="334740"/>
            </a:xfrm>
            <a:custGeom>
              <a:avLst/>
              <a:gdLst/>
              <a:ahLst/>
              <a:cxnLst/>
              <a:rect l="l" t="t" r="r" b="b"/>
              <a:pathLst>
                <a:path w="298241" h="334740">
                  <a:moveTo>
                    <a:pt x="208135" y="200399"/>
                  </a:moveTo>
                  <a:cubicBezTo>
                    <a:pt x="214143" y="199307"/>
                    <a:pt x="219330" y="199307"/>
                    <a:pt x="223699" y="200399"/>
                  </a:cubicBezTo>
                  <a:cubicBezTo>
                    <a:pt x="225338" y="200945"/>
                    <a:pt x="230116" y="202174"/>
                    <a:pt x="238034" y="204085"/>
                  </a:cubicBezTo>
                  <a:cubicBezTo>
                    <a:pt x="257694" y="208727"/>
                    <a:pt x="268889" y="211731"/>
                    <a:pt x="271620" y="213096"/>
                  </a:cubicBezTo>
                  <a:cubicBezTo>
                    <a:pt x="278173" y="215827"/>
                    <a:pt x="283429" y="221492"/>
                    <a:pt x="287388" y="230093"/>
                  </a:cubicBezTo>
                  <a:cubicBezTo>
                    <a:pt x="291347" y="238694"/>
                    <a:pt x="294829" y="248866"/>
                    <a:pt x="297832" y="260607"/>
                  </a:cubicBezTo>
                  <a:cubicBezTo>
                    <a:pt x="298378" y="263064"/>
                    <a:pt x="298378" y="266068"/>
                    <a:pt x="297832" y="269617"/>
                  </a:cubicBezTo>
                  <a:cubicBezTo>
                    <a:pt x="297559" y="272075"/>
                    <a:pt x="297423" y="274123"/>
                    <a:pt x="297423" y="275761"/>
                  </a:cubicBezTo>
                  <a:cubicBezTo>
                    <a:pt x="296331" y="285591"/>
                    <a:pt x="294146" y="293782"/>
                    <a:pt x="290870" y="300336"/>
                  </a:cubicBezTo>
                  <a:cubicBezTo>
                    <a:pt x="286501" y="307708"/>
                    <a:pt x="280221" y="311667"/>
                    <a:pt x="272029" y="312213"/>
                  </a:cubicBezTo>
                  <a:cubicBezTo>
                    <a:pt x="270664" y="312213"/>
                    <a:pt x="268616" y="312350"/>
                    <a:pt x="265886" y="312623"/>
                  </a:cubicBezTo>
                  <a:cubicBezTo>
                    <a:pt x="256875" y="313988"/>
                    <a:pt x="250185" y="313715"/>
                    <a:pt x="245816" y="311804"/>
                  </a:cubicBezTo>
                  <a:cubicBezTo>
                    <a:pt x="242540" y="310711"/>
                    <a:pt x="237625" y="308527"/>
                    <a:pt x="231072" y="305250"/>
                  </a:cubicBezTo>
                  <a:cubicBezTo>
                    <a:pt x="226703" y="303066"/>
                    <a:pt x="223563" y="301701"/>
                    <a:pt x="221651" y="301155"/>
                  </a:cubicBezTo>
                  <a:cubicBezTo>
                    <a:pt x="213187" y="298424"/>
                    <a:pt x="201855" y="296513"/>
                    <a:pt x="187657" y="295421"/>
                  </a:cubicBezTo>
                  <a:cubicBezTo>
                    <a:pt x="184926" y="295421"/>
                    <a:pt x="183015" y="294943"/>
                    <a:pt x="181923" y="293987"/>
                  </a:cubicBezTo>
                  <a:cubicBezTo>
                    <a:pt x="180830" y="293031"/>
                    <a:pt x="181104" y="292007"/>
                    <a:pt x="182742" y="290915"/>
                  </a:cubicBezTo>
                  <a:cubicBezTo>
                    <a:pt x="187111" y="287912"/>
                    <a:pt x="187793" y="286137"/>
                    <a:pt x="184790" y="285591"/>
                  </a:cubicBezTo>
                  <a:cubicBezTo>
                    <a:pt x="180694" y="285318"/>
                    <a:pt x="173185" y="284226"/>
                    <a:pt x="162263" y="282314"/>
                  </a:cubicBezTo>
                  <a:cubicBezTo>
                    <a:pt x="159533" y="282041"/>
                    <a:pt x="157894" y="281359"/>
                    <a:pt x="157348" y="280266"/>
                  </a:cubicBezTo>
                  <a:cubicBezTo>
                    <a:pt x="157348" y="279174"/>
                    <a:pt x="158577" y="277809"/>
                    <a:pt x="161034" y="276171"/>
                  </a:cubicBezTo>
                  <a:cubicBezTo>
                    <a:pt x="179329" y="269890"/>
                    <a:pt x="198306" y="264429"/>
                    <a:pt x="217965" y="259788"/>
                  </a:cubicBezTo>
                  <a:cubicBezTo>
                    <a:pt x="220150" y="259515"/>
                    <a:pt x="221583" y="258900"/>
                    <a:pt x="222266" y="257945"/>
                  </a:cubicBezTo>
                  <a:cubicBezTo>
                    <a:pt x="222948" y="256989"/>
                    <a:pt x="222334" y="256238"/>
                    <a:pt x="220423" y="255692"/>
                  </a:cubicBezTo>
                  <a:cubicBezTo>
                    <a:pt x="215508" y="253780"/>
                    <a:pt x="211412" y="251323"/>
                    <a:pt x="208135" y="248319"/>
                  </a:cubicBezTo>
                  <a:cubicBezTo>
                    <a:pt x="207043" y="247227"/>
                    <a:pt x="204859" y="243678"/>
                    <a:pt x="201582" y="237671"/>
                  </a:cubicBezTo>
                  <a:cubicBezTo>
                    <a:pt x="199944" y="234667"/>
                    <a:pt x="198852" y="232756"/>
                    <a:pt x="198306" y="231937"/>
                  </a:cubicBezTo>
                  <a:cubicBezTo>
                    <a:pt x="195575" y="227841"/>
                    <a:pt x="192845" y="225929"/>
                    <a:pt x="190114" y="226202"/>
                  </a:cubicBezTo>
                  <a:cubicBezTo>
                    <a:pt x="188476" y="226202"/>
                    <a:pt x="185745" y="226339"/>
                    <a:pt x="181923" y="226612"/>
                  </a:cubicBezTo>
                  <a:cubicBezTo>
                    <a:pt x="178646" y="226612"/>
                    <a:pt x="176462" y="226612"/>
                    <a:pt x="175369" y="226612"/>
                  </a:cubicBezTo>
                  <a:cubicBezTo>
                    <a:pt x="173731" y="226612"/>
                    <a:pt x="172707" y="225793"/>
                    <a:pt x="172298" y="224155"/>
                  </a:cubicBezTo>
                  <a:cubicBezTo>
                    <a:pt x="171888" y="222516"/>
                    <a:pt x="172502" y="221288"/>
                    <a:pt x="174141" y="220468"/>
                  </a:cubicBezTo>
                  <a:lnTo>
                    <a:pt x="183151" y="217192"/>
                  </a:lnTo>
                  <a:cubicBezTo>
                    <a:pt x="184244" y="216919"/>
                    <a:pt x="184585" y="216441"/>
                    <a:pt x="184175" y="215758"/>
                  </a:cubicBezTo>
                  <a:cubicBezTo>
                    <a:pt x="183766" y="215076"/>
                    <a:pt x="182878" y="214734"/>
                    <a:pt x="181513" y="214734"/>
                  </a:cubicBezTo>
                  <a:cubicBezTo>
                    <a:pt x="180967" y="214734"/>
                    <a:pt x="180148" y="214734"/>
                    <a:pt x="179056" y="214734"/>
                  </a:cubicBezTo>
                  <a:cubicBezTo>
                    <a:pt x="176598" y="214461"/>
                    <a:pt x="174414" y="214461"/>
                    <a:pt x="172502" y="214734"/>
                  </a:cubicBezTo>
                  <a:cubicBezTo>
                    <a:pt x="170045" y="214734"/>
                    <a:pt x="168611" y="214257"/>
                    <a:pt x="168202" y="213301"/>
                  </a:cubicBezTo>
                  <a:cubicBezTo>
                    <a:pt x="167792" y="212345"/>
                    <a:pt x="168816" y="211458"/>
                    <a:pt x="171274" y="210639"/>
                  </a:cubicBezTo>
                  <a:cubicBezTo>
                    <a:pt x="177008" y="208454"/>
                    <a:pt x="188339" y="205178"/>
                    <a:pt x="205268" y="200809"/>
                  </a:cubicBezTo>
                  <a:cubicBezTo>
                    <a:pt x="205815" y="200809"/>
                    <a:pt x="206770" y="200672"/>
                    <a:pt x="208135" y="200399"/>
                  </a:cubicBezTo>
                  <a:close/>
                  <a:moveTo>
                    <a:pt x="142603" y="117"/>
                  </a:moveTo>
                  <a:cubicBezTo>
                    <a:pt x="147518" y="-429"/>
                    <a:pt x="152160" y="936"/>
                    <a:pt x="156529" y="4213"/>
                  </a:cubicBezTo>
                  <a:cubicBezTo>
                    <a:pt x="167997" y="15681"/>
                    <a:pt x="175916" y="25920"/>
                    <a:pt x="180284" y="34931"/>
                  </a:cubicBezTo>
                  <a:cubicBezTo>
                    <a:pt x="183834" y="46126"/>
                    <a:pt x="182878" y="56638"/>
                    <a:pt x="177417" y="66468"/>
                  </a:cubicBezTo>
                  <a:cubicBezTo>
                    <a:pt x="174960" y="69745"/>
                    <a:pt x="170523" y="75138"/>
                    <a:pt x="164106" y="82646"/>
                  </a:cubicBezTo>
                  <a:cubicBezTo>
                    <a:pt x="157689" y="90155"/>
                    <a:pt x="153252" y="95548"/>
                    <a:pt x="150795" y="98825"/>
                  </a:cubicBezTo>
                  <a:cubicBezTo>
                    <a:pt x="149157" y="101009"/>
                    <a:pt x="148542" y="102647"/>
                    <a:pt x="148952" y="103739"/>
                  </a:cubicBezTo>
                  <a:cubicBezTo>
                    <a:pt x="149361" y="104832"/>
                    <a:pt x="150658" y="105105"/>
                    <a:pt x="152843" y="104559"/>
                  </a:cubicBezTo>
                  <a:cubicBezTo>
                    <a:pt x="170864" y="99098"/>
                    <a:pt x="184790" y="93773"/>
                    <a:pt x="194619" y="88585"/>
                  </a:cubicBezTo>
                  <a:cubicBezTo>
                    <a:pt x="203084" y="84489"/>
                    <a:pt x="211685" y="85172"/>
                    <a:pt x="220423" y="90633"/>
                  </a:cubicBezTo>
                  <a:cubicBezTo>
                    <a:pt x="225338" y="93091"/>
                    <a:pt x="231618" y="99371"/>
                    <a:pt x="239263" y="109474"/>
                  </a:cubicBezTo>
                  <a:cubicBezTo>
                    <a:pt x="243086" y="114661"/>
                    <a:pt x="243495" y="121897"/>
                    <a:pt x="240492" y="131181"/>
                  </a:cubicBezTo>
                  <a:cubicBezTo>
                    <a:pt x="237488" y="138553"/>
                    <a:pt x="231754" y="147291"/>
                    <a:pt x="223290" y="157394"/>
                  </a:cubicBezTo>
                  <a:cubicBezTo>
                    <a:pt x="218102" y="163128"/>
                    <a:pt x="212914" y="165995"/>
                    <a:pt x="207726" y="165995"/>
                  </a:cubicBezTo>
                  <a:cubicBezTo>
                    <a:pt x="205268" y="165722"/>
                    <a:pt x="202128" y="165722"/>
                    <a:pt x="198306" y="165995"/>
                  </a:cubicBezTo>
                  <a:cubicBezTo>
                    <a:pt x="196121" y="166268"/>
                    <a:pt x="194619" y="166404"/>
                    <a:pt x="193800" y="166404"/>
                  </a:cubicBezTo>
                  <a:cubicBezTo>
                    <a:pt x="191889" y="166404"/>
                    <a:pt x="187247" y="167770"/>
                    <a:pt x="179875" y="170500"/>
                  </a:cubicBezTo>
                  <a:cubicBezTo>
                    <a:pt x="178510" y="171046"/>
                    <a:pt x="177554" y="171456"/>
                    <a:pt x="177008" y="171729"/>
                  </a:cubicBezTo>
                  <a:cubicBezTo>
                    <a:pt x="174277" y="172821"/>
                    <a:pt x="170455" y="174459"/>
                    <a:pt x="165540" y="176644"/>
                  </a:cubicBezTo>
                  <a:cubicBezTo>
                    <a:pt x="153525" y="181832"/>
                    <a:pt x="143832" y="186474"/>
                    <a:pt x="136460" y="190569"/>
                  </a:cubicBezTo>
                  <a:cubicBezTo>
                    <a:pt x="133729" y="192208"/>
                    <a:pt x="131886" y="192617"/>
                    <a:pt x="130931" y="191798"/>
                  </a:cubicBezTo>
                  <a:cubicBezTo>
                    <a:pt x="129975" y="190979"/>
                    <a:pt x="130453" y="189545"/>
                    <a:pt x="132364" y="187498"/>
                  </a:cubicBezTo>
                  <a:cubicBezTo>
                    <a:pt x="134275" y="185450"/>
                    <a:pt x="135777" y="183607"/>
                    <a:pt x="136869" y="181968"/>
                  </a:cubicBezTo>
                  <a:cubicBezTo>
                    <a:pt x="137689" y="180876"/>
                    <a:pt x="138371" y="179920"/>
                    <a:pt x="138917" y="179101"/>
                  </a:cubicBezTo>
                  <a:cubicBezTo>
                    <a:pt x="140009" y="177736"/>
                    <a:pt x="140283" y="176576"/>
                    <a:pt x="139736" y="175620"/>
                  </a:cubicBezTo>
                  <a:cubicBezTo>
                    <a:pt x="139190" y="174664"/>
                    <a:pt x="138235" y="174459"/>
                    <a:pt x="136869" y="175006"/>
                  </a:cubicBezTo>
                  <a:cubicBezTo>
                    <a:pt x="121306" y="187020"/>
                    <a:pt x="98369" y="205587"/>
                    <a:pt x="68061" y="230708"/>
                  </a:cubicBezTo>
                  <a:cubicBezTo>
                    <a:pt x="66149" y="232346"/>
                    <a:pt x="65399" y="233370"/>
                    <a:pt x="65808" y="233780"/>
                  </a:cubicBezTo>
                  <a:cubicBezTo>
                    <a:pt x="66218" y="234189"/>
                    <a:pt x="67515" y="233848"/>
                    <a:pt x="69699" y="232756"/>
                  </a:cubicBezTo>
                  <a:cubicBezTo>
                    <a:pt x="79256" y="226476"/>
                    <a:pt x="85809" y="222516"/>
                    <a:pt x="89359" y="220878"/>
                  </a:cubicBezTo>
                  <a:cubicBezTo>
                    <a:pt x="91270" y="220059"/>
                    <a:pt x="92499" y="219991"/>
                    <a:pt x="93045" y="220673"/>
                  </a:cubicBezTo>
                  <a:cubicBezTo>
                    <a:pt x="93591" y="221356"/>
                    <a:pt x="93045" y="222107"/>
                    <a:pt x="91407" y="222926"/>
                  </a:cubicBezTo>
                  <a:cubicBezTo>
                    <a:pt x="90587" y="223745"/>
                    <a:pt x="88403" y="225656"/>
                    <a:pt x="84853" y="228660"/>
                  </a:cubicBezTo>
                  <a:cubicBezTo>
                    <a:pt x="79392" y="233302"/>
                    <a:pt x="76252" y="236032"/>
                    <a:pt x="75433" y="236851"/>
                  </a:cubicBezTo>
                  <a:cubicBezTo>
                    <a:pt x="74068" y="237671"/>
                    <a:pt x="73658" y="238285"/>
                    <a:pt x="74204" y="238694"/>
                  </a:cubicBezTo>
                  <a:cubicBezTo>
                    <a:pt x="74751" y="239104"/>
                    <a:pt x="75843" y="238899"/>
                    <a:pt x="77481" y="238080"/>
                  </a:cubicBezTo>
                  <a:cubicBezTo>
                    <a:pt x="82669" y="235077"/>
                    <a:pt x="89495" y="231663"/>
                    <a:pt x="97960" y="227841"/>
                  </a:cubicBezTo>
                  <a:cubicBezTo>
                    <a:pt x="100417" y="227022"/>
                    <a:pt x="102260" y="226817"/>
                    <a:pt x="103489" y="227226"/>
                  </a:cubicBezTo>
                  <a:cubicBezTo>
                    <a:pt x="104718" y="227636"/>
                    <a:pt x="104650" y="228387"/>
                    <a:pt x="103284" y="229479"/>
                  </a:cubicBezTo>
                  <a:cubicBezTo>
                    <a:pt x="101100" y="231937"/>
                    <a:pt x="100827" y="232892"/>
                    <a:pt x="102465" y="232346"/>
                  </a:cubicBezTo>
                  <a:cubicBezTo>
                    <a:pt x="103011" y="232346"/>
                    <a:pt x="105878" y="231117"/>
                    <a:pt x="111066" y="228660"/>
                  </a:cubicBezTo>
                  <a:cubicBezTo>
                    <a:pt x="120896" y="224564"/>
                    <a:pt x="126698" y="222380"/>
                    <a:pt x="128473" y="222107"/>
                  </a:cubicBezTo>
                  <a:cubicBezTo>
                    <a:pt x="130248" y="221834"/>
                    <a:pt x="130999" y="222243"/>
                    <a:pt x="130726" y="223335"/>
                  </a:cubicBezTo>
                  <a:cubicBezTo>
                    <a:pt x="130453" y="224428"/>
                    <a:pt x="129087" y="225793"/>
                    <a:pt x="126630" y="227431"/>
                  </a:cubicBezTo>
                  <a:cubicBezTo>
                    <a:pt x="115435" y="233438"/>
                    <a:pt x="107380" y="238490"/>
                    <a:pt x="102465" y="242585"/>
                  </a:cubicBezTo>
                  <a:cubicBezTo>
                    <a:pt x="101646" y="243405"/>
                    <a:pt x="100827" y="244224"/>
                    <a:pt x="100008" y="245043"/>
                  </a:cubicBezTo>
                  <a:cubicBezTo>
                    <a:pt x="99462" y="245316"/>
                    <a:pt x="98984" y="245794"/>
                    <a:pt x="98574" y="246476"/>
                  </a:cubicBezTo>
                  <a:cubicBezTo>
                    <a:pt x="98165" y="247159"/>
                    <a:pt x="98096" y="247773"/>
                    <a:pt x="98369" y="248319"/>
                  </a:cubicBezTo>
                  <a:cubicBezTo>
                    <a:pt x="98642" y="248866"/>
                    <a:pt x="99120" y="248934"/>
                    <a:pt x="99803" y="248524"/>
                  </a:cubicBezTo>
                  <a:cubicBezTo>
                    <a:pt x="100485" y="248115"/>
                    <a:pt x="101919" y="247227"/>
                    <a:pt x="104103" y="245862"/>
                  </a:cubicBezTo>
                  <a:cubicBezTo>
                    <a:pt x="109564" y="242858"/>
                    <a:pt x="112841" y="241220"/>
                    <a:pt x="113933" y="240947"/>
                  </a:cubicBezTo>
                  <a:cubicBezTo>
                    <a:pt x="115025" y="240674"/>
                    <a:pt x="115845" y="240811"/>
                    <a:pt x="116391" y="241357"/>
                  </a:cubicBezTo>
                  <a:cubicBezTo>
                    <a:pt x="116391" y="242176"/>
                    <a:pt x="115845" y="242995"/>
                    <a:pt x="114752" y="243814"/>
                  </a:cubicBezTo>
                  <a:cubicBezTo>
                    <a:pt x="114206" y="244360"/>
                    <a:pt x="111612" y="246408"/>
                    <a:pt x="106970" y="249958"/>
                  </a:cubicBezTo>
                  <a:cubicBezTo>
                    <a:pt x="99052" y="255965"/>
                    <a:pt x="94137" y="259924"/>
                    <a:pt x="92226" y="261835"/>
                  </a:cubicBezTo>
                  <a:cubicBezTo>
                    <a:pt x="81304" y="272757"/>
                    <a:pt x="74477" y="281495"/>
                    <a:pt x="71747" y="288048"/>
                  </a:cubicBezTo>
                  <a:cubicBezTo>
                    <a:pt x="71201" y="290233"/>
                    <a:pt x="70109" y="294328"/>
                    <a:pt x="68470" y="300336"/>
                  </a:cubicBezTo>
                  <a:cubicBezTo>
                    <a:pt x="66832" y="307435"/>
                    <a:pt x="65603" y="312077"/>
                    <a:pt x="64784" y="314261"/>
                  </a:cubicBezTo>
                  <a:cubicBezTo>
                    <a:pt x="63692" y="317811"/>
                    <a:pt x="61644" y="322043"/>
                    <a:pt x="58641" y="326958"/>
                  </a:cubicBezTo>
                  <a:cubicBezTo>
                    <a:pt x="58641" y="327231"/>
                    <a:pt x="58504" y="327504"/>
                    <a:pt x="58231" y="327777"/>
                  </a:cubicBezTo>
                  <a:cubicBezTo>
                    <a:pt x="56866" y="331054"/>
                    <a:pt x="54545" y="332555"/>
                    <a:pt x="51268" y="332282"/>
                  </a:cubicBezTo>
                  <a:cubicBezTo>
                    <a:pt x="46080" y="331463"/>
                    <a:pt x="42667" y="331736"/>
                    <a:pt x="41029" y="333102"/>
                  </a:cubicBezTo>
                  <a:cubicBezTo>
                    <a:pt x="36933" y="335286"/>
                    <a:pt x="32974" y="335286"/>
                    <a:pt x="29151" y="333102"/>
                  </a:cubicBezTo>
                  <a:cubicBezTo>
                    <a:pt x="16318" y="321633"/>
                    <a:pt x="8126" y="312486"/>
                    <a:pt x="4577" y="305660"/>
                  </a:cubicBezTo>
                  <a:cubicBezTo>
                    <a:pt x="-338" y="290642"/>
                    <a:pt x="-1294" y="278901"/>
                    <a:pt x="1710" y="270437"/>
                  </a:cubicBezTo>
                  <a:cubicBezTo>
                    <a:pt x="6078" y="260880"/>
                    <a:pt x="11403" y="253507"/>
                    <a:pt x="17683" y="248319"/>
                  </a:cubicBezTo>
                  <a:cubicBezTo>
                    <a:pt x="25602" y="242312"/>
                    <a:pt x="34885" y="236305"/>
                    <a:pt x="45534" y="230298"/>
                  </a:cubicBezTo>
                  <a:cubicBezTo>
                    <a:pt x="56183" y="223745"/>
                    <a:pt x="72703" y="212413"/>
                    <a:pt x="95093" y="196303"/>
                  </a:cubicBezTo>
                  <a:cubicBezTo>
                    <a:pt x="95366" y="196030"/>
                    <a:pt x="95912" y="195484"/>
                    <a:pt x="96731" y="194665"/>
                  </a:cubicBezTo>
                  <a:cubicBezTo>
                    <a:pt x="100281" y="191935"/>
                    <a:pt x="100417" y="190296"/>
                    <a:pt x="97141" y="189750"/>
                  </a:cubicBezTo>
                  <a:cubicBezTo>
                    <a:pt x="96048" y="189477"/>
                    <a:pt x="94001" y="189068"/>
                    <a:pt x="90997" y="188522"/>
                  </a:cubicBezTo>
                  <a:cubicBezTo>
                    <a:pt x="83352" y="186883"/>
                    <a:pt x="78573" y="185108"/>
                    <a:pt x="76662" y="183197"/>
                  </a:cubicBezTo>
                  <a:cubicBezTo>
                    <a:pt x="75024" y="181832"/>
                    <a:pt x="71337" y="177736"/>
                    <a:pt x="65603" y="170910"/>
                  </a:cubicBezTo>
                  <a:cubicBezTo>
                    <a:pt x="60142" y="164903"/>
                    <a:pt x="56866" y="161353"/>
                    <a:pt x="55774" y="160261"/>
                  </a:cubicBezTo>
                  <a:cubicBezTo>
                    <a:pt x="49766" y="153435"/>
                    <a:pt x="50313" y="145380"/>
                    <a:pt x="57412" y="136096"/>
                  </a:cubicBezTo>
                  <a:cubicBezTo>
                    <a:pt x="58231" y="134731"/>
                    <a:pt x="58914" y="133775"/>
                    <a:pt x="59460" y="133229"/>
                  </a:cubicBezTo>
                  <a:cubicBezTo>
                    <a:pt x="60552" y="131591"/>
                    <a:pt x="62600" y="128177"/>
                    <a:pt x="65603" y="122990"/>
                  </a:cubicBezTo>
                  <a:cubicBezTo>
                    <a:pt x="77618" y="103057"/>
                    <a:pt x="86492" y="89131"/>
                    <a:pt x="92226" y="81213"/>
                  </a:cubicBezTo>
                  <a:cubicBezTo>
                    <a:pt x="97141" y="73841"/>
                    <a:pt x="105196" y="60461"/>
                    <a:pt x="116391" y="41075"/>
                  </a:cubicBezTo>
                  <a:cubicBezTo>
                    <a:pt x="119394" y="35340"/>
                    <a:pt x="121169" y="32064"/>
                    <a:pt x="121715" y="31245"/>
                  </a:cubicBezTo>
                  <a:cubicBezTo>
                    <a:pt x="124173" y="27149"/>
                    <a:pt x="124855" y="22780"/>
                    <a:pt x="123763" y="18138"/>
                  </a:cubicBezTo>
                  <a:cubicBezTo>
                    <a:pt x="123490" y="12950"/>
                    <a:pt x="125538" y="8855"/>
                    <a:pt x="129907" y="5851"/>
                  </a:cubicBezTo>
                  <a:cubicBezTo>
                    <a:pt x="134275" y="2848"/>
                    <a:pt x="138508" y="936"/>
                    <a:pt x="142603" y="117"/>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dirty="0">
                <a:latin typeface="方正榜书行简体" panose="02000000000000000000" pitchFamily="2" charset="-122"/>
                <a:ea typeface="方正榜书行简体" panose="02000000000000000000" pitchFamily="2" charset="-122"/>
              </a:endParaRPr>
            </a:p>
          </p:txBody>
        </p:sp>
      </p:grpSp>
      <p:cxnSp>
        <p:nvCxnSpPr>
          <p:cNvPr id="3145772" name="直接连接符 134"/>
          <p:cNvCxnSpPr/>
          <p:nvPr/>
        </p:nvCxnSpPr>
        <p:spPr>
          <a:xfrm>
            <a:off x="10245758" y="2506127"/>
            <a:ext cx="0" cy="1891877"/>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sp>
        <p:nvSpPr>
          <p:cNvPr id="1049047" name="íṩ1îdê"/>
          <p:cNvSpPr txBox="1"/>
          <p:nvPr/>
        </p:nvSpPr>
        <p:spPr>
          <a:xfrm>
            <a:off x="10309860" y="2438276"/>
            <a:ext cx="1634490" cy="1566908"/>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党的建设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理论</a:t>
            </a:r>
          </a:p>
        </p:txBody>
      </p:sp>
      <p:sp>
        <p:nvSpPr>
          <p:cNvPr id="1049048" name="文本框 10"/>
          <p:cNvSpPr txBox="1"/>
          <p:nvPr/>
        </p:nvSpPr>
        <p:spPr>
          <a:xfrm>
            <a:off x="661987" y="4657721"/>
            <a:ext cx="10867390" cy="553085"/>
          </a:xfrm>
          <a:prstGeom prst="rect">
            <a:avLst/>
          </a:prstGeom>
          <a:noFill/>
          <a:ln w="9525">
            <a:noFill/>
          </a:ln>
        </p:spPr>
        <p:txBody>
          <a:bodyPr wrap="square">
            <a:spAutoFit/>
          </a:bodyPr>
          <a:lstStyle/>
          <a:p>
            <a:pPr algn="ctr">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除此之外，</a:t>
            </a: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还有国际战略</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、外交工作的理论等内容，都是党的宝贵财富。</a:t>
            </a:r>
            <a:endParaRPr lang="zh-CN"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5" name="文本框 10"/>
          <p:cNvSpPr txBox="1"/>
          <p:nvPr/>
        </p:nvSpPr>
        <p:spPr>
          <a:xfrm>
            <a:off x="836296" y="2349500"/>
            <a:ext cx="8885774" cy="1476375"/>
          </a:xfrm>
          <a:prstGeom prst="rect">
            <a:avLst/>
          </a:prstGeom>
          <a:noFill/>
          <a:ln w="9525">
            <a:noFill/>
          </a:ln>
        </p:spPr>
        <p:txBody>
          <a:bodyPr wrap="square">
            <a:spAutoFit/>
          </a:bodyPr>
          <a:lstStyle/>
          <a:p>
            <a:pPr algn="just" fontAlgn="auto">
              <a:lnSpc>
                <a:spcPct val="150000"/>
              </a:lnSpc>
            </a:pPr>
            <a:r>
              <a:rPr lang="zh-CN" altLang="en-US" sz="2000" b="0" dirty="0" smtClean="0">
                <a:latin typeface="微软雅黑" panose="020B0503020204020204" pitchFamily="34" charset="-122"/>
                <a:ea typeface="微软雅黑" panose="020B0503020204020204" pitchFamily="34" charset="-122"/>
              </a:rPr>
              <a:t>       毛泽东</a:t>
            </a:r>
            <a:r>
              <a:rPr lang="zh-CN" altLang="en-US" sz="2000" b="0" dirty="0">
                <a:latin typeface="微软雅黑" panose="020B0503020204020204" pitchFamily="34" charset="-122"/>
                <a:ea typeface="微软雅黑" panose="020B0503020204020204" pitchFamily="34" charset="-122"/>
              </a:rPr>
              <a:t>从中国的历史状况和社会状况出发，创立了无产阶级领导的，工农联盟为基础的，人民大众的，反对帝国主义、封建主义和官僚资本主义的新民主主义革命的理论。</a:t>
            </a:r>
          </a:p>
        </p:txBody>
      </p:sp>
      <p:grpSp>
        <p:nvGrpSpPr>
          <p:cNvPr id="281" name="组合 2"/>
          <p:cNvGrpSpPr/>
          <p:nvPr/>
        </p:nvGrpSpPr>
        <p:grpSpPr>
          <a:xfrm>
            <a:off x="0" y="1130721"/>
            <a:ext cx="9017000" cy="988622"/>
            <a:chOff x="0" y="1130721"/>
            <a:chExt cx="9017000" cy="988622"/>
          </a:xfrm>
        </p:grpSpPr>
        <p:sp>
          <p:nvSpPr>
            <p:cNvPr id="1049056" name="任意多边形: 形状 20"/>
            <p:cNvSpPr/>
            <p:nvPr/>
          </p:nvSpPr>
          <p:spPr>
            <a:xfrm>
              <a:off x="984419" y="1428741"/>
              <a:ext cx="596683" cy="183964"/>
            </a:xfrm>
            <a:custGeom>
              <a:avLst/>
              <a:gdLst/>
              <a:ahLst/>
              <a:cxnLst/>
              <a:rect l="l" t="t" r="r" b="b"/>
              <a:pathLst>
                <a:path w="565745" h="174425">
                  <a:moveTo>
                    <a:pt x="466192" y="0"/>
                  </a:moveTo>
                  <a:lnTo>
                    <a:pt x="486790" y="5494"/>
                  </a:lnTo>
                  <a:lnTo>
                    <a:pt x="493197" y="5110"/>
                  </a:lnTo>
                  <a:lnTo>
                    <a:pt x="506184" y="14208"/>
                  </a:lnTo>
                  <a:lnTo>
                    <a:pt x="522956" y="20772"/>
                  </a:lnTo>
                  <a:lnTo>
                    <a:pt x="534723" y="29120"/>
                  </a:lnTo>
                  <a:cubicBezTo>
                    <a:pt x="540037" y="31651"/>
                    <a:pt x="543711" y="33934"/>
                    <a:pt x="545746" y="35969"/>
                  </a:cubicBezTo>
                  <a:lnTo>
                    <a:pt x="547141" y="43625"/>
                  </a:lnTo>
                  <a:cubicBezTo>
                    <a:pt x="547141" y="42125"/>
                    <a:pt x="550242" y="44476"/>
                    <a:pt x="556443" y="50677"/>
                  </a:cubicBezTo>
                  <a:cubicBezTo>
                    <a:pt x="562644" y="56878"/>
                    <a:pt x="565745" y="64393"/>
                    <a:pt x="565745" y="73222"/>
                  </a:cubicBezTo>
                  <a:cubicBezTo>
                    <a:pt x="565372" y="89291"/>
                    <a:pt x="562556" y="99717"/>
                    <a:pt x="557294" y="104499"/>
                  </a:cubicBezTo>
                  <a:cubicBezTo>
                    <a:pt x="552033" y="109282"/>
                    <a:pt x="545726" y="112472"/>
                    <a:pt x="538374" y="114069"/>
                  </a:cubicBezTo>
                  <a:lnTo>
                    <a:pt x="520683" y="114807"/>
                  </a:lnTo>
                  <a:lnTo>
                    <a:pt x="507039" y="117394"/>
                  </a:lnTo>
                  <a:lnTo>
                    <a:pt x="495510" y="115935"/>
                  </a:lnTo>
                  <a:lnTo>
                    <a:pt x="483732" y="118638"/>
                  </a:lnTo>
                  <a:cubicBezTo>
                    <a:pt x="482100" y="119026"/>
                    <a:pt x="477950" y="118843"/>
                    <a:pt x="471279" y="118092"/>
                  </a:cubicBezTo>
                  <a:lnTo>
                    <a:pt x="447444" y="117359"/>
                  </a:lnTo>
                  <a:lnTo>
                    <a:pt x="439188" y="115208"/>
                  </a:lnTo>
                  <a:lnTo>
                    <a:pt x="428392" y="116667"/>
                  </a:lnTo>
                  <a:lnTo>
                    <a:pt x="412370" y="116301"/>
                  </a:lnTo>
                  <a:lnTo>
                    <a:pt x="401941" y="118760"/>
                  </a:lnTo>
                  <a:lnTo>
                    <a:pt x="391819" y="119847"/>
                  </a:lnTo>
                  <a:lnTo>
                    <a:pt x="385064" y="122103"/>
                  </a:lnTo>
                  <a:lnTo>
                    <a:pt x="378616" y="123789"/>
                  </a:lnTo>
                  <a:lnTo>
                    <a:pt x="368175" y="129759"/>
                  </a:lnTo>
                  <a:lnTo>
                    <a:pt x="333311" y="136300"/>
                  </a:lnTo>
                  <a:lnTo>
                    <a:pt x="312341" y="146956"/>
                  </a:lnTo>
                  <a:cubicBezTo>
                    <a:pt x="309818" y="147875"/>
                    <a:pt x="308557" y="147320"/>
                    <a:pt x="308557" y="145293"/>
                  </a:cubicBezTo>
                  <a:lnTo>
                    <a:pt x="307156" y="148502"/>
                  </a:lnTo>
                  <a:lnTo>
                    <a:pt x="307464" y="147165"/>
                  </a:lnTo>
                  <a:cubicBezTo>
                    <a:pt x="298561" y="153339"/>
                    <a:pt x="291895" y="151152"/>
                    <a:pt x="287465" y="140602"/>
                  </a:cubicBezTo>
                  <a:cubicBezTo>
                    <a:pt x="291546" y="138028"/>
                    <a:pt x="293360" y="137026"/>
                    <a:pt x="292907" y="137596"/>
                  </a:cubicBezTo>
                  <a:lnTo>
                    <a:pt x="298784" y="128777"/>
                  </a:lnTo>
                  <a:lnTo>
                    <a:pt x="325893" y="114022"/>
                  </a:lnTo>
                  <a:cubicBezTo>
                    <a:pt x="331846" y="110890"/>
                    <a:pt x="338872" y="106943"/>
                    <a:pt x="346970" y="102180"/>
                  </a:cubicBezTo>
                  <a:lnTo>
                    <a:pt x="356091" y="96652"/>
                  </a:lnTo>
                  <a:lnTo>
                    <a:pt x="353287" y="96232"/>
                  </a:lnTo>
                  <a:lnTo>
                    <a:pt x="347554" y="97308"/>
                  </a:lnTo>
                  <a:lnTo>
                    <a:pt x="327143" y="98383"/>
                  </a:lnTo>
                  <a:lnTo>
                    <a:pt x="318597" y="100616"/>
                  </a:lnTo>
                  <a:lnTo>
                    <a:pt x="302842" y="100616"/>
                  </a:lnTo>
                  <a:lnTo>
                    <a:pt x="290011" y="103819"/>
                  </a:lnTo>
                  <a:lnTo>
                    <a:pt x="264658" y="105290"/>
                  </a:lnTo>
                  <a:lnTo>
                    <a:pt x="259490" y="106767"/>
                  </a:lnTo>
                  <a:lnTo>
                    <a:pt x="229248" y="111191"/>
                  </a:lnTo>
                  <a:cubicBezTo>
                    <a:pt x="219996" y="112547"/>
                    <a:pt x="211863" y="114373"/>
                    <a:pt x="204848" y="116667"/>
                  </a:cubicBezTo>
                  <a:lnTo>
                    <a:pt x="192581" y="122783"/>
                  </a:lnTo>
                  <a:lnTo>
                    <a:pt x="180983" y="125946"/>
                  </a:lnTo>
                  <a:cubicBezTo>
                    <a:pt x="175805" y="127500"/>
                    <a:pt x="173763" y="127899"/>
                    <a:pt x="174856" y="127143"/>
                  </a:cubicBezTo>
                  <a:lnTo>
                    <a:pt x="176501" y="139096"/>
                  </a:lnTo>
                  <a:lnTo>
                    <a:pt x="163217" y="141834"/>
                  </a:lnTo>
                  <a:lnTo>
                    <a:pt x="160995" y="138920"/>
                  </a:lnTo>
                  <a:lnTo>
                    <a:pt x="135562" y="157915"/>
                  </a:lnTo>
                  <a:lnTo>
                    <a:pt x="126521" y="166228"/>
                  </a:lnTo>
                  <a:cubicBezTo>
                    <a:pt x="120533" y="170329"/>
                    <a:pt x="115229" y="172778"/>
                    <a:pt x="110609" y="173577"/>
                  </a:cubicBezTo>
                  <a:lnTo>
                    <a:pt x="101779" y="172117"/>
                  </a:lnTo>
                  <a:lnTo>
                    <a:pt x="95122" y="173937"/>
                  </a:lnTo>
                  <a:lnTo>
                    <a:pt x="85849" y="173937"/>
                  </a:lnTo>
                  <a:cubicBezTo>
                    <a:pt x="77745" y="174425"/>
                    <a:pt x="73693" y="174547"/>
                    <a:pt x="73693" y="174303"/>
                  </a:cubicBezTo>
                  <a:cubicBezTo>
                    <a:pt x="76538" y="174303"/>
                    <a:pt x="75685" y="172739"/>
                    <a:pt x="71135" y="169612"/>
                  </a:cubicBezTo>
                  <a:lnTo>
                    <a:pt x="62781" y="166641"/>
                  </a:lnTo>
                  <a:cubicBezTo>
                    <a:pt x="54390" y="164211"/>
                    <a:pt x="48954" y="160791"/>
                    <a:pt x="46474" y="156380"/>
                  </a:cubicBezTo>
                  <a:lnTo>
                    <a:pt x="44352" y="151924"/>
                  </a:lnTo>
                  <a:lnTo>
                    <a:pt x="35835" y="153874"/>
                  </a:lnTo>
                  <a:cubicBezTo>
                    <a:pt x="31157" y="151809"/>
                    <a:pt x="28818" y="148793"/>
                    <a:pt x="28818" y="144828"/>
                  </a:cubicBezTo>
                  <a:lnTo>
                    <a:pt x="28225" y="135933"/>
                  </a:lnTo>
                  <a:lnTo>
                    <a:pt x="10371" y="108976"/>
                  </a:lnTo>
                  <a:cubicBezTo>
                    <a:pt x="4918" y="100573"/>
                    <a:pt x="2473" y="93709"/>
                    <a:pt x="3035" y="88384"/>
                  </a:cubicBezTo>
                  <a:lnTo>
                    <a:pt x="3285" y="87797"/>
                  </a:lnTo>
                  <a:lnTo>
                    <a:pt x="0" y="75699"/>
                  </a:lnTo>
                  <a:cubicBezTo>
                    <a:pt x="2209" y="69719"/>
                    <a:pt x="5784" y="66430"/>
                    <a:pt x="10723" y="65833"/>
                  </a:cubicBezTo>
                  <a:cubicBezTo>
                    <a:pt x="15663" y="65236"/>
                    <a:pt x="20287" y="66335"/>
                    <a:pt x="24597" y="69129"/>
                  </a:cubicBezTo>
                  <a:lnTo>
                    <a:pt x="29957" y="73728"/>
                  </a:lnTo>
                  <a:cubicBezTo>
                    <a:pt x="31655" y="75650"/>
                    <a:pt x="33354" y="76181"/>
                    <a:pt x="35056" y="75321"/>
                  </a:cubicBezTo>
                  <a:lnTo>
                    <a:pt x="70019" y="67723"/>
                  </a:lnTo>
                  <a:cubicBezTo>
                    <a:pt x="79534" y="65723"/>
                    <a:pt x="85421" y="64597"/>
                    <a:pt x="87681" y="64345"/>
                  </a:cubicBezTo>
                  <a:lnTo>
                    <a:pt x="101505" y="63996"/>
                  </a:lnTo>
                  <a:lnTo>
                    <a:pt x="127033" y="57688"/>
                  </a:lnTo>
                  <a:lnTo>
                    <a:pt x="163775" y="49485"/>
                  </a:lnTo>
                  <a:lnTo>
                    <a:pt x="178803" y="46334"/>
                  </a:lnTo>
                  <a:lnTo>
                    <a:pt x="234079" y="37579"/>
                  </a:lnTo>
                  <a:lnTo>
                    <a:pt x="263216" y="31510"/>
                  </a:lnTo>
                  <a:lnTo>
                    <a:pt x="277867" y="31155"/>
                  </a:lnTo>
                  <a:lnTo>
                    <a:pt x="288575" y="28202"/>
                  </a:lnTo>
                  <a:lnTo>
                    <a:pt x="323690" y="22469"/>
                  </a:lnTo>
                  <a:lnTo>
                    <a:pt x="358501" y="19563"/>
                  </a:lnTo>
                  <a:cubicBezTo>
                    <a:pt x="371660" y="18570"/>
                    <a:pt x="381122" y="17069"/>
                    <a:pt x="386889" y="15057"/>
                  </a:cubicBezTo>
                  <a:lnTo>
                    <a:pt x="403231" y="9337"/>
                  </a:lnTo>
                  <a:lnTo>
                    <a:pt x="424061" y="6308"/>
                  </a:lnTo>
                  <a:lnTo>
                    <a:pt x="438462" y="2349"/>
                  </a:lnTo>
                  <a:lnTo>
                    <a:pt x="455641" y="1628"/>
                  </a:ln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73"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057" name="任意多边形: 形状 13"/>
            <p:cNvSpPr/>
            <p:nvPr/>
          </p:nvSpPr>
          <p:spPr>
            <a:xfrm>
              <a:off x="1799760" y="1130721"/>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58" name="任意多边形: 形状 11"/>
            <p:cNvSpPr/>
            <p:nvPr/>
          </p:nvSpPr>
          <p:spPr>
            <a:xfrm>
              <a:off x="3030790" y="1654445"/>
              <a:ext cx="2772166" cy="279146"/>
            </a:xfrm>
            <a:custGeom>
              <a:avLst/>
              <a:gdLst/>
              <a:ahLst/>
              <a:cxnLst/>
              <a:rect l="l" t="t" r="r" b="b"/>
              <a:pathLst>
                <a:path w="2772166" h="279146">
                  <a:moveTo>
                    <a:pt x="57206" y="200472"/>
                  </a:moveTo>
                  <a:cubicBezTo>
                    <a:pt x="57988" y="202034"/>
                    <a:pt x="57578" y="202816"/>
                    <a:pt x="55978" y="202816"/>
                  </a:cubicBezTo>
                  <a:lnTo>
                    <a:pt x="27258" y="237962"/>
                  </a:lnTo>
                  <a:lnTo>
                    <a:pt x="49374" y="240097"/>
                  </a:lnTo>
                  <a:cubicBezTo>
                    <a:pt x="55377" y="240048"/>
                    <a:pt x="57988" y="236693"/>
                    <a:pt x="57206" y="230033"/>
                  </a:cubicBezTo>
                  <a:close/>
                  <a:moveTo>
                    <a:pt x="1726983" y="185589"/>
                  </a:moveTo>
                  <a:lnTo>
                    <a:pt x="1726983" y="213122"/>
                  </a:lnTo>
                  <a:lnTo>
                    <a:pt x="1792524" y="213122"/>
                  </a:lnTo>
                  <a:lnTo>
                    <a:pt x="1805672" y="196121"/>
                  </a:lnTo>
                  <a:lnTo>
                    <a:pt x="1770553" y="198425"/>
                  </a:lnTo>
                  <a:lnTo>
                    <a:pt x="1770553" y="185589"/>
                  </a:lnTo>
                  <a:close/>
                  <a:moveTo>
                    <a:pt x="393465" y="155823"/>
                  </a:moveTo>
                  <a:lnTo>
                    <a:pt x="393465" y="215224"/>
                  </a:lnTo>
                  <a:lnTo>
                    <a:pt x="469434" y="205007"/>
                  </a:lnTo>
                  <a:lnTo>
                    <a:pt x="459685" y="183233"/>
                  </a:lnTo>
                  <a:cubicBezTo>
                    <a:pt x="456633" y="174609"/>
                    <a:pt x="454162" y="165472"/>
                    <a:pt x="452271" y="155823"/>
                  </a:cubicBezTo>
                  <a:close/>
                  <a:moveTo>
                    <a:pt x="2058014" y="143917"/>
                  </a:moveTo>
                  <a:lnTo>
                    <a:pt x="2058014" y="210536"/>
                  </a:lnTo>
                  <a:lnTo>
                    <a:pt x="2077511" y="211504"/>
                  </a:lnTo>
                  <a:cubicBezTo>
                    <a:pt x="2083204" y="211504"/>
                    <a:pt x="2086050" y="208403"/>
                    <a:pt x="2086050" y="202202"/>
                  </a:cubicBezTo>
                  <a:lnTo>
                    <a:pt x="2086050" y="143917"/>
                  </a:lnTo>
                  <a:close/>
                  <a:moveTo>
                    <a:pt x="1938933" y="143917"/>
                  </a:moveTo>
                  <a:lnTo>
                    <a:pt x="1938933" y="211932"/>
                  </a:lnTo>
                  <a:lnTo>
                    <a:pt x="1959844" y="211932"/>
                  </a:lnTo>
                  <a:lnTo>
                    <a:pt x="1959844" y="143917"/>
                  </a:lnTo>
                  <a:close/>
                  <a:moveTo>
                    <a:pt x="156870" y="127816"/>
                  </a:moveTo>
                  <a:lnTo>
                    <a:pt x="148345" y="129630"/>
                  </a:lnTo>
                  <a:lnTo>
                    <a:pt x="97055" y="129630"/>
                  </a:lnTo>
                  <a:lnTo>
                    <a:pt x="97055" y="158353"/>
                  </a:lnTo>
                  <a:lnTo>
                    <a:pt x="105427" y="158353"/>
                  </a:lnTo>
                  <a:lnTo>
                    <a:pt x="123063" y="137313"/>
                  </a:lnTo>
                  <a:lnTo>
                    <a:pt x="152214" y="158130"/>
                  </a:lnTo>
                  <a:cubicBezTo>
                    <a:pt x="153566" y="159494"/>
                    <a:pt x="154242" y="161138"/>
                    <a:pt x="154242" y="163060"/>
                  </a:cubicBezTo>
                  <a:cubicBezTo>
                    <a:pt x="154242" y="168554"/>
                    <a:pt x="149939" y="171301"/>
                    <a:pt x="141331" y="171301"/>
                  </a:cubicBezTo>
                  <a:lnTo>
                    <a:pt x="97055" y="171301"/>
                  </a:lnTo>
                  <a:lnTo>
                    <a:pt x="97055" y="178854"/>
                  </a:lnTo>
                  <a:cubicBezTo>
                    <a:pt x="113786" y="182358"/>
                    <a:pt x="126334" y="187023"/>
                    <a:pt x="134699" y="192849"/>
                  </a:cubicBezTo>
                  <a:lnTo>
                    <a:pt x="146590" y="212712"/>
                  </a:lnTo>
                  <a:lnTo>
                    <a:pt x="149070" y="206611"/>
                  </a:lnTo>
                  <a:cubicBezTo>
                    <a:pt x="153154" y="192482"/>
                    <a:pt x="155706" y="169475"/>
                    <a:pt x="156727" y="137591"/>
                  </a:cubicBezTo>
                  <a:close/>
                  <a:moveTo>
                    <a:pt x="1726983" y="127248"/>
                  </a:moveTo>
                  <a:lnTo>
                    <a:pt x="1726983" y="172641"/>
                  </a:lnTo>
                  <a:lnTo>
                    <a:pt x="1770553" y="172641"/>
                  </a:lnTo>
                  <a:lnTo>
                    <a:pt x="1770553" y="127248"/>
                  </a:lnTo>
                  <a:close/>
                  <a:moveTo>
                    <a:pt x="1642449" y="127248"/>
                  </a:moveTo>
                  <a:lnTo>
                    <a:pt x="1642449" y="172641"/>
                  </a:lnTo>
                  <a:lnTo>
                    <a:pt x="1683637" y="172641"/>
                  </a:lnTo>
                  <a:lnTo>
                    <a:pt x="1683637" y="127248"/>
                  </a:lnTo>
                  <a:close/>
                  <a:moveTo>
                    <a:pt x="2276049" y="119244"/>
                  </a:moveTo>
                  <a:lnTo>
                    <a:pt x="2271732" y="120105"/>
                  </a:lnTo>
                  <a:lnTo>
                    <a:pt x="2247287" y="120105"/>
                  </a:lnTo>
                  <a:lnTo>
                    <a:pt x="2247287" y="180659"/>
                  </a:lnTo>
                  <a:cubicBezTo>
                    <a:pt x="2246542" y="180746"/>
                    <a:pt x="2248558" y="180392"/>
                    <a:pt x="2253333" y="179599"/>
                  </a:cubicBezTo>
                  <a:cubicBezTo>
                    <a:pt x="2256278" y="178861"/>
                    <a:pt x="2260678" y="177608"/>
                    <a:pt x="2266532" y="175841"/>
                  </a:cubicBezTo>
                  <a:lnTo>
                    <a:pt x="2274709" y="173287"/>
                  </a:lnTo>
                  <a:lnTo>
                    <a:pt x="2274224" y="173311"/>
                  </a:lnTo>
                  <a:close/>
                  <a:moveTo>
                    <a:pt x="2093901" y="111101"/>
                  </a:moveTo>
                  <a:lnTo>
                    <a:pt x="2131089" y="126672"/>
                  </a:lnTo>
                  <a:cubicBezTo>
                    <a:pt x="2135393" y="128830"/>
                    <a:pt x="2137544" y="131093"/>
                    <a:pt x="2137544" y="133462"/>
                  </a:cubicBezTo>
                  <a:cubicBezTo>
                    <a:pt x="2138326" y="138373"/>
                    <a:pt x="2134828" y="143626"/>
                    <a:pt x="2127052" y="149219"/>
                  </a:cubicBezTo>
                  <a:lnTo>
                    <a:pt x="2127052" y="159042"/>
                  </a:lnTo>
                  <a:cubicBezTo>
                    <a:pt x="2127052" y="162155"/>
                    <a:pt x="2127052" y="169906"/>
                    <a:pt x="2127052" y="182296"/>
                  </a:cubicBezTo>
                  <a:cubicBezTo>
                    <a:pt x="2127821" y="198704"/>
                    <a:pt x="2128205" y="210071"/>
                    <a:pt x="2128205" y="216396"/>
                  </a:cubicBezTo>
                  <a:cubicBezTo>
                    <a:pt x="2128987" y="237108"/>
                    <a:pt x="2112033" y="249139"/>
                    <a:pt x="2077343" y="252487"/>
                  </a:cubicBezTo>
                  <a:cubicBezTo>
                    <a:pt x="2079638" y="235620"/>
                    <a:pt x="2073195" y="225115"/>
                    <a:pt x="2058014" y="220973"/>
                  </a:cubicBezTo>
                  <a:lnTo>
                    <a:pt x="2058014" y="260784"/>
                  </a:lnTo>
                  <a:cubicBezTo>
                    <a:pt x="2058783" y="268896"/>
                    <a:pt x="2055770" y="273528"/>
                    <a:pt x="2048973" y="274681"/>
                  </a:cubicBezTo>
                  <a:cubicBezTo>
                    <a:pt x="2042053" y="276232"/>
                    <a:pt x="2031002" y="277007"/>
                    <a:pt x="2015822" y="277007"/>
                  </a:cubicBezTo>
                  <a:cubicBezTo>
                    <a:pt x="2017384" y="251098"/>
                    <a:pt x="2018166" y="223056"/>
                    <a:pt x="2018166" y="192882"/>
                  </a:cubicBezTo>
                  <a:lnTo>
                    <a:pt x="2018166" y="155526"/>
                  </a:lnTo>
                  <a:cubicBezTo>
                    <a:pt x="2018166" y="153975"/>
                    <a:pt x="2018166" y="149399"/>
                    <a:pt x="2018166" y="141796"/>
                  </a:cubicBezTo>
                  <a:cubicBezTo>
                    <a:pt x="2017384" y="131664"/>
                    <a:pt x="2016994" y="123769"/>
                    <a:pt x="2016994" y="118114"/>
                  </a:cubicBezTo>
                  <a:lnTo>
                    <a:pt x="2062740" y="130969"/>
                  </a:lnTo>
                  <a:lnTo>
                    <a:pt x="2082887" y="130969"/>
                  </a:lnTo>
                  <a:close/>
                  <a:moveTo>
                    <a:pt x="489124" y="98673"/>
                  </a:moveTo>
                  <a:cubicBezTo>
                    <a:pt x="490650" y="115541"/>
                    <a:pt x="492801" y="129878"/>
                    <a:pt x="495579" y="141685"/>
                  </a:cubicBezTo>
                  <a:lnTo>
                    <a:pt x="533549" y="141685"/>
                  </a:lnTo>
                  <a:lnTo>
                    <a:pt x="554367" y="114448"/>
                  </a:lnTo>
                  <a:lnTo>
                    <a:pt x="523987" y="117351"/>
                  </a:lnTo>
                  <a:lnTo>
                    <a:pt x="523987" y="98673"/>
                  </a:lnTo>
                  <a:close/>
                  <a:moveTo>
                    <a:pt x="393465" y="98673"/>
                  </a:moveTo>
                  <a:lnTo>
                    <a:pt x="393465" y="141685"/>
                  </a:lnTo>
                  <a:lnTo>
                    <a:pt x="450522" y="141685"/>
                  </a:lnTo>
                  <a:cubicBezTo>
                    <a:pt x="448227" y="129952"/>
                    <a:pt x="446373" y="115615"/>
                    <a:pt x="444959" y="98673"/>
                  </a:cubicBezTo>
                  <a:close/>
                  <a:moveTo>
                    <a:pt x="2381809" y="95101"/>
                  </a:moveTo>
                  <a:lnTo>
                    <a:pt x="2381809" y="141685"/>
                  </a:lnTo>
                  <a:lnTo>
                    <a:pt x="2401584" y="141685"/>
                  </a:lnTo>
                  <a:lnTo>
                    <a:pt x="2401584" y="95101"/>
                  </a:lnTo>
                  <a:close/>
                  <a:moveTo>
                    <a:pt x="2317552" y="95101"/>
                  </a:moveTo>
                  <a:lnTo>
                    <a:pt x="2317552" y="141685"/>
                  </a:lnTo>
                  <a:lnTo>
                    <a:pt x="2337309" y="141685"/>
                  </a:lnTo>
                  <a:lnTo>
                    <a:pt x="2337309" y="95101"/>
                  </a:lnTo>
                  <a:close/>
                  <a:moveTo>
                    <a:pt x="2519847" y="83735"/>
                  </a:moveTo>
                  <a:lnTo>
                    <a:pt x="2559193" y="100292"/>
                  </a:lnTo>
                  <a:cubicBezTo>
                    <a:pt x="2564601" y="102450"/>
                    <a:pt x="2567304" y="105092"/>
                    <a:pt x="2567304" y="108217"/>
                  </a:cubicBezTo>
                  <a:cubicBezTo>
                    <a:pt x="2568086" y="112595"/>
                    <a:pt x="2563807" y="117606"/>
                    <a:pt x="2554468" y="123249"/>
                  </a:cubicBezTo>
                  <a:lnTo>
                    <a:pt x="2554468" y="208639"/>
                  </a:lnTo>
                  <a:lnTo>
                    <a:pt x="2594279" y="189961"/>
                  </a:lnTo>
                  <a:lnTo>
                    <a:pt x="2599991" y="198704"/>
                  </a:lnTo>
                  <a:cubicBezTo>
                    <a:pt x="2579105" y="224166"/>
                    <a:pt x="2558871" y="243992"/>
                    <a:pt x="2539287" y="258180"/>
                  </a:cubicBezTo>
                  <a:cubicBezTo>
                    <a:pt x="2540850" y="268486"/>
                    <a:pt x="2537849" y="274198"/>
                    <a:pt x="2530283" y="275314"/>
                  </a:cubicBezTo>
                  <a:cubicBezTo>
                    <a:pt x="2527220" y="275314"/>
                    <a:pt x="2524250" y="273391"/>
                    <a:pt x="2521372" y="269547"/>
                  </a:cubicBezTo>
                  <a:lnTo>
                    <a:pt x="2499476" y="233921"/>
                  </a:lnTo>
                  <a:cubicBezTo>
                    <a:pt x="2508815" y="228129"/>
                    <a:pt x="2513094" y="221041"/>
                    <a:pt x="2512312" y="212657"/>
                  </a:cubicBezTo>
                  <a:lnTo>
                    <a:pt x="2512312" y="117723"/>
                  </a:lnTo>
                  <a:lnTo>
                    <a:pt x="2480798" y="117723"/>
                  </a:lnTo>
                  <a:lnTo>
                    <a:pt x="2480798" y="104775"/>
                  </a:lnTo>
                  <a:lnTo>
                    <a:pt x="2508722" y="104775"/>
                  </a:lnTo>
                  <a:close/>
                  <a:moveTo>
                    <a:pt x="1680549" y="54620"/>
                  </a:moveTo>
                  <a:lnTo>
                    <a:pt x="1680549" y="77391"/>
                  </a:lnTo>
                  <a:lnTo>
                    <a:pt x="1730072" y="77391"/>
                  </a:lnTo>
                  <a:lnTo>
                    <a:pt x="1730072" y="54620"/>
                  </a:lnTo>
                  <a:close/>
                  <a:moveTo>
                    <a:pt x="2276144" y="41830"/>
                  </a:moveTo>
                  <a:lnTo>
                    <a:pt x="2271732" y="42714"/>
                  </a:lnTo>
                  <a:lnTo>
                    <a:pt x="2247287" y="42714"/>
                  </a:lnTo>
                  <a:lnTo>
                    <a:pt x="2247287" y="104868"/>
                  </a:lnTo>
                  <a:lnTo>
                    <a:pt x="2254561" y="88702"/>
                  </a:lnTo>
                  <a:lnTo>
                    <a:pt x="2276519" y="105300"/>
                  </a:lnTo>
                  <a:lnTo>
                    <a:pt x="2276550" y="104385"/>
                  </a:lnTo>
                  <a:lnTo>
                    <a:pt x="2276550" y="51867"/>
                  </a:lnTo>
                  <a:cubicBezTo>
                    <a:pt x="2276550" y="50385"/>
                    <a:pt x="2276454" y="47723"/>
                    <a:pt x="2276262" y="43881"/>
                  </a:cubicBezTo>
                  <a:close/>
                  <a:moveTo>
                    <a:pt x="393465" y="41523"/>
                  </a:moveTo>
                  <a:lnTo>
                    <a:pt x="393465" y="85725"/>
                  </a:lnTo>
                  <a:lnTo>
                    <a:pt x="523987" y="85725"/>
                  </a:lnTo>
                  <a:lnTo>
                    <a:pt x="523987" y="41523"/>
                  </a:lnTo>
                  <a:close/>
                  <a:moveTo>
                    <a:pt x="2381809" y="36761"/>
                  </a:moveTo>
                  <a:lnTo>
                    <a:pt x="2381809" y="82153"/>
                  </a:lnTo>
                  <a:lnTo>
                    <a:pt x="2401584" y="82153"/>
                  </a:lnTo>
                  <a:lnTo>
                    <a:pt x="2401584" y="36761"/>
                  </a:lnTo>
                  <a:close/>
                  <a:moveTo>
                    <a:pt x="2317552" y="36761"/>
                  </a:moveTo>
                  <a:lnTo>
                    <a:pt x="2317552" y="82153"/>
                  </a:lnTo>
                  <a:lnTo>
                    <a:pt x="2337309" y="82153"/>
                  </a:lnTo>
                  <a:lnTo>
                    <a:pt x="2337309" y="36761"/>
                  </a:lnTo>
                  <a:close/>
                  <a:moveTo>
                    <a:pt x="2017477" y="36333"/>
                  </a:moveTo>
                  <a:cubicBezTo>
                    <a:pt x="2010303" y="46751"/>
                    <a:pt x="2001904" y="56607"/>
                    <a:pt x="1992281" y="65902"/>
                  </a:cubicBezTo>
                  <a:lnTo>
                    <a:pt x="1961746" y="90488"/>
                  </a:lnTo>
                  <a:lnTo>
                    <a:pt x="2015710" y="90488"/>
                  </a:lnTo>
                  <a:lnTo>
                    <a:pt x="2036844" y="64778"/>
                  </a:lnTo>
                  <a:lnTo>
                    <a:pt x="2045979" y="71203"/>
                  </a:lnTo>
                  <a:lnTo>
                    <a:pt x="2037228" y="63407"/>
                  </a:lnTo>
                  <a:cubicBezTo>
                    <a:pt x="2029555" y="54991"/>
                    <a:pt x="2022972" y="45966"/>
                    <a:pt x="2017477" y="36333"/>
                  </a:cubicBezTo>
                  <a:close/>
                  <a:moveTo>
                    <a:pt x="1449121" y="24520"/>
                  </a:moveTo>
                  <a:lnTo>
                    <a:pt x="1508020" y="36259"/>
                  </a:lnTo>
                  <a:cubicBezTo>
                    <a:pt x="1514668" y="37449"/>
                    <a:pt x="1517601" y="39948"/>
                    <a:pt x="1516820" y="43756"/>
                  </a:cubicBezTo>
                  <a:cubicBezTo>
                    <a:pt x="1516820" y="49734"/>
                    <a:pt x="1511586" y="54732"/>
                    <a:pt x="1501118" y="58750"/>
                  </a:cubicBezTo>
                  <a:cubicBezTo>
                    <a:pt x="1487252" y="120415"/>
                    <a:pt x="1466801" y="164666"/>
                    <a:pt x="1439764" y="191505"/>
                  </a:cubicBezTo>
                  <a:cubicBezTo>
                    <a:pt x="1466429" y="207950"/>
                    <a:pt x="1503785" y="219416"/>
                    <a:pt x="1551831" y="225903"/>
                  </a:cubicBezTo>
                  <a:lnTo>
                    <a:pt x="1548650" y="236339"/>
                  </a:lnTo>
                  <a:cubicBezTo>
                    <a:pt x="1534598" y="241796"/>
                    <a:pt x="1522283" y="256065"/>
                    <a:pt x="1511704" y="279146"/>
                  </a:cubicBezTo>
                  <a:cubicBezTo>
                    <a:pt x="1457753" y="263333"/>
                    <a:pt x="1420776" y="245430"/>
                    <a:pt x="1400771" y="225438"/>
                  </a:cubicBezTo>
                  <a:cubicBezTo>
                    <a:pt x="1371737" y="246249"/>
                    <a:pt x="1327169" y="264152"/>
                    <a:pt x="1267067" y="279146"/>
                  </a:cubicBezTo>
                  <a:lnTo>
                    <a:pt x="1263365" y="268858"/>
                  </a:lnTo>
                  <a:cubicBezTo>
                    <a:pt x="1313880" y="244971"/>
                    <a:pt x="1351236" y="221587"/>
                    <a:pt x="1375433" y="198704"/>
                  </a:cubicBezTo>
                  <a:cubicBezTo>
                    <a:pt x="1349834" y="166880"/>
                    <a:pt x="1331932" y="111931"/>
                    <a:pt x="1321724" y="33859"/>
                  </a:cubicBezTo>
                  <a:lnTo>
                    <a:pt x="1333631" y="29189"/>
                  </a:lnTo>
                  <a:cubicBezTo>
                    <a:pt x="1352110" y="91709"/>
                    <a:pt x="1376369" y="136848"/>
                    <a:pt x="1406408" y="164604"/>
                  </a:cubicBezTo>
                  <a:cubicBezTo>
                    <a:pt x="1423945" y="140866"/>
                    <a:pt x="1436576" y="110549"/>
                    <a:pt x="1444303" y="73652"/>
                  </a:cubicBezTo>
                  <a:cubicBezTo>
                    <a:pt x="1446647" y="58533"/>
                    <a:pt x="1448253" y="42156"/>
                    <a:pt x="1449121" y="24520"/>
                  </a:cubicBezTo>
                  <a:close/>
                  <a:moveTo>
                    <a:pt x="531577" y="6381"/>
                  </a:moveTo>
                  <a:lnTo>
                    <a:pt x="573100" y="24055"/>
                  </a:lnTo>
                  <a:cubicBezTo>
                    <a:pt x="577813" y="25245"/>
                    <a:pt x="580170" y="27533"/>
                    <a:pt x="580170" y="30919"/>
                  </a:cubicBezTo>
                  <a:cubicBezTo>
                    <a:pt x="580939" y="36922"/>
                    <a:pt x="577044" y="42311"/>
                    <a:pt x="568487" y="47086"/>
                  </a:cubicBezTo>
                  <a:lnTo>
                    <a:pt x="568487" y="53113"/>
                  </a:lnTo>
                  <a:cubicBezTo>
                    <a:pt x="568487" y="73106"/>
                    <a:pt x="568846" y="89260"/>
                    <a:pt x="569566" y="101576"/>
                  </a:cubicBezTo>
                  <a:cubicBezTo>
                    <a:pt x="570409" y="108583"/>
                    <a:pt x="567414" y="112676"/>
                    <a:pt x="560580" y="113854"/>
                  </a:cubicBezTo>
                  <a:lnTo>
                    <a:pt x="558091" y="114092"/>
                  </a:lnTo>
                  <a:lnTo>
                    <a:pt x="595276" y="141164"/>
                  </a:lnTo>
                  <a:cubicBezTo>
                    <a:pt x="597657" y="142354"/>
                    <a:pt x="598848" y="144103"/>
                    <a:pt x="598848" y="146410"/>
                  </a:cubicBezTo>
                  <a:cubicBezTo>
                    <a:pt x="598848" y="152686"/>
                    <a:pt x="594544" y="155823"/>
                    <a:pt x="585937" y="155823"/>
                  </a:cubicBezTo>
                  <a:lnTo>
                    <a:pt x="497291" y="155823"/>
                  </a:lnTo>
                  <a:cubicBezTo>
                    <a:pt x="504906" y="183828"/>
                    <a:pt x="522077" y="206233"/>
                    <a:pt x="548804" y="223038"/>
                  </a:cubicBezTo>
                  <a:cubicBezTo>
                    <a:pt x="554286" y="226386"/>
                    <a:pt x="558106" y="225196"/>
                    <a:pt x="560264" y="219466"/>
                  </a:cubicBezTo>
                  <a:lnTo>
                    <a:pt x="580095" y="174371"/>
                  </a:lnTo>
                  <a:lnTo>
                    <a:pt x="590662" y="177459"/>
                  </a:lnTo>
                  <a:lnTo>
                    <a:pt x="590662" y="224638"/>
                  </a:lnTo>
                  <a:cubicBezTo>
                    <a:pt x="590662" y="231434"/>
                    <a:pt x="591685" y="236525"/>
                    <a:pt x="593732" y="239911"/>
                  </a:cubicBezTo>
                  <a:cubicBezTo>
                    <a:pt x="597911" y="244103"/>
                    <a:pt x="600001" y="248562"/>
                    <a:pt x="600001" y="253287"/>
                  </a:cubicBezTo>
                  <a:cubicBezTo>
                    <a:pt x="599058" y="266806"/>
                    <a:pt x="590085" y="274011"/>
                    <a:pt x="573082" y="274904"/>
                  </a:cubicBezTo>
                  <a:cubicBezTo>
                    <a:pt x="550472" y="274904"/>
                    <a:pt x="527051" y="265609"/>
                    <a:pt x="502816" y="247018"/>
                  </a:cubicBezTo>
                  <a:cubicBezTo>
                    <a:pt x="496283" y="241468"/>
                    <a:pt x="490331" y="235405"/>
                    <a:pt x="484958" y="228831"/>
                  </a:cubicBezTo>
                  <a:lnTo>
                    <a:pt x="475047" y="214173"/>
                  </a:lnTo>
                  <a:lnTo>
                    <a:pt x="475171" y="214517"/>
                  </a:lnTo>
                  <a:cubicBezTo>
                    <a:pt x="449709" y="229661"/>
                    <a:pt x="416266" y="245821"/>
                    <a:pt x="374843" y="262998"/>
                  </a:cubicBezTo>
                  <a:cubicBezTo>
                    <a:pt x="371023" y="264524"/>
                    <a:pt x="369051" y="265324"/>
                    <a:pt x="368927" y="265398"/>
                  </a:cubicBezTo>
                  <a:cubicBezTo>
                    <a:pt x="368927" y="274067"/>
                    <a:pt x="366000" y="278402"/>
                    <a:pt x="360146" y="278402"/>
                  </a:cubicBezTo>
                  <a:cubicBezTo>
                    <a:pt x="355867" y="279183"/>
                    <a:pt x="352630" y="276585"/>
                    <a:pt x="350435" y="270607"/>
                  </a:cubicBezTo>
                  <a:lnTo>
                    <a:pt x="333766" y="227856"/>
                  </a:lnTo>
                  <a:cubicBezTo>
                    <a:pt x="343886" y="225388"/>
                    <a:pt x="348556" y="218573"/>
                    <a:pt x="347775" y="207411"/>
                  </a:cubicBezTo>
                  <a:lnTo>
                    <a:pt x="347775" y="89279"/>
                  </a:lnTo>
                  <a:cubicBezTo>
                    <a:pt x="347775" y="69906"/>
                    <a:pt x="347384" y="45387"/>
                    <a:pt x="346603" y="15720"/>
                  </a:cubicBezTo>
                  <a:lnTo>
                    <a:pt x="398562" y="28575"/>
                  </a:lnTo>
                  <a:lnTo>
                    <a:pt x="519299" y="28575"/>
                  </a:lnTo>
                  <a:close/>
                  <a:moveTo>
                    <a:pt x="2505652" y="5842"/>
                  </a:moveTo>
                  <a:cubicBezTo>
                    <a:pt x="2547163" y="14858"/>
                    <a:pt x="2567503" y="28755"/>
                    <a:pt x="2566672" y="47532"/>
                  </a:cubicBezTo>
                  <a:cubicBezTo>
                    <a:pt x="2564067" y="63209"/>
                    <a:pt x="2554840" y="71928"/>
                    <a:pt x="2538990" y="73689"/>
                  </a:cubicBezTo>
                  <a:cubicBezTo>
                    <a:pt x="2530804" y="73689"/>
                    <a:pt x="2524851" y="68108"/>
                    <a:pt x="2521130" y="56946"/>
                  </a:cubicBezTo>
                  <a:cubicBezTo>
                    <a:pt x="2517360" y="41046"/>
                    <a:pt x="2510731" y="26014"/>
                    <a:pt x="2501243" y="11851"/>
                  </a:cubicBezTo>
                  <a:close/>
                  <a:moveTo>
                    <a:pt x="1367898" y="4670"/>
                  </a:moveTo>
                  <a:cubicBezTo>
                    <a:pt x="1407251" y="17779"/>
                    <a:pt x="1426927" y="33319"/>
                    <a:pt x="1426927" y="51290"/>
                  </a:cubicBezTo>
                  <a:cubicBezTo>
                    <a:pt x="1425154" y="68244"/>
                    <a:pt x="1416863" y="78023"/>
                    <a:pt x="1402054" y="80628"/>
                  </a:cubicBezTo>
                  <a:cubicBezTo>
                    <a:pt x="1390086" y="81446"/>
                    <a:pt x="1383153" y="75803"/>
                    <a:pt x="1381256" y="63699"/>
                  </a:cubicBezTo>
                  <a:cubicBezTo>
                    <a:pt x="1378217" y="44686"/>
                    <a:pt x="1372382" y="27447"/>
                    <a:pt x="1363750" y="11981"/>
                  </a:cubicBezTo>
                  <a:close/>
                  <a:moveTo>
                    <a:pt x="246534" y="4614"/>
                  </a:moveTo>
                  <a:lnTo>
                    <a:pt x="284299" y="34287"/>
                  </a:lnTo>
                  <a:cubicBezTo>
                    <a:pt x="287623" y="35403"/>
                    <a:pt x="289285" y="37207"/>
                    <a:pt x="289285" y="39700"/>
                  </a:cubicBezTo>
                  <a:cubicBezTo>
                    <a:pt x="289285" y="45976"/>
                    <a:pt x="285763" y="49114"/>
                    <a:pt x="278718" y="49114"/>
                  </a:cubicBezTo>
                  <a:cubicBezTo>
                    <a:pt x="277639" y="49114"/>
                    <a:pt x="276492" y="48723"/>
                    <a:pt x="275277" y="47942"/>
                  </a:cubicBezTo>
                  <a:cubicBezTo>
                    <a:pt x="275215" y="46739"/>
                    <a:pt x="272840" y="46348"/>
                    <a:pt x="268151" y="46770"/>
                  </a:cubicBezTo>
                  <a:cubicBezTo>
                    <a:pt x="247712" y="52971"/>
                    <a:pt x="224408" y="57163"/>
                    <a:pt x="198240" y="59346"/>
                  </a:cubicBezTo>
                  <a:lnTo>
                    <a:pt x="198240" y="99231"/>
                  </a:lnTo>
                  <a:cubicBezTo>
                    <a:pt x="198240" y="106239"/>
                    <a:pt x="198240" y="112452"/>
                    <a:pt x="198240" y="117872"/>
                  </a:cubicBezTo>
                  <a:lnTo>
                    <a:pt x="236991" y="117872"/>
                  </a:lnTo>
                  <a:lnTo>
                    <a:pt x="258236" y="92162"/>
                  </a:lnTo>
                  <a:lnTo>
                    <a:pt x="290178" y="117165"/>
                  </a:lnTo>
                  <a:cubicBezTo>
                    <a:pt x="293502" y="118492"/>
                    <a:pt x="294773" y="120576"/>
                    <a:pt x="293992" y="123416"/>
                  </a:cubicBezTo>
                  <a:cubicBezTo>
                    <a:pt x="293992" y="128352"/>
                    <a:pt x="289688" y="130820"/>
                    <a:pt x="281081" y="130820"/>
                  </a:cubicBezTo>
                  <a:lnTo>
                    <a:pt x="260152" y="130820"/>
                  </a:lnTo>
                  <a:lnTo>
                    <a:pt x="260152" y="196137"/>
                  </a:lnTo>
                  <a:cubicBezTo>
                    <a:pt x="260152" y="214815"/>
                    <a:pt x="260152" y="236990"/>
                    <a:pt x="260152" y="262663"/>
                  </a:cubicBezTo>
                  <a:cubicBezTo>
                    <a:pt x="260152" y="270080"/>
                    <a:pt x="257064" y="274384"/>
                    <a:pt x="250887" y="275574"/>
                  </a:cubicBezTo>
                  <a:cubicBezTo>
                    <a:pt x="240246" y="277137"/>
                    <a:pt x="228886" y="277918"/>
                    <a:pt x="216806" y="277918"/>
                  </a:cubicBezTo>
                  <a:cubicBezTo>
                    <a:pt x="217587" y="258385"/>
                    <a:pt x="218368" y="233065"/>
                    <a:pt x="219150" y="201960"/>
                  </a:cubicBezTo>
                  <a:lnTo>
                    <a:pt x="219150" y="130820"/>
                  </a:lnTo>
                  <a:lnTo>
                    <a:pt x="198258" y="130820"/>
                  </a:lnTo>
                  <a:cubicBezTo>
                    <a:pt x="200590" y="205482"/>
                    <a:pt x="174594" y="254515"/>
                    <a:pt x="120272" y="277918"/>
                  </a:cubicBezTo>
                  <a:lnTo>
                    <a:pt x="112887" y="270235"/>
                  </a:lnTo>
                  <a:cubicBezTo>
                    <a:pt x="122641" y="258930"/>
                    <a:pt x="130534" y="247976"/>
                    <a:pt x="136564" y="237372"/>
                  </a:cubicBezTo>
                  <a:lnTo>
                    <a:pt x="137847" y="234216"/>
                  </a:lnTo>
                  <a:lnTo>
                    <a:pt x="135154" y="236400"/>
                  </a:lnTo>
                  <a:cubicBezTo>
                    <a:pt x="132702" y="237677"/>
                    <a:pt x="129881" y="238544"/>
                    <a:pt x="126690" y="239000"/>
                  </a:cubicBezTo>
                  <a:cubicBezTo>
                    <a:pt x="118381" y="239000"/>
                    <a:pt x="112787" y="234696"/>
                    <a:pt x="109910" y="226089"/>
                  </a:cubicBezTo>
                  <a:cubicBezTo>
                    <a:pt x="105358" y="212409"/>
                    <a:pt x="101073" y="200373"/>
                    <a:pt x="97055" y="189979"/>
                  </a:cubicBezTo>
                  <a:lnTo>
                    <a:pt x="97055" y="192230"/>
                  </a:lnTo>
                  <a:cubicBezTo>
                    <a:pt x="97055" y="214406"/>
                    <a:pt x="97421" y="230306"/>
                    <a:pt x="98153" y="239930"/>
                  </a:cubicBezTo>
                  <a:cubicBezTo>
                    <a:pt x="99752" y="260853"/>
                    <a:pt x="83766" y="272994"/>
                    <a:pt x="50193" y="276356"/>
                  </a:cubicBezTo>
                  <a:cubicBezTo>
                    <a:pt x="50974" y="259811"/>
                    <a:pt x="42416" y="250770"/>
                    <a:pt x="24520" y="249232"/>
                  </a:cubicBezTo>
                  <a:lnTo>
                    <a:pt x="24520" y="241312"/>
                  </a:lnTo>
                  <a:lnTo>
                    <a:pt x="7330" y="262347"/>
                  </a:lnTo>
                  <a:lnTo>
                    <a:pt x="0" y="257882"/>
                  </a:lnTo>
                  <a:cubicBezTo>
                    <a:pt x="7057" y="241846"/>
                    <a:pt x="12911" y="224923"/>
                    <a:pt x="17562" y="207113"/>
                  </a:cubicBezTo>
                  <a:cubicBezTo>
                    <a:pt x="17525" y="206282"/>
                    <a:pt x="17916" y="205054"/>
                    <a:pt x="18734" y="203430"/>
                  </a:cubicBezTo>
                  <a:cubicBezTo>
                    <a:pt x="21029" y="195753"/>
                    <a:pt x="22176" y="186159"/>
                    <a:pt x="22176" y="174650"/>
                  </a:cubicBezTo>
                  <a:lnTo>
                    <a:pt x="57206" y="182836"/>
                  </a:lnTo>
                  <a:lnTo>
                    <a:pt x="57206" y="171301"/>
                  </a:lnTo>
                  <a:lnTo>
                    <a:pt x="5842" y="171301"/>
                  </a:lnTo>
                  <a:lnTo>
                    <a:pt x="5842" y="158353"/>
                  </a:lnTo>
                  <a:lnTo>
                    <a:pt x="57206" y="158353"/>
                  </a:lnTo>
                  <a:lnTo>
                    <a:pt x="57206" y="129630"/>
                  </a:lnTo>
                  <a:lnTo>
                    <a:pt x="2326" y="129630"/>
                  </a:lnTo>
                  <a:lnTo>
                    <a:pt x="2326" y="116682"/>
                  </a:lnTo>
                  <a:lnTo>
                    <a:pt x="40621" y="116682"/>
                  </a:lnTo>
                  <a:lnTo>
                    <a:pt x="36408" y="113914"/>
                  </a:lnTo>
                  <a:cubicBezTo>
                    <a:pt x="33803" y="111164"/>
                    <a:pt x="32271" y="107039"/>
                    <a:pt x="31812" y="101538"/>
                  </a:cubicBezTo>
                  <a:cubicBezTo>
                    <a:pt x="29481" y="88317"/>
                    <a:pt x="25952" y="76628"/>
                    <a:pt x="21227" y="66471"/>
                  </a:cubicBezTo>
                  <a:lnTo>
                    <a:pt x="25766" y="60704"/>
                  </a:lnTo>
                  <a:cubicBezTo>
                    <a:pt x="57082" y="69013"/>
                    <a:pt x="72319" y="80572"/>
                    <a:pt x="71475" y="95381"/>
                  </a:cubicBezTo>
                  <a:cubicBezTo>
                    <a:pt x="70154" y="105380"/>
                    <a:pt x="65317" y="112128"/>
                    <a:pt x="56964" y="115626"/>
                  </a:cubicBezTo>
                  <a:lnTo>
                    <a:pt x="52798" y="116682"/>
                  </a:lnTo>
                  <a:lnTo>
                    <a:pt x="78861" y="116682"/>
                  </a:lnTo>
                  <a:cubicBezTo>
                    <a:pt x="81769" y="107243"/>
                    <a:pt x="84166" y="97464"/>
                    <a:pt x="86051" y="87344"/>
                  </a:cubicBezTo>
                  <a:lnTo>
                    <a:pt x="89566" y="60573"/>
                  </a:lnTo>
                  <a:lnTo>
                    <a:pt x="8391" y="60573"/>
                  </a:lnTo>
                  <a:lnTo>
                    <a:pt x="8391" y="47625"/>
                  </a:lnTo>
                  <a:lnTo>
                    <a:pt x="59278" y="47625"/>
                  </a:lnTo>
                  <a:lnTo>
                    <a:pt x="59034" y="47504"/>
                  </a:lnTo>
                  <a:cubicBezTo>
                    <a:pt x="57673" y="45979"/>
                    <a:pt x="56747" y="42968"/>
                    <a:pt x="56257" y="38472"/>
                  </a:cubicBezTo>
                  <a:cubicBezTo>
                    <a:pt x="54831" y="30808"/>
                    <a:pt x="50552" y="21593"/>
                    <a:pt x="43421" y="10828"/>
                  </a:cubicBezTo>
                  <a:lnTo>
                    <a:pt x="45579" y="5600"/>
                  </a:lnTo>
                  <a:cubicBezTo>
                    <a:pt x="79065" y="5600"/>
                    <a:pt x="96664" y="13773"/>
                    <a:pt x="98376" y="30119"/>
                  </a:cubicBezTo>
                  <a:cubicBezTo>
                    <a:pt x="97470" y="42100"/>
                    <a:pt x="92038" y="47935"/>
                    <a:pt x="82079" y="47625"/>
                  </a:cubicBezTo>
                  <a:lnTo>
                    <a:pt x="105594" y="47625"/>
                  </a:lnTo>
                  <a:lnTo>
                    <a:pt x="122095" y="26585"/>
                  </a:lnTo>
                  <a:lnTo>
                    <a:pt x="150894" y="48239"/>
                  </a:lnTo>
                  <a:cubicBezTo>
                    <a:pt x="150894" y="48239"/>
                    <a:pt x="151104" y="48425"/>
                    <a:pt x="151526" y="48797"/>
                  </a:cubicBezTo>
                  <a:cubicBezTo>
                    <a:pt x="153473" y="48797"/>
                    <a:pt x="154447" y="50366"/>
                    <a:pt x="154447" y="53504"/>
                  </a:cubicBezTo>
                  <a:cubicBezTo>
                    <a:pt x="154447" y="58217"/>
                    <a:pt x="150143" y="60573"/>
                    <a:pt x="141536" y="60573"/>
                  </a:cubicBezTo>
                  <a:lnTo>
                    <a:pt x="107324" y="60573"/>
                  </a:lnTo>
                  <a:lnTo>
                    <a:pt x="134020" y="67754"/>
                  </a:lnTo>
                  <a:cubicBezTo>
                    <a:pt x="138944" y="68957"/>
                    <a:pt x="141406" y="71314"/>
                    <a:pt x="141406" y="74824"/>
                  </a:cubicBezTo>
                  <a:cubicBezTo>
                    <a:pt x="142187" y="80616"/>
                    <a:pt x="137412" y="84404"/>
                    <a:pt x="127081" y="86190"/>
                  </a:cubicBezTo>
                  <a:cubicBezTo>
                    <a:pt x="118958" y="98766"/>
                    <a:pt x="109333" y="108930"/>
                    <a:pt x="98208" y="116682"/>
                  </a:cubicBezTo>
                  <a:lnTo>
                    <a:pt x="110115" y="116682"/>
                  </a:lnTo>
                  <a:lnTo>
                    <a:pt x="128960" y="94488"/>
                  </a:lnTo>
                  <a:lnTo>
                    <a:pt x="157060" y="114832"/>
                  </a:lnTo>
                  <a:lnTo>
                    <a:pt x="157237" y="102748"/>
                  </a:lnTo>
                  <a:lnTo>
                    <a:pt x="157237" y="80554"/>
                  </a:lnTo>
                  <a:cubicBezTo>
                    <a:pt x="157237" y="72182"/>
                    <a:pt x="156462" y="55817"/>
                    <a:pt x="154912" y="31459"/>
                  </a:cubicBezTo>
                  <a:lnTo>
                    <a:pt x="198630" y="41970"/>
                  </a:lnTo>
                  <a:cubicBezTo>
                    <a:pt x="219007" y="30932"/>
                    <a:pt x="234975" y="18480"/>
                    <a:pt x="246534" y="4614"/>
                  </a:cubicBezTo>
                  <a:close/>
                  <a:moveTo>
                    <a:pt x="1730072" y="3107"/>
                  </a:moveTo>
                  <a:lnTo>
                    <a:pt x="1777994" y="8967"/>
                  </a:lnTo>
                  <a:cubicBezTo>
                    <a:pt x="1782720" y="8967"/>
                    <a:pt x="1785082" y="10505"/>
                    <a:pt x="1785082" y="13581"/>
                  </a:cubicBezTo>
                  <a:cubicBezTo>
                    <a:pt x="1785851" y="18083"/>
                    <a:pt x="1781566" y="22752"/>
                    <a:pt x="1772227" y="27589"/>
                  </a:cubicBezTo>
                  <a:lnTo>
                    <a:pt x="1772227" y="40482"/>
                  </a:lnTo>
                  <a:lnTo>
                    <a:pt x="1791054" y="40482"/>
                  </a:lnTo>
                  <a:lnTo>
                    <a:pt x="1812169" y="13618"/>
                  </a:lnTo>
                  <a:lnTo>
                    <a:pt x="1849729" y="40370"/>
                  </a:lnTo>
                  <a:cubicBezTo>
                    <a:pt x="1850982" y="41623"/>
                    <a:pt x="1851608" y="43235"/>
                    <a:pt x="1851608" y="45207"/>
                  </a:cubicBezTo>
                  <a:cubicBezTo>
                    <a:pt x="1851608" y="51482"/>
                    <a:pt x="1847305" y="54620"/>
                    <a:pt x="1838698" y="54620"/>
                  </a:cubicBezTo>
                  <a:lnTo>
                    <a:pt x="1772227" y="54620"/>
                  </a:lnTo>
                  <a:cubicBezTo>
                    <a:pt x="1772227" y="55414"/>
                    <a:pt x="1772227" y="58062"/>
                    <a:pt x="1772227" y="62564"/>
                  </a:cubicBezTo>
                  <a:cubicBezTo>
                    <a:pt x="1773009" y="75326"/>
                    <a:pt x="1773399" y="83828"/>
                    <a:pt x="1773399" y="88069"/>
                  </a:cubicBezTo>
                  <a:cubicBezTo>
                    <a:pt x="1774181" y="94270"/>
                    <a:pt x="1771229" y="97371"/>
                    <a:pt x="1764544" y="97371"/>
                  </a:cubicBezTo>
                  <a:cubicBezTo>
                    <a:pt x="1759124" y="98921"/>
                    <a:pt x="1747633" y="99697"/>
                    <a:pt x="1730072" y="99697"/>
                  </a:cubicBezTo>
                  <a:lnTo>
                    <a:pt x="1730072" y="91530"/>
                  </a:lnTo>
                  <a:lnTo>
                    <a:pt x="1726983" y="91530"/>
                  </a:lnTo>
                  <a:lnTo>
                    <a:pt x="1726983" y="114300"/>
                  </a:lnTo>
                  <a:lnTo>
                    <a:pt x="1766832" y="114300"/>
                  </a:lnTo>
                  <a:lnTo>
                    <a:pt x="1777994" y="95585"/>
                  </a:lnTo>
                  <a:lnTo>
                    <a:pt x="1818029" y="111212"/>
                  </a:lnTo>
                  <a:cubicBezTo>
                    <a:pt x="1822271" y="113333"/>
                    <a:pt x="1824391" y="115931"/>
                    <a:pt x="1824391" y="119007"/>
                  </a:cubicBezTo>
                  <a:cubicBezTo>
                    <a:pt x="1824391" y="124303"/>
                    <a:pt x="1820894" y="128898"/>
                    <a:pt x="1813899" y="132792"/>
                  </a:cubicBezTo>
                  <a:lnTo>
                    <a:pt x="1813899" y="147024"/>
                  </a:lnTo>
                  <a:cubicBezTo>
                    <a:pt x="1813899" y="158682"/>
                    <a:pt x="1813899" y="171903"/>
                    <a:pt x="1813899" y="186687"/>
                  </a:cubicBezTo>
                  <a:lnTo>
                    <a:pt x="1813495" y="188180"/>
                  </a:lnTo>
                  <a:lnTo>
                    <a:pt x="1848520" y="211969"/>
                  </a:lnTo>
                  <a:cubicBezTo>
                    <a:pt x="1851546" y="211969"/>
                    <a:pt x="1853059" y="213593"/>
                    <a:pt x="1853059" y="216843"/>
                  </a:cubicBezTo>
                  <a:cubicBezTo>
                    <a:pt x="1851819" y="222994"/>
                    <a:pt x="1847516" y="226070"/>
                    <a:pt x="1840149" y="226070"/>
                  </a:cubicBezTo>
                  <a:lnTo>
                    <a:pt x="1726983" y="226070"/>
                  </a:lnTo>
                  <a:cubicBezTo>
                    <a:pt x="1726983" y="229555"/>
                    <a:pt x="1727374" y="236711"/>
                    <a:pt x="1728155" y="247539"/>
                  </a:cubicBezTo>
                  <a:cubicBezTo>
                    <a:pt x="1728155" y="255749"/>
                    <a:pt x="1728155" y="261082"/>
                    <a:pt x="1728155" y="263538"/>
                  </a:cubicBezTo>
                  <a:cubicBezTo>
                    <a:pt x="1728937" y="272021"/>
                    <a:pt x="1725433" y="275872"/>
                    <a:pt x="1717645" y="275090"/>
                  </a:cubicBezTo>
                  <a:cubicBezTo>
                    <a:pt x="1710922" y="276653"/>
                    <a:pt x="1699196" y="277435"/>
                    <a:pt x="1682465" y="277435"/>
                  </a:cubicBezTo>
                  <a:cubicBezTo>
                    <a:pt x="1682465" y="272722"/>
                    <a:pt x="1682465" y="265268"/>
                    <a:pt x="1682465" y="255073"/>
                  </a:cubicBezTo>
                  <a:cubicBezTo>
                    <a:pt x="1683247" y="238801"/>
                    <a:pt x="1683637" y="229134"/>
                    <a:pt x="1683637" y="226070"/>
                  </a:cubicBezTo>
                  <a:lnTo>
                    <a:pt x="1568072" y="226070"/>
                  </a:lnTo>
                  <a:lnTo>
                    <a:pt x="1568072" y="213122"/>
                  </a:lnTo>
                  <a:lnTo>
                    <a:pt x="1683637" y="213122"/>
                  </a:lnTo>
                  <a:lnTo>
                    <a:pt x="1683637" y="185589"/>
                  </a:lnTo>
                  <a:lnTo>
                    <a:pt x="1642449" y="185589"/>
                  </a:lnTo>
                  <a:lnTo>
                    <a:pt x="1642449" y="191356"/>
                  </a:lnTo>
                  <a:cubicBezTo>
                    <a:pt x="1642449" y="198401"/>
                    <a:pt x="1639107" y="201923"/>
                    <a:pt x="1632422" y="201923"/>
                  </a:cubicBezTo>
                  <a:cubicBezTo>
                    <a:pt x="1623083" y="203486"/>
                    <a:pt x="1611586" y="204267"/>
                    <a:pt x="1597931" y="204267"/>
                  </a:cubicBezTo>
                  <a:cubicBezTo>
                    <a:pt x="1598712" y="196987"/>
                    <a:pt x="1599103" y="182960"/>
                    <a:pt x="1599103" y="162186"/>
                  </a:cubicBezTo>
                  <a:lnTo>
                    <a:pt x="1599103" y="137685"/>
                  </a:lnTo>
                  <a:cubicBezTo>
                    <a:pt x="1599103" y="126796"/>
                    <a:pt x="1599103" y="115491"/>
                    <a:pt x="1599103" y="103771"/>
                  </a:cubicBezTo>
                  <a:lnTo>
                    <a:pt x="1643696" y="114300"/>
                  </a:lnTo>
                  <a:lnTo>
                    <a:pt x="1683637" y="114300"/>
                  </a:lnTo>
                  <a:lnTo>
                    <a:pt x="1683637" y="91530"/>
                  </a:lnTo>
                  <a:lnTo>
                    <a:pt x="1680549" y="91530"/>
                  </a:lnTo>
                  <a:cubicBezTo>
                    <a:pt x="1680549" y="95771"/>
                    <a:pt x="1677542" y="98494"/>
                    <a:pt x="1671526" y="99697"/>
                  </a:cubicBezTo>
                  <a:cubicBezTo>
                    <a:pt x="1659124" y="101259"/>
                    <a:pt x="1647689" y="102041"/>
                    <a:pt x="1637222" y="102041"/>
                  </a:cubicBezTo>
                  <a:cubicBezTo>
                    <a:pt x="1638003" y="89316"/>
                    <a:pt x="1638394" y="74303"/>
                    <a:pt x="1638394" y="57001"/>
                  </a:cubicBezTo>
                  <a:lnTo>
                    <a:pt x="1638394" y="54620"/>
                  </a:lnTo>
                  <a:lnTo>
                    <a:pt x="1566007" y="54620"/>
                  </a:lnTo>
                  <a:lnTo>
                    <a:pt x="1566007" y="40482"/>
                  </a:lnTo>
                  <a:lnTo>
                    <a:pt x="1638394" y="40482"/>
                  </a:lnTo>
                  <a:lnTo>
                    <a:pt x="1638394" y="4279"/>
                  </a:lnTo>
                  <a:lnTo>
                    <a:pt x="1685274" y="8986"/>
                  </a:lnTo>
                  <a:cubicBezTo>
                    <a:pt x="1689913" y="8973"/>
                    <a:pt x="1692232" y="10927"/>
                    <a:pt x="1692232" y="14846"/>
                  </a:cubicBezTo>
                  <a:cubicBezTo>
                    <a:pt x="1692232" y="20229"/>
                    <a:pt x="1688338" y="24867"/>
                    <a:pt x="1680549" y="28761"/>
                  </a:cubicBezTo>
                  <a:lnTo>
                    <a:pt x="1680549" y="40482"/>
                  </a:lnTo>
                  <a:lnTo>
                    <a:pt x="1730072" y="40482"/>
                  </a:lnTo>
                  <a:close/>
                  <a:moveTo>
                    <a:pt x="2409081" y="2772"/>
                  </a:moveTo>
                  <a:lnTo>
                    <a:pt x="2448577" y="19367"/>
                  </a:lnTo>
                  <a:cubicBezTo>
                    <a:pt x="2453141" y="20508"/>
                    <a:pt x="2455423" y="22821"/>
                    <a:pt x="2455423" y="26306"/>
                  </a:cubicBezTo>
                  <a:cubicBezTo>
                    <a:pt x="2456192" y="31291"/>
                    <a:pt x="2452297" y="36575"/>
                    <a:pt x="2443740" y="42156"/>
                  </a:cubicBezTo>
                  <a:lnTo>
                    <a:pt x="2443740" y="95046"/>
                  </a:lnTo>
                  <a:cubicBezTo>
                    <a:pt x="2443740" y="96596"/>
                    <a:pt x="2443740" y="103299"/>
                    <a:pt x="2443740" y="115156"/>
                  </a:cubicBezTo>
                  <a:cubicBezTo>
                    <a:pt x="2444521" y="136203"/>
                    <a:pt x="2444912" y="149728"/>
                    <a:pt x="2444912" y="155730"/>
                  </a:cubicBezTo>
                  <a:cubicBezTo>
                    <a:pt x="2444912" y="161510"/>
                    <a:pt x="2442369" y="165038"/>
                    <a:pt x="2437284" y="166316"/>
                  </a:cubicBezTo>
                  <a:cubicBezTo>
                    <a:pt x="2429495" y="168647"/>
                    <a:pt x="2417595" y="169813"/>
                    <a:pt x="2401584" y="169813"/>
                  </a:cubicBezTo>
                  <a:lnTo>
                    <a:pt x="2401584" y="154633"/>
                  </a:lnTo>
                  <a:lnTo>
                    <a:pt x="2381809" y="154633"/>
                  </a:lnTo>
                  <a:lnTo>
                    <a:pt x="2381809" y="196453"/>
                  </a:lnTo>
                  <a:lnTo>
                    <a:pt x="2399352" y="196453"/>
                  </a:lnTo>
                  <a:lnTo>
                    <a:pt x="2416895" y="171915"/>
                  </a:lnTo>
                  <a:lnTo>
                    <a:pt x="2450828" y="195281"/>
                  </a:lnTo>
                  <a:cubicBezTo>
                    <a:pt x="2454623" y="195281"/>
                    <a:pt x="2456061" y="197291"/>
                    <a:pt x="2455144" y="201309"/>
                  </a:cubicBezTo>
                  <a:cubicBezTo>
                    <a:pt x="2454052" y="206704"/>
                    <a:pt x="2449823" y="209401"/>
                    <a:pt x="2442456" y="209401"/>
                  </a:cubicBezTo>
                  <a:lnTo>
                    <a:pt x="2381809" y="209401"/>
                  </a:lnTo>
                  <a:lnTo>
                    <a:pt x="2381809" y="253603"/>
                  </a:lnTo>
                  <a:lnTo>
                    <a:pt x="2404300" y="253603"/>
                  </a:lnTo>
                  <a:lnTo>
                    <a:pt x="2425341" y="230237"/>
                  </a:lnTo>
                  <a:lnTo>
                    <a:pt x="2461562" y="253399"/>
                  </a:lnTo>
                  <a:cubicBezTo>
                    <a:pt x="2463658" y="255495"/>
                    <a:pt x="2464706" y="257132"/>
                    <a:pt x="2464706" y="258310"/>
                  </a:cubicBezTo>
                  <a:cubicBezTo>
                    <a:pt x="2464706" y="263804"/>
                    <a:pt x="2460402" y="266551"/>
                    <a:pt x="2451795" y="266551"/>
                  </a:cubicBezTo>
                  <a:lnTo>
                    <a:pt x="2240422" y="266551"/>
                  </a:lnTo>
                  <a:lnTo>
                    <a:pt x="2240422" y="253603"/>
                  </a:lnTo>
                  <a:lnTo>
                    <a:pt x="2337309" y="253603"/>
                  </a:lnTo>
                  <a:lnTo>
                    <a:pt x="2337309" y="209401"/>
                  </a:lnTo>
                  <a:lnTo>
                    <a:pt x="2271936" y="209401"/>
                  </a:lnTo>
                  <a:lnTo>
                    <a:pt x="2271936" y="196453"/>
                  </a:lnTo>
                  <a:lnTo>
                    <a:pt x="2337309" y="196453"/>
                  </a:lnTo>
                  <a:lnTo>
                    <a:pt x="2337309" y="154633"/>
                  </a:lnTo>
                  <a:lnTo>
                    <a:pt x="2317552" y="154633"/>
                  </a:lnTo>
                  <a:lnTo>
                    <a:pt x="2317552" y="158074"/>
                  </a:lnTo>
                  <a:cubicBezTo>
                    <a:pt x="2317552" y="164623"/>
                    <a:pt x="2315363" y="168449"/>
                    <a:pt x="2310985" y="169553"/>
                  </a:cubicBezTo>
                  <a:cubicBezTo>
                    <a:pt x="2305553" y="170805"/>
                    <a:pt x="2299773" y="171745"/>
                    <a:pt x="2293646" y="172371"/>
                  </a:cubicBezTo>
                  <a:lnTo>
                    <a:pt x="2289198" y="172586"/>
                  </a:lnTo>
                  <a:lnTo>
                    <a:pt x="2290484" y="178817"/>
                  </a:lnTo>
                  <a:cubicBezTo>
                    <a:pt x="2259205" y="200658"/>
                    <a:pt x="2230407" y="219472"/>
                    <a:pt x="2204089" y="235260"/>
                  </a:cubicBezTo>
                  <a:cubicBezTo>
                    <a:pt x="2204089" y="244872"/>
                    <a:pt x="2201342" y="249678"/>
                    <a:pt x="2195848" y="249678"/>
                  </a:cubicBezTo>
                  <a:cubicBezTo>
                    <a:pt x="2191767" y="249678"/>
                    <a:pt x="2189175" y="248016"/>
                    <a:pt x="2188072" y="244692"/>
                  </a:cubicBezTo>
                  <a:lnTo>
                    <a:pt x="2172426" y="197030"/>
                  </a:lnTo>
                  <a:cubicBezTo>
                    <a:pt x="2180574" y="197030"/>
                    <a:pt x="2191259" y="195083"/>
                    <a:pt x="2204480" y="191189"/>
                  </a:cubicBezTo>
                  <a:cubicBezTo>
                    <a:pt x="2205720" y="191189"/>
                    <a:pt x="2205540" y="191189"/>
                    <a:pt x="2203940" y="191189"/>
                  </a:cubicBezTo>
                  <a:lnTo>
                    <a:pt x="2203940" y="120105"/>
                  </a:lnTo>
                  <a:lnTo>
                    <a:pt x="2177095" y="120105"/>
                  </a:lnTo>
                  <a:lnTo>
                    <a:pt x="2177095" y="107157"/>
                  </a:lnTo>
                  <a:lnTo>
                    <a:pt x="2203940" y="107157"/>
                  </a:lnTo>
                  <a:lnTo>
                    <a:pt x="2203940" y="42714"/>
                  </a:lnTo>
                  <a:lnTo>
                    <a:pt x="2175923" y="42714"/>
                  </a:lnTo>
                  <a:lnTo>
                    <a:pt x="2175923" y="29766"/>
                  </a:lnTo>
                  <a:lnTo>
                    <a:pt x="2234487" y="29766"/>
                  </a:lnTo>
                  <a:lnTo>
                    <a:pt x="2249724" y="8725"/>
                  </a:lnTo>
                  <a:lnTo>
                    <a:pt x="2275396" y="26490"/>
                  </a:lnTo>
                  <a:lnTo>
                    <a:pt x="2275396" y="18371"/>
                  </a:lnTo>
                  <a:cubicBezTo>
                    <a:pt x="2275396" y="15395"/>
                    <a:pt x="2275396" y="12924"/>
                    <a:pt x="2275396" y="10958"/>
                  </a:cubicBezTo>
                  <a:lnTo>
                    <a:pt x="2322668" y="23813"/>
                  </a:lnTo>
                  <a:lnTo>
                    <a:pt x="2397956" y="23813"/>
                  </a:lnTo>
                  <a:close/>
                  <a:moveTo>
                    <a:pt x="2627673" y="2326"/>
                  </a:moveTo>
                  <a:lnTo>
                    <a:pt x="2678293" y="12930"/>
                  </a:lnTo>
                  <a:cubicBezTo>
                    <a:pt x="2683291" y="14170"/>
                    <a:pt x="2685790" y="16099"/>
                    <a:pt x="2685790" y="18715"/>
                  </a:cubicBezTo>
                  <a:cubicBezTo>
                    <a:pt x="2686559" y="25214"/>
                    <a:pt x="2682274" y="29462"/>
                    <a:pt x="2672935" y="31459"/>
                  </a:cubicBezTo>
                  <a:cubicBezTo>
                    <a:pt x="2700927" y="60654"/>
                    <a:pt x="2734004" y="81260"/>
                    <a:pt x="2772166" y="93278"/>
                  </a:cubicBezTo>
                  <a:lnTo>
                    <a:pt x="2770436" y="101929"/>
                  </a:lnTo>
                  <a:cubicBezTo>
                    <a:pt x="2760799" y="105960"/>
                    <a:pt x="2750964" y="117947"/>
                    <a:pt x="2740931" y="137890"/>
                  </a:cubicBezTo>
                  <a:cubicBezTo>
                    <a:pt x="2705311" y="118492"/>
                    <a:pt x="2679775" y="86581"/>
                    <a:pt x="2664322" y="42156"/>
                  </a:cubicBezTo>
                  <a:cubicBezTo>
                    <a:pt x="2652477" y="70830"/>
                    <a:pt x="2638618" y="92001"/>
                    <a:pt x="2622743" y="105668"/>
                  </a:cubicBezTo>
                  <a:lnTo>
                    <a:pt x="2646964" y="107417"/>
                  </a:lnTo>
                  <a:cubicBezTo>
                    <a:pt x="2652607" y="107417"/>
                    <a:pt x="2655429" y="109377"/>
                    <a:pt x="2655429" y="113296"/>
                  </a:cubicBezTo>
                  <a:cubicBezTo>
                    <a:pt x="2655429" y="118678"/>
                    <a:pt x="2651541" y="123317"/>
                    <a:pt x="2643765" y="127211"/>
                  </a:cubicBezTo>
                  <a:lnTo>
                    <a:pt x="2643765" y="166930"/>
                  </a:lnTo>
                  <a:cubicBezTo>
                    <a:pt x="2667341" y="150583"/>
                    <a:pt x="2684823" y="133071"/>
                    <a:pt x="2696208" y="114393"/>
                  </a:cubicBezTo>
                  <a:lnTo>
                    <a:pt x="2733768" y="143247"/>
                  </a:lnTo>
                  <a:cubicBezTo>
                    <a:pt x="2736795" y="145257"/>
                    <a:pt x="2738308" y="147377"/>
                    <a:pt x="2738308" y="149610"/>
                  </a:cubicBezTo>
                  <a:cubicBezTo>
                    <a:pt x="2739089" y="155799"/>
                    <a:pt x="2734786" y="158893"/>
                    <a:pt x="2725397" y="158893"/>
                  </a:cubicBezTo>
                  <a:cubicBezTo>
                    <a:pt x="2722768" y="158893"/>
                    <a:pt x="2719847" y="158508"/>
                    <a:pt x="2716635" y="157739"/>
                  </a:cubicBezTo>
                  <a:cubicBezTo>
                    <a:pt x="2696134" y="169261"/>
                    <a:pt x="2671843" y="178712"/>
                    <a:pt x="2643765" y="186091"/>
                  </a:cubicBezTo>
                  <a:lnTo>
                    <a:pt x="2643765" y="221419"/>
                  </a:lnTo>
                  <a:cubicBezTo>
                    <a:pt x="2642983" y="229456"/>
                    <a:pt x="2646543" y="233481"/>
                    <a:pt x="2654443" y="233493"/>
                  </a:cubicBezTo>
                  <a:lnTo>
                    <a:pt x="2702049" y="233493"/>
                  </a:lnTo>
                  <a:cubicBezTo>
                    <a:pt x="2708710" y="233493"/>
                    <a:pt x="2713435" y="229320"/>
                    <a:pt x="2716225" y="220973"/>
                  </a:cubicBezTo>
                  <a:lnTo>
                    <a:pt x="2734754" y="175097"/>
                  </a:lnTo>
                  <a:lnTo>
                    <a:pt x="2744056" y="178389"/>
                  </a:lnTo>
                  <a:lnTo>
                    <a:pt x="2745284" y="219522"/>
                  </a:lnTo>
                  <a:cubicBezTo>
                    <a:pt x="2745309" y="225351"/>
                    <a:pt x="2746996" y="229934"/>
                    <a:pt x="2750344" y="233270"/>
                  </a:cubicBezTo>
                  <a:cubicBezTo>
                    <a:pt x="2755553" y="237710"/>
                    <a:pt x="2757742" y="242243"/>
                    <a:pt x="2756911" y="246869"/>
                  </a:cubicBezTo>
                  <a:cubicBezTo>
                    <a:pt x="2756031" y="262161"/>
                    <a:pt x="2740472" y="269807"/>
                    <a:pt x="2710235" y="269807"/>
                  </a:cubicBezTo>
                  <a:lnTo>
                    <a:pt x="2636807" y="269807"/>
                  </a:lnTo>
                  <a:cubicBezTo>
                    <a:pt x="2611779" y="270576"/>
                    <a:pt x="2599650" y="258874"/>
                    <a:pt x="2600418" y="234702"/>
                  </a:cubicBezTo>
                  <a:lnTo>
                    <a:pt x="2600418" y="158837"/>
                  </a:lnTo>
                  <a:cubicBezTo>
                    <a:pt x="2600418" y="151048"/>
                    <a:pt x="2600418" y="140172"/>
                    <a:pt x="2600418" y="126207"/>
                  </a:cubicBezTo>
                  <a:cubicBezTo>
                    <a:pt x="2591700" y="135918"/>
                    <a:pt x="2579583" y="145257"/>
                    <a:pt x="2564067" y="154223"/>
                  </a:cubicBezTo>
                  <a:lnTo>
                    <a:pt x="2556068" y="148121"/>
                  </a:lnTo>
                  <a:cubicBezTo>
                    <a:pt x="2597343" y="95746"/>
                    <a:pt x="2621211" y="47148"/>
                    <a:pt x="2627673" y="2326"/>
                  </a:cubicBezTo>
                  <a:close/>
                  <a:moveTo>
                    <a:pt x="1046560" y="1172"/>
                  </a:moveTo>
                  <a:cubicBezTo>
                    <a:pt x="1095264" y="5253"/>
                    <a:pt x="1119207" y="18182"/>
                    <a:pt x="1118388" y="39961"/>
                  </a:cubicBezTo>
                  <a:cubicBezTo>
                    <a:pt x="1117728" y="53774"/>
                    <a:pt x="1111695" y="62892"/>
                    <a:pt x="1100291" y="67315"/>
                  </a:cubicBezTo>
                  <a:lnTo>
                    <a:pt x="1097747" y="67866"/>
                  </a:lnTo>
                  <a:lnTo>
                    <a:pt x="1160544" y="67866"/>
                  </a:lnTo>
                  <a:lnTo>
                    <a:pt x="1182849" y="38658"/>
                  </a:lnTo>
                  <a:lnTo>
                    <a:pt x="1222251" y="67345"/>
                  </a:lnTo>
                  <a:cubicBezTo>
                    <a:pt x="1224633" y="68536"/>
                    <a:pt x="1225823" y="70278"/>
                    <a:pt x="1225823" y="72573"/>
                  </a:cubicBezTo>
                  <a:cubicBezTo>
                    <a:pt x="1225823" y="77025"/>
                    <a:pt x="1221669" y="79772"/>
                    <a:pt x="1213359" y="80814"/>
                  </a:cubicBezTo>
                  <a:lnTo>
                    <a:pt x="1113756" y="80814"/>
                  </a:lnTo>
                  <a:lnTo>
                    <a:pt x="1113756" y="150019"/>
                  </a:lnTo>
                  <a:lnTo>
                    <a:pt x="1144191" y="150019"/>
                  </a:lnTo>
                  <a:lnTo>
                    <a:pt x="1166534" y="120812"/>
                  </a:lnTo>
                  <a:lnTo>
                    <a:pt x="1204578" y="149424"/>
                  </a:lnTo>
                  <a:cubicBezTo>
                    <a:pt x="1207071" y="150664"/>
                    <a:pt x="1208317" y="153107"/>
                    <a:pt x="1208317" y="156754"/>
                  </a:cubicBezTo>
                  <a:cubicBezTo>
                    <a:pt x="1205837" y="161690"/>
                    <a:pt x="1201918" y="164158"/>
                    <a:pt x="1196560" y="164158"/>
                  </a:cubicBezTo>
                  <a:lnTo>
                    <a:pt x="1113756" y="164158"/>
                  </a:lnTo>
                  <a:lnTo>
                    <a:pt x="1113756" y="251222"/>
                  </a:lnTo>
                  <a:lnTo>
                    <a:pt x="1167669" y="251222"/>
                  </a:lnTo>
                  <a:lnTo>
                    <a:pt x="1191072" y="223187"/>
                  </a:lnTo>
                  <a:lnTo>
                    <a:pt x="1230586" y="250069"/>
                  </a:lnTo>
                  <a:cubicBezTo>
                    <a:pt x="1233637" y="250069"/>
                    <a:pt x="1235162" y="252022"/>
                    <a:pt x="1235162" y="255929"/>
                  </a:cubicBezTo>
                  <a:cubicBezTo>
                    <a:pt x="1235162" y="261423"/>
                    <a:pt x="1230859" y="264170"/>
                    <a:pt x="1222251" y="264170"/>
                  </a:cubicBezTo>
                  <a:lnTo>
                    <a:pt x="946678" y="264170"/>
                  </a:lnTo>
                  <a:lnTo>
                    <a:pt x="946678" y="251222"/>
                  </a:lnTo>
                  <a:lnTo>
                    <a:pt x="1065759" y="251222"/>
                  </a:lnTo>
                  <a:lnTo>
                    <a:pt x="1065759" y="164158"/>
                  </a:lnTo>
                  <a:lnTo>
                    <a:pt x="979364" y="164158"/>
                  </a:lnTo>
                  <a:lnTo>
                    <a:pt x="979364" y="150019"/>
                  </a:lnTo>
                  <a:lnTo>
                    <a:pt x="1065759" y="150019"/>
                  </a:lnTo>
                  <a:lnTo>
                    <a:pt x="1065759" y="80814"/>
                  </a:lnTo>
                  <a:lnTo>
                    <a:pt x="958361" y="80814"/>
                  </a:lnTo>
                  <a:lnTo>
                    <a:pt x="958361" y="67866"/>
                  </a:lnTo>
                  <a:lnTo>
                    <a:pt x="1075210" y="67866"/>
                  </a:lnTo>
                  <a:lnTo>
                    <a:pt x="1071623" y="66047"/>
                  </a:lnTo>
                  <a:cubicBezTo>
                    <a:pt x="1067875" y="62907"/>
                    <a:pt x="1065535" y="58000"/>
                    <a:pt x="1064605" y="51327"/>
                  </a:cubicBezTo>
                  <a:cubicBezTo>
                    <a:pt x="1061666" y="36172"/>
                    <a:pt x="1054274" y="21518"/>
                    <a:pt x="1042430" y="7367"/>
                  </a:cubicBezTo>
                  <a:close/>
                  <a:moveTo>
                    <a:pt x="732235" y="1172"/>
                  </a:moveTo>
                  <a:cubicBezTo>
                    <a:pt x="780939" y="5253"/>
                    <a:pt x="804882" y="18182"/>
                    <a:pt x="804063" y="39961"/>
                  </a:cubicBezTo>
                  <a:cubicBezTo>
                    <a:pt x="803403" y="53774"/>
                    <a:pt x="797370" y="62892"/>
                    <a:pt x="785967" y="67315"/>
                  </a:cubicBezTo>
                  <a:lnTo>
                    <a:pt x="783422" y="67866"/>
                  </a:lnTo>
                  <a:lnTo>
                    <a:pt x="846219" y="67866"/>
                  </a:lnTo>
                  <a:lnTo>
                    <a:pt x="868524" y="38658"/>
                  </a:lnTo>
                  <a:lnTo>
                    <a:pt x="907926" y="67345"/>
                  </a:lnTo>
                  <a:cubicBezTo>
                    <a:pt x="910308" y="68536"/>
                    <a:pt x="911498" y="70278"/>
                    <a:pt x="911498" y="72573"/>
                  </a:cubicBezTo>
                  <a:cubicBezTo>
                    <a:pt x="911498" y="77025"/>
                    <a:pt x="907344" y="79772"/>
                    <a:pt x="899034" y="80814"/>
                  </a:cubicBezTo>
                  <a:lnTo>
                    <a:pt x="799431" y="80814"/>
                  </a:lnTo>
                  <a:lnTo>
                    <a:pt x="799431" y="150019"/>
                  </a:lnTo>
                  <a:lnTo>
                    <a:pt x="829866" y="150019"/>
                  </a:lnTo>
                  <a:lnTo>
                    <a:pt x="852209" y="120812"/>
                  </a:lnTo>
                  <a:lnTo>
                    <a:pt x="890253" y="149424"/>
                  </a:lnTo>
                  <a:cubicBezTo>
                    <a:pt x="892746" y="150664"/>
                    <a:pt x="893992" y="153107"/>
                    <a:pt x="893992" y="156754"/>
                  </a:cubicBezTo>
                  <a:cubicBezTo>
                    <a:pt x="891512" y="161690"/>
                    <a:pt x="887593" y="164158"/>
                    <a:pt x="882235" y="164158"/>
                  </a:cubicBezTo>
                  <a:lnTo>
                    <a:pt x="799431" y="164158"/>
                  </a:lnTo>
                  <a:lnTo>
                    <a:pt x="799431" y="251222"/>
                  </a:lnTo>
                  <a:lnTo>
                    <a:pt x="853344" y="251222"/>
                  </a:lnTo>
                  <a:lnTo>
                    <a:pt x="876747" y="223187"/>
                  </a:lnTo>
                  <a:lnTo>
                    <a:pt x="916261" y="250069"/>
                  </a:lnTo>
                  <a:cubicBezTo>
                    <a:pt x="919312" y="250069"/>
                    <a:pt x="920837" y="252022"/>
                    <a:pt x="920837" y="255929"/>
                  </a:cubicBezTo>
                  <a:cubicBezTo>
                    <a:pt x="920837" y="261423"/>
                    <a:pt x="916534" y="264170"/>
                    <a:pt x="907926" y="264170"/>
                  </a:cubicBezTo>
                  <a:lnTo>
                    <a:pt x="632353" y="264170"/>
                  </a:lnTo>
                  <a:lnTo>
                    <a:pt x="632353" y="251222"/>
                  </a:lnTo>
                  <a:lnTo>
                    <a:pt x="751434" y="251222"/>
                  </a:lnTo>
                  <a:lnTo>
                    <a:pt x="751434" y="164158"/>
                  </a:lnTo>
                  <a:lnTo>
                    <a:pt x="665039" y="164158"/>
                  </a:lnTo>
                  <a:lnTo>
                    <a:pt x="665039" y="150019"/>
                  </a:lnTo>
                  <a:lnTo>
                    <a:pt x="751434" y="150019"/>
                  </a:lnTo>
                  <a:lnTo>
                    <a:pt x="751434" y="80814"/>
                  </a:lnTo>
                  <a:lnTo>
                    <a:pt x="644036" y="80814"/>
                  </a:lnTo>
                  <a:lnTo>
                    <a:pt x="644036" y="67866"/>
                  </a:lnTo>
                  <a:lnTo>
                    <a:pt x="760885" y="67866"/>
                  </a:lnTo>
                  <a:lnTo>
                    <a:pt x="757299" y="66047"/>
                  </a:lnTo>
                  <a:cubicBezTo>
                    <a:pt x="753550" y="62907"/>
                    <a:pt x="751210" y="58000"/>
                    <a:pt x="750280" y="51327"/>
                  </a:cubicBezTo>
                  <a:cubicBezTo>
                    <a:pt x="747341" y="36172"/>
                    <a:pt x="739949" y="21518"/>
                    <a:pt x="728105" y="7367"/>
                  </a:cubicBezTo>
                  <a:close/>
                  <a:moveTo>
                    <a:pt x="1980977" y="0"/>
                  </a:moveTo>
                  <a:lnTo>
                    <a:pt x="2029904" y="12855"/>
                  </a:lnTo>
                  <a:cubicBezTo>
                    <a:pt x="2035101" y="12855"/>
                    <a:pt x="2037699" y="14809"/>
                    <a:pt x="2037699" y="18715"/>
                  </a:cubicBezTo>
                  <a:cubicBezTo>
                    <a:pt x="2038481" y="25512"/>
                    <a:pt x="2035368" y="29152"/>
                    <a:pt x="2028360" y="29636"/>
                  </a:cubicBezTo>
                  <a:cubicBezTo>
                    <a:pt x="2065939" y="55879"/>
                    <a:pt x="2110296" y="70204"/>
                    <a:pt x="2161431" y="72610"/>
                  </a:cubicBezTo>
                  <a:lnTo>
                    <a:pt x="2161431" y="82916"/>
                  </a:lnTo>
                  <a:cubicBezTo>
                    <a:pt x="2150914" y="87778"/>
                    <a:pt x="2142338" y="101042"/>
                    <a:pt x="2135703" y="122709"/>
                  </a:cubicBezTo>
                  <a:cubicBezTo>
                    <a:pt x="2121493" y="117947"/>
                    <a:pt x="2108372" y="112575"/>
                    <a:pt x="2096341" y="106595"/>
                  </a:cubicBezTo>
                  <a:lnTo>
                    <a:pt x="2074287" y="93314"/>
                  </a:lnTo>
                  <a:lnTo>
                    <a:pt x="2075055" y="95194"/>
                  </a:lnTo>
                  <a:cubicBezTo>
                    <a:pt x="2075055" y="99647"/>
                    <a:pt x="2070900" y="102394"/>
                    <a:pt x="2062591" y="103436"/>
                  </a:cubicBezTo>
                  <a:lnTo>
                    <a:pt x="1951174" y="103436"/>
                  </a:lnTo>
                  <a:lnTo>
                    <a:pt x="1951174" y="97005"/>
                  </a:lnTo>
                  <a:lnTo>
                    <a:pt x="1919858" y="114932"/>
                  </a:lnTo>
                  <a:lnTo>
                    <a:pt x="1904915" y="121089"/>
                  </a:lnTo>
                  <a:lnTo>
                    <a:pt x="1942803" y="130969"/>
                  </a:lnTo>
                  <a:lnTo>
                    <a:pt x="1956309" y="130969"/>
                  </a:lnTo>
                  <a:lnTo>
                    <a:pt x="1968718" y="109928"/>
                  </a:lnTo>
                  <a:lnTo>
                    <a:pt x="2004064" y="126300"/>
                  </a:lnTo>
                  <a:cubicBezTo>
                    <a:pt x="2008926" y="126300"/>
                    <a:pt x="2011357" y="128650"/>
                    <a:pt x="2011357" y="133350"/>
                  </a:cubicBezTo>
                  <a:cubicBezTo>
                    <a:pt x="2011357" y="138497"/>
                    <a:pt x="2007853" y="143390"/>
                    <a:pt x="2000846" y="148028"/>
                  </a:cubicBezTo>
                  <a:lnTo>
                    <a:pt x="2000846" y="178501"/>
                  </a:lnTo>
                  <a:cubicBezTo>
                    <a:pt x="2000846" y="179270"/>
                    <a:pt x="2000846" y="184739"/>
                    <a:pt x="2000846" y="194909"/>
                  </a:cubicBezTo>
                  <a:cubicBezTo>
                    <a:pt x="2001627" y="215014"/>
                    <a:pt x="2002018" y="227714"/>
                    <a:pt x="2002018" y="233009"/>
                  </a:cubicBezTo>
                  <a:cubicBezTo>
                    <a:pt x="2002018" y="240054"/>
                    <a:pt x="1999475" y="243576"/>
                    <a:pt x="1994390" y="243576"/>
                  </a:cubicBezTo>
                  <a:cubicBezTo>
                    <a:pt x="1987383" y="245908"/>
                    <a:pt x="1975868" y="247074"/>
                    <a:pt x="1959844" y="247074"/>
                  </a:cubicBezTo>
                  <a:lnTo>
                    <a:pt x="1959844" y="226070"/>
                  </a:lnTo>
                  <a:lnTo>
                    <a:pt x="1938933" y="226070"/>
                  </a:lnTo>
                  <a:lnTo>
                    <a:pt x="1938933" y="238795"/>
                  </a:lnTo>
                  <a:cubicBezTo>
                    <a:pt x="1939715" y="245480"/>
                    <a:pt x="1936763" y="249411"/>
                    <a:pt x="1930078" y="250590"/>
                  </a:cubicBezTo>
                  <a:cubicBezTo>
                    <a:pt x="1920739" y="252140"/>
                    <a:pt x="1909639" y="252915"/>
                    <a:pt x="1896778" y="252915"/>
                  </a:cubicBezTo>
                  <a:cubicBezTo>
                    <a:pt x="1896778" y="246565"/>
                    <a:pt x="1897162" y="237201"/>
                    <a:pt x="1897931" y="224824"/>
                  </a:cubicBezTo>
                  <a:cubicBezTo>
                    <a:pt x="1897931" y="213240"/>
                    <a:pt x="1897931" y="205904"/>
                    <a:pt x="1897931" y="202816"/>
                  </a:cubicBezTo>
                  <a:lnTo>
                    <a:pt x="1897931" y="157665"/>
                  </a:lnTo>
                  <a:lnTo>
                    <a:pt x="1897931" y="123967"/>
                  </a:lnTo>
                  <a:lnTo>
                    <a:pt x="1872630" y="134392"/>
                  </a:lnTo>
                  <a:lnTo>
                    <a:pt x="1867124" y="124644"/>
                  </a:lnTo>
                  <a:cubicBezTo>
                    <a:pt x="1913397" y="92919"/>
                    <a:pt x="1946207" y="61969"/>
                    <a:pt x="1965555" y="31794"/>
                  </a:cubicBezTo>
                  <a:cubicBezTo>
                    <a:pt x="1973927" y="20359"/>
                    <a:pt x="1979067" y="9761"/>
                    <a:pt x="1980977"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197" name="图片 2"/>
          <p:cNvPicPr>
            <a:picLocks noChangeAspect="1"/>
          </p:cNvPicPr>
          <p:nvPr/>
        </p:nvPicPr>
        <p:blipFill>
          <a:blip r:embed="rId3" cstate="print"/>
          <a:stretch>
            <a:fillRect/>
          </a:stretch>
        </p:blipFill>
        <p:spPr>
          <a:xfrm>
            <a:off x="9515475" y="2119630"/>
            <a:ext cx="3636645" cy="4761230"/>
          </a:xfrm>
          <a:prstGeom prst="rect">
            <a:avLst/>
          </a:prstGeom>
        </p:spPr>
      </p:pic>
      <p:grpSp>
        <p:nvGrpSpPr>
          <p:cNvPr id="282" name="组合 3"/>
          <p:cNvGrpSpPr/>
          <p:nvPr/>
        </p:nvGrpSpPr>
        <p:grpSpPr>
          <a:xfrm>
            <a:off x="1319771" y="4142979"/>
            <a:ext cx="1816152" cy="1964350"/>
            <a:chOff x="1319771" y="4142979"/>
            <a:chExt cx="1816152" cy="1964350"/>
          </a:xfrm>
        </p:grpSpPr>
        <p:sp>
          <p:nvSpPr>
            <p:cNvPr id="1049059" name="矩形 10"/>
            <p:cNvSpPr/>
            <p:nvPr/>
          </p:nvSpPr>
          <p:spPr>
            <a:xfrm>
              <a:off x="1319771" y="4371192"/>
              <a:ext cx="1816151" cy="173613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60" name="文本框 11"/>
            <p:cNvSpPr txBox="1"/>
            <p:nvPr/>
          </p:nvSpPr>
          <p:spPr>
            <a:xfrm>
              <a:off x="1397980" y="4744689"/>
              <a:ext cx="1675898" cy="492443"/>
            </a:xfrm>
            <a:prstGeom prst="rect">
              <a:avLst/>
            </a:prstGeom>
            <a:noFill/>
          </p:spPr>
          <p:txBody>
            <a:bodyPr wrap="square" rtlCol="0">
              <a:spAutoFit/>
            </a:bodyPr>
            <a:lstStyle/>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无产阶级</a:t>
              </a:r>
            </a:p>
          </p:txBody>
        </p:sp>
        <p:grpSp>
          <p:nvGrpSpPr>
            <p:cNvPr id="283" name="组合 12"/>
            <p:cNvGrpSpPr/>
            <p:nvPr/>
          </p:nvGrpSpPr>
          <p:grpSpPr>
            <a:xfrm>
              <a:off x="1319773" y="4142979"/>
              <a:ext cx="1816150" cy="468000"/>
              <a:chOff x="4656000" y="3144300"/>
              <a:chExt cx="2880000" cy="468000"/>
            </a:xfrm>
          </p:grpSpPr>
          <p:sp>
            <p:nvSpPr>
              <p:cNvPr id="1049061" name="立方体 13"/>
              <p:cNvSpPr/>
              <p:nvPr/>
            </p:nvSpPr>
            <p:spPr bwMode="auto">
              <a:xfrm>
                <a:off x="4656000" y="3144300"/>
                <a:ext cx="2880000" cy="468000"/>
              </a:xfrm>
              <a:prstGeom prst="cube">
                <a:avLst>
                  <a:gd name="adj" fmla="val 7238"/>
                </a:avLst>
              </a:prstGeom>
              <a:gradFill>
                <a:gsLst>
                  <a:gs pos="0">
                    <a:srgbClr val="C80F19"/>
                  </a:gs>
                  <a:gs pos="100000">
                    <a:srgbClr val="AF0000"/>
                  </a:gs>
                </a:gsLst>
                <a:lin ang="0" scaled="0"/>
              </a:gradFill>
              <a:ln w="6350">
                <a:gradFill>
                  <a:gsLst>
                    <a:gs pos="0">
                      <a:schemeClr val="accent6">
                        <a:lumMod val="20000"/>
                        <a:lumOff val="80000"/>
                      </a:schemeClr>
                    </a:gs>
                    <a:gs pos="100000">
                      <a:srgbClr val="E37A17">
                        <a:alpha val="50000"/>
                      </a:srgbClr>
                    </a:gs>
                  </a:gsLst>
                  <a:lin ang="0" scaled="0"/>
                </a:gradFill>
              </a:ln>
              <a:effectLst>
                <a:outerShdw blurRad="127000" dist="508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49062" name="矩形 14"/>
              <p:cNvSpPr/>
              <p:nvPr/>
            </p:nvSpPr>
            <p:spPr>
              <a:xfrm>
                <a:off x="5382414" y="3183411"/>
                <a:ext cx="1901149" cy="39624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领导阶级</a:t>
                </a:r>
              </a:p>
            </p:txBody>
          </p:sp>
          <p:cxnSp>
            <p:nvCxnSpPr>
              <p:cNvPr id="3145774" name="直接连接符 15"/>
              <p:cNvCxnSpPr/>
              <p:nvPr/>
            </p:nvCxnSpPr>
            <p:spPr>
              <a:xfrm rot="3000000">
                <a:off x="4629002" y="3251660"/>
                <a:ext cx="180000" cy="0"/>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cxnSp>
            <p:nvCxnSpPr>
              <p:cNvPr id="3145775" name="直接连接符 16"/>
              <p:cNvCxnSpPr/>
              <p:nvPr/>
            </p:nvCxnSpPr>
            <p:spPr>
              <a:xfrm>
                <a:off x="7345872" y="3466962"/>
                <a:ext cx="91739" cy="116559"/>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84" name="组合 4"/>
          <p:cNvGrpSpPr/>
          <p:nvPr/>
        </p:nvGrpSpPr>
        <p:grpSpPr>
          <a:xfrm>
            <a:off x="3400536" y="4142979"/>
            <a:ext cx="1816152" cy="1964350"/>
            <a:chOff x="3400536" y="4142979"/>
            <a:chExt cx="1816152" cy="1964350"/>
          </a:xfrm>
        </p:grpSpPr>
        <p:sp>
          <p:nvSpPr>
            <p:cNvPr id="1049063" name="矩形 17"/>
            <p:cNvSpPr/>
            <p:nvPr/>
          </p:nvSpPr>
          <p:spPr>
            <a:xfrm>
              <a:off x="3400536" y="4371192"/>
              <a:ext cx="1816151" cy="173613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64" name="文本框 18"/>
            <p:cNvSpPr txBox="1"/>
            <p:nvPr/>
          </p:nvSpPr>
          <p:spPr>
            <a:xfrm>
              <a:off x="3478745" y="4744689"/>
              <a:ext cx="1675898" cy="892552"/>
            </a:xfrm>
            <a:prstGeom prst="rect">
              <a:avLst/>
            </a:prstGeom>
            <a:noFill/>
          </p:spPr>
          <p:txBody>
            <a:bodyPr wrap="square" rtlCol="0">
              <a:spAutoFit/>
            </a:bodyPr>
            <a:lstStyle/>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工农联盟</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人民大众</a:t>
              </a:r>
            </a:p>
          </p:txBody>
        </p:sp>
        <p:grpSp>
          <p:nvGrpSpPr>
            <p:cNvPr id="285" name="组合 19"/>
            <p:cNvGrpSpPr/>
            <p:nvPr/>
          </p:nvGrpSpPr>
          <p:grpSpPr>
            <a:xfrm>
              <a:off x="3400536" y="4142979"/>
              <a:ext cx="1816152" cy="468000"/>
              <a:chOff x="4655997" y="3144300"/>
              <a:chExt cx="2880003" cy="468000"/>
            </a:xfrm>
          </p:grpSpPr>
          <p:sp>
            <p:nvSpPr>
              <p:cNvPr id="1049065" name="立方体 20"/>
              <p:cNvSpPr/>
              <p:nvPr/>
            </p:nvSpPr>
            <p:spPr bwMode="auto">
              <a:xfrm>
                <a:off x="4656000" y="3144300"/>
                <a:ext cx="2880000" cy="468000"/>
              </a:xfrm>
              <a:prstGeom prst="cube">
                <a:avLst>
                  <a:gd name="adj" fmla="val 7238"/>
                </a:avLst>
              </a:prstGeom>
              <a:gradFill>
                <a:gsLst>
                  <a:gs pos="0">
                    <a:srgbClr val="C80F19"/>
                  </a:gs>
                  <a:gs pos="100000">
                    <a:srgbClr val="AF0000"/>
                  </a:gs>
                </a:gsLst>
                <a:lin ang="0" scaled="0"/>
              </a:gradFill>
              <a:ln w="6350">
                <a:gradFill>
                  <a:gsLst>
                    <a:gs pos="0">
                      <a:schemeClr val="accent6">
                        <a:lumMod val="20000"/>
                        <a:lumOff val="80000"/>
                      </a:schemeClr>
                    </a:gs>
                    <a:gs pos="100000">
                      <a:srgbClr val="E37A17">
                        <a:alpha val="50000"/>
                      </a:srgbClr>
                    </a:gs>
                  </a:gsLst>
                  <a:lin ang="0" scaled="0"/>
                </a:gradFill>
              </a:ln>
              <a:effectLst>
                <a:outerShdw blurRad="127000" dist="508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49066" name="矩形 21"/>
              <p:cNvSpPr/>
              <p:nvPr/>
            </p:nvSpPr>
            <p:spPr>
              <a:xfrm>
                <a:off x="5136146" y="3183411"/>
                <a:ext cx="1919717" cy="40011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阶级基础</a:t>
                </a:r>
              </a:p>
            </p:txBody>
          </p:sp>
          <p:cxnSp>
            <p:nvCxnSpPr>
              <p:cNvPr id="3145776" name="直接连接符 22"/>
              <p:cNvCxnSpPr/>
              <p:nvPr/>
            </p:nvCxnSpPr>
            <p:spPr>
              <a:xfrm>
                <a:off x="4655997" y="3182716"/>
                <a:ext cx="154744" cy="137888"/>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cxnSp>
            <p:nvCxnSpPr>
              <p:cNvPr id="3145777" name="直接连接符 23"/>
              <p:cNvCxnSpPr/>
              <p:nvPr/>
            </p:nvCxnSpPr>
            <p:spPr>
              <a:xfrm>
                <a:off x="7345872" y="3466962"/>
                <a:ext cx="141199" cy="142412"/>
              </a:xfrm>
              <a:prstGeom prst="line">
                <a:avLst/>
              </a:prstGeom>
              <a:ln>
                <a:gradFill>
                  <a:gsLst>
                    <a:gs pos="0">
                      <a:srgbClr val="FFC000"/>
                    </a:gs>
                    <a:gs pos="100000">
                      <a:srgbClr val="892021"/>
                    </a:gs>
                  </a:gsLst>
                  <a:lin ang="0" scaled="0"/>
                </a:gradFill>
                <a:headEnd type="oval" w="sm" len="sm"/>
                <a:tailEnd type="none"/>
              </a:ln>
            </p:spPr>
            <p:style>
              <a:lnRef idx="1">
                <a:schemeClr val="accent1"/>
              </a:lnRef>
              <a:fillRef idx="0">
                <a:schemeClr val="accent1"/>
              </a:fillRef>
              <a:effectRef idx="0">
                <a:schemeClr val="accent1"/>
              </a:effectRef>
              <a:fontRef idx="minor">
                <a:schemeClr val="tx1"/>
              </a:fontRef>
            </p:style>
          </p:cxnSp>
        </p:grpSp>
      </p:grpSp>
      <p:grpSp>
        <p:nvGrpSpPr>
          <p:cNvPr id="286" name="组合 5"/>
          <p:cNvGrpSpPr/>
          <p:nvPr/>
        </p:nvGrpSpPr>
        <p:grpSpPr>
          <a:xfrm>
            <a:off x="5481300" y="4147502"/>
            <a:ext cx="1831527" cy="1964350"/>
            <a:chOff x="5481300" y="4147502"/>
            <a:chExt cx="1831527" cy="1964350"/>
          </a:xfrm>
        </p:grpSpPr>
        <p:sp>
          <p:nvSpPr>
            <p:cNvPr id="1049067" name="矩形 24"/>
            <p:cNvSpPr/>
            <p:nvPr/>
          </p:nvSpPr>
          <p:spPr>
            <a:xfrm>
              <a:off x="5481300" y="4375715"/>
              <a:ext cx="1816151" cy="173613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68" name="文本框 25"/>
            <p:cNvSpPr txBox="1"/>
            <p:nvPr/>
          </p:nvSpPr>
          <p:spPr>
            <a:xfrm>
              <a:off x="5496676" y="4749212"/>
              <a:ext cx="1816151" cy="1292662"/>
            </a:xfrm>
            <a:prstGeom prst="rect">
              <a:avLst/>
            </a:prstGeom>
            <a:noFill/>
          </p:spPr>
          <p:txBody>
            <a:bodyPr wrap="square" rtlCol="0">
              <a:spAutoFit/>
            </a:bodyPr>
            <a:lstStyle/>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帝国主义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封建主义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官僚资本主义</a:t>
              </a:r>
            </a:p>
          </p:txBody>
        </p:sp>
        <p:grpSp>
          <p:nvGrpSpPr>
            <p:cNvPr id="287" name="组合 26"/>
            <p:cNvGrpSpPr/>
            <p:nvPr/>
          </p:nvGrpSpPr>
          <p:grpSpPr>
            <a:xfrm>
              <a:off x="5481300" y="4147502"/>
              <a:ext cx="1816152" cy="468000"/>
              <a:chOff x="4655997" y="3144300"/>
              <a:chExt cx="2880003" cy="468000"/>
            </a:xfrm>
          </p:grpSpPr>
          <p:sp>
            <p:nvSpPr>
              <p:cNvPr id="1049069" name="立方体 27"/>
              <p:cNvSpPr/>
              <p:nvPr/>
            </p:nvSpPr>
            <p:spPr bwMode="auto">
              <a:xfrm>
                <a:off x="4656000" y="3144300"/>
                <a:ext cx="2880000" cy="468000"/>
              </a:xfrm>
              <a:prstGeom prst="cube">
                <a:avLst>
                  <a:gd name="adj" fmla="val 7238"/>
                </a:avLst>
              </a:prstGeom>
              <a:gradFill>
                <a:gsLst>
                  <a:gs pos="0">
                    <a:srgbClr val="C80F19"/>
                  </a:gs>
                  <a:gs pos="100000">
                    <a:srgbClr val="AF0000"/>
                  </a:gs>
                </a:gsLst>
                <a:lin ang="0" scaled="0"/>
              </a:gradFill>
              <a:ln w="6350">
                <a:gradFill>
                  <a:gsLst>
                    <a:gs pos="0">
                      <a:schemeClr val="accent6">
                        <a:lumMod val="20000"/>
                        <a:lumOff val="80000"/>
                      </a:schemeClr>
                    </a:gs>
                    <a:gs pos="100000">
                      <a:srgbClr val="E37A17">
                        <a:alpha val="50000"/>
                      </a:srgbClr>
                    </a:gs>
                  </a:gsLst>
                  <a:lin ang="0" scaled="0"/>
                </a:gradFill>
              </a:ln>
              <a:effectLst>
                <a:outerShdw blurRad="127000" dist="508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49070" name="矩形 28"/>
              <p:cNvSpPr/>
              <p:nvPr/>
            </p:nvSpPr>
            <p:spPr>
              <a:xfrm>
                <a:off x="5136147" y="3183411"/>
                <a:ext cx="1919716" cy="40011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革命对象</a:t>
                </a:r>
              </a:p>
            </p:txBody>
          </p:sp>
          <p:cxnSp>
            <p:nvCxnSpPr>
              <p:cNvPr id="3145778" name="直接连接符 29"/>
              <p:cNvCxnSpPr/>
              <p:nvPr/>
            </p:nvCxnSpPr>
            <p:spPr>
              <a:xfrm>
                <a:off x="4655997" y="3178193"/>
                <a:ext cx="154744" cy="142411"/>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cxnSp>
            <p:nvCxnSpPr>
              <p:cNvPr id="3145779" name="直接连接符 30"/>
              <p:cNvCxnSpPr/>
              <p:nvPr/>
            </p:nvCxnSpPr>
            <p:spPr>
              <a:xfrm>
                <a:off x="7345872" y="3466962"/>
                <a:ext cx="131002" cy="137888"/>
              </a:xfrm>
              <a:prstGeom prst="line">
                <a:avLst/>
              </a:prstGeom>
              <a:ln>
                <a:gradFill>
                  <a:gsLst>
                    <a:gs pos="0">
                      <a:srgbClr val="FFC000"/>
                    </a:gs>
                    <a:gs pos="100000">
                      <a:srgbClr val="892021"/>
                    </a:gs>
                  </a:gsLst>
                  <a:lin ang="0" scaled="0"/>
                </a:gradFill>
                <a:headEnd type="oval" w="sm" len="sm"/>
                <a:tailEnd type="none"/>
              </a:ln>
            </p:spPr>
            <p:style>
              <a:lnRef idx="1">
                <a:schemeClr val="accent1"/>
              </a:lnRef>
              <a:fillRef idx="0">
                <a:schemeClr val="accent1"/>
              </a:fillRef>
              <a:effectRef idx="0">
                <a:schemeClr val="accent1"/>
              </a:effectRef>
              <a:fontRef idx="minor">
                <a:schemeClr val="tx1"/>
              </a:fontRef>
            </p:style>
          </p:cxnSp>
        </p:grpSp>
      </p:grpSp>
      <p:grpSp>
        <p:nvGrpSpPr>
          <p:cNvPr id="288" name="组合 6"/>
          <p:cNvGrpSpPr/>
          <p:nvPr/>
        </p:nvGrpSpPr>
        <p:grpSpPr>
          <a:xfrm>
            <a:off x="7562065" y="4147502"/>
            <a:ext cx="1816153" cy="1964350"/>
            <a:chOff x="7562065" y="4147502"/>
            <a:chExt cx="1816153" cy="1964350"/>
          </a:xfrm>
        </p:grpSpPr>
        <p:sp>
          <p:nvSpPr>
            <p:cNvPr id="1049071" name="矩形 31"/>
            <p:cNvSpPr/>
            <p:nvPr/>
          </p:nvSpPr>
          <p:spPr>
            <a:xfrm>
              <a:off x="7562065" y="4375715"/>
              <a:ext cx="1816151" cy="173613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72" name="文本框 32"/>
            <p:cNvSpPr txBox="1"/>
            <p:nvPr/>
          </p:nvSpPr>
          <p:spPr>
            <a:xfrm>
              <a:off x="7640274" y="4749212"/>
              <a:ext cx="1675898" cy="485140"/>
            </a:xfrm>
            <a:prstGeom prst="rect">
              <a:avLst/>
            </a:prstGeom>
            <a:noFill/>
          </p:spPr>
          <p:txBody>
            <a:bodyPr wrap="square" rtlCol="0">
              <a:spAutoFit/>
            </a:bodyPr>
            <a:lstStyle/>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社会主义</a:t>
              </a:r>
            </a:p>
          </p:txBody>
        </p:sp>
        <p:grpSp>
          <p:nvGrpSpPr>
            <p:cNvPr id="289" name="组合 33"/>
            <p:cNvGrpSpPr/>
            <p:nvPr/>
          </p:nvGrpSpPr>
          <p:grpSpPr>
            <a:xfrm>
              <a:off x="7562065" y="4147502"/>
              <a:ext cx="1816153" cy="468000"/>
              <a:chOff x="4655995" y="3144300"/>
              <a:chExt cx="2880005" cy="468000"/>
            </a:xfrm>
          </p:grpSpPr>
          <p:sp>
            <p:nvSpPr>
              <p:cNvPr id="1049073" name="立方体 34"/>
              <p:cNvSpPr/>
              <p:nvPr/>
            </p:nvSpPr>
            <p:spPr bwMode="auto">
              <a:xfrm>
                <a:off x="4656000" y="3144300"/>
                <a:ext cx="2880000" cy="468000"/>
              </a:xfrm>
              <a:prstGeom prst="cube">
                <a:avLst>
                  <a:gd name="adj" fmla="val 7238"/>
                </a:avLst>
              </a:prstGeom>
              <a:gradFill>
                <a:gsLst>
                  <a:gs pos="0">
                    <a:srgbClr val="C80F19"/>
                  </a:gs>
                  <a:gs pos="100000">
                    <a:srgbClr val="AF0000"/>
                  </a:gs>
                </a:gsLst>
                <a:lin ang="0" scaled="0"/>
              </a:gradFill>
              <a:ln w="6350">
                <a:gradFill>
                  <a:gsLst>
                    <a:gs pos="0">
                      <a:schemeClr val="accent6">
                        <a:lumMod val="20000"/>
                        <a:lumOff val="80000"/>
                      </a:schemeClr>
                    </a:gs>
                    <a:gs pos="100000">
                      <a:srgbClr val="E37A17">
                        <a:alpha val="50000"/>
                      </a:srgbClr>
                    </a:gs>
                  </a:gsLst>
                  <a:lin ang="0" scaled="0"/>
                </a:gradFill>
              </a:ln>
              <a:effectLst>
                <a:outerShdw blurRad="127000" dist="508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49074" name="矩形 35"/>
              <p:cNvSpPr/>
              <p:nvPr/>
            </p:nvSpPr>
            <p:spPr>
              <a:xfrm>
                <a:off x="5136146" y="3183411"/>
                <a:ext cx="1919717" cy="40011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革命前途</a:t>
                </a:r>
              </a:p>
            </p:txBody>
          </p:sp>
          <p:cxnSp>
            <p:nvCxnSpPr>
              <p:cNvPr id="3145780" name="直接连接符 36"/>
              <p:cNvCxnSpPr/>
              <p:nvPr/>
            </p:nvCxnSpPr>
            <p:spPr>
              <a:xfrm>
                <a:off x="4655995" y="3178193"/>
                <a:ext cx="154746" cy="142411"/>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cxnSp>
            <p:nvCxnSpPr>
              <p:cNvPr id="3145781" name="直接连接符 37"/>
              <p:cNvCxnSpPr/>
              <p:nvPr/>
            </p:nvCxnSpPr>
            <p:spPr>
              <a:xfrm>
                <a:off x="7345872" y="3466962"/>
                <a:ext cx="91737" cy="112036"/>
              </a:xfrm>
              <a:prstGeom prst="line">
                <a:avLst/>
              </a:prstGeom>
              <a:ln>
                <a:gradFill>
                  <a:gsLst>
                    <a:gs pos="0">
                      <a:srgbClr val="FFC000"/>
                    </a:gs>
                    <a:gs pos="100000">
                      <a:srgbClr val="892021"/>
                    </a:gs>
                  </a:gsLst>
                  <a:lin ang="0" scaled="0"/>
                </a:gradFill>
                <a:headEnd type="oval" w="sm" len="sm"/>
                <a:tailEnd type="non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1" name="矩形 34"/>
          <p:cNvSpPr/>
          <p:nvPr/>
        </p:nvSpPr>
        <p:spPr>
          <a:xfrm>
            <a:off x="2712" y="1990426"/>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sp>
        <p:nvSpPr>
          <p:cNvPr id="1049082" name="文本框 10"/>
          <p:cNvSpPr txBox="1"/>
          <p:nvPr/>
        </p:nvSpPr>
        <p:spPr>
          <a:xfrm>
            <a:off x="836296" y="2349500"/>
            <a:ext cx="8591484" cy="2400657"/>
          </a:xfrm>
          <a:prstGeom prst="rect">
            <a:avLst/>
          </a:prstGeom>
          <a:noFill/>
          <a:ln w="9525">
            <a:noFill/>
          </a:ln>
        </p:spPr>
        <p:txBody>
          <a:bodyPr wrap="square">
            <a:spAutoFit/>
          </a:bodyPr>
          <a:lstStyle/>
          <a:p>
            <a:pPr algn="just" fontAlgn="auto">
              <a:lnSpc>
                <a:spcPct val="150000"/>
              </a:lnSpc>
            </a:pPr>
            <a:r>
              <a:rPr lang="zh-CN" altLang="en-US" sz="2000" b="0" dirty="0" smtClean="0">
                <a:latin typeface="微软雅黑" panose="020B0503020204020204" pitchFamily="34" charset="-122"/>
                <a:ea typeface="微软雅黑" panose="020B0503020204020204" pitchFamily="34" charset="-122"/>
              </a:rPr>
              <a:t>       毛泽东</a:t>
            </a:r>
            <a:r>
              <a:rPr lang="zh-CN" altLang="en-US" sz="2000" b="0" dirty="0">
                <a:latin typeface="微软雅黑" panose="020B0503020204020204" pitchFamily="34" charset="-122"/>
                <a:ea typeface="微软雅黑" panose="020B0503020204020204" pitchFamily="34" charset="-122"/>
              </a:rPr>
              <a:t>领导中国共产党，依据新民主主义革命胜利所创造的向社会主义过渡的</a:t>
            </a:r>
            <a:r>
              <a:rPr lang="zh-CN" altLang="en-US" sz="2000" b="1" dirty="0">
                <a:solidFill>
                  <a:srgbClr val="C00000"/>
                </a:solidFill>
                <a:latin typeface="微软雅黑" panose="020B0503020204020204" pitchFamily="34" charset="-122"/>
                <a:ea typeface="微软雅黑" panose="020B0503020204020204" pitchFamily="34" charset="-122"/>
              </a:rPr>
              <a:t>经济政治</a:t>
            </a:r>
            <a:r>
              <a:rPr lang="zh-CN" altLang="en-US" sz="2000" b="0" dirty="0">
                <a:latin typeface="微软雅黑" panose="020B0503020204020204" pitchFamily="34" charset="-122"/>
                <a:ea typeface="微软雅黑" panose="020B0503020204020204" pitchFamily="34" charset="-122"/>
              </a:rPr>
              <a:t>条件，采取社会主义工业化和社会主义改造</a:t>
            </a:r>
            <a:r>
              <a:rPr lang="zh-CN" altLang="en-US" sz="2000" b="1" dirty="0">
                <a:solidFill>
                  <a:srgbClr val="C00000"/>
                </a:solidFill>
                <a:latin typeface="微软雅黑" panose="020B0503020204020204" pitchFamily="34" charset="-122"/>
                <a:ea typeface="微软雅黑" panose="020B0503020204020204" pitchFamily="34" charset="-122"/>
              </a:rPr>
              <a:t>同时并举</a:t>
            </a:r>
            <a:r>
              <a:rPr lang="zh-CN" altLang="en-US" sz="2000" b="0" dirty="0">
                <a:latin typeface="微软雅黑" panose="020B0503020204020204" pitchFamily="34" charset="-122"/>
                <a:ea typeface="微软雅黑" panose="020B0503020204020204" pitchFamily="34" charset="-122"/>
              </a:rPr>
              <a:t>的方针，实行逐步改造生产资料私有制的具体政策，从理论和实践上解决了在中国这样一个占世界人口近四分之一的、经济文化落后的大国建立</a:t>
            </a:r>
            <a:r>
              <a:rPr lang="zh-CN" altLang="en-US" sz="2000" b="0" dirty="0" smtClean="0">
                <a:latin typeface="微软雅黑" panose="020B0503020204020204" pitchFamily="34" charset="-122"/>
                <a:ea typeface="微软雅黑" panose="020B0503020204020204" pitchFamily="34" charset="-122"/>
              </a:rPr>
              <a:t>社会主义制度这一重大问题。</a:t>
            </a:r>
            <a:endParaRPr lang="zh-CN" altLang="en-US" sz="2000" b="0" dirty="0">
              <a:latin typeface="微软雅黑" panose="020B0503020204020204" pitchFamily="34" charset="-122"/>
              <a:ea typeface="微软雅黑" panose="020B0503020204020204" pitchFamily="34" charset="-122"/>
            </a:endParaRPr>
          </a:p>
        </p:txBody>
      </p:sp>
      <p:pic>
        <p:nvPicPr>
          <p:cNvPr id="2097198" name="图片 2"/>
          <p:cNvPicPr>
            <a:picLocks noChangeAspect="1"/>
          </p:cNvPicPr>
          <p:nvPr/>
        </p:nvPicPr>
        <p:blipFill>
          <a:blip r:embed="rId3" cstate="print"/>
          <a:stretch>
            <a:fillRect/>
          </a:stretch>
        </p:blipFill>
        <p:spPr>
          <a:xfrm>
            <a:off x="9515475" y="2119630"/>
            <a:ext cx="3636645" cy="4761230"/>
          </a:xfrm>
          <a:prstGeom prst="rect">
            <a:avLst/>
          </a:prstGeom>
        </p:spPr>
      </p:pic>
      <p:grpSp>
        <p:nvGrpSpPr>
          <p:cNvPr id="293" name="组合 2"/>
          <p:cNvGrpSpPr/>
          <p:nvPr/>
        </p:nvGrpSpPr>
        <p:grpSpPr>
          <a:xfrm>
            <a:off x="0" y="1130721"/>
            <a:ext cx="9017000" cy="988622"/>
            <a:chOff x="0" y="1130721"/>
            <a:chExt cx="9017000" cy="988622"/>
          </a:xfrm>
        </p:grpSpPr>
        <p:cxnSp>
          <p:nvCxnSpPr>
            <p:cNvPr id="3145782"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083" name="任意多边形: 形状 13"/>
            <p:cNvSpPr/>
            <p:nvPr/>
          </p:nvSpPr>
          <p:spPr>
            <a:xfrm>
              <a:off x="1799760" y="1130721"/>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84" name="任意多边形: 形状 12"/>
            <p:cNvSpPr/>
            <p:nvPr/>
          </p:nvSpPr>
          <p:spPr>
            <a:xfrm>
              <a:off x="3031118" y="1624600"/>
              <a:ext cx="4611886" cy="282178"/>
            </a:xfrm>
            <a:custGeom>
              <a:avLst/>
              <a:gdLst/>
              <a:ahLst/>
              <a:cxnLst/>
              <a:rect l="l" t="t" r="r" b="b"/>
              <a:pathLst>
                <a:path w="4611886" h="282178">
                  <a:moveTo>
                    <a:pt x="3493629" y="193866"/>
                  </a:moveTo>
                  <a:lnTo>
                    <a:pt x="3484439" y="214350"/>
                  </a:lnTo>
                  <a:cubicBezTo>
                    <a:pt x="3495359" y="221091"/>
                    <a:pt x="3509569" y="226146"/>
                    <a:pt x="3527069" y="229517"/>
                  </a:cubicBezTo>
                  <a:lnTo>
                    <a:pt x="3554368" y="233121"/>
                  </a:lnTo>
                  <a:lnTo>
                    <a:pt x="3554625" y="214266"/>
                  </a:lnTo>
                  <a:cubicBezTo>
                    <a:pt x="3554820" y="208084"/>
                    <a:pt x="3555113" y="202890"/>
                    <a:pt x="3555504" y="198686"/>
                  </a:cubicBezTo>
                  <a:lnTo>
                    <a:pt x="3493629" y="198686"/>
                  </a:lnTo>
                  <a:close/>
                  <a:moveTo>
                    <a:pt x="1423579" y="185589"/>
                  </a:moveTo>
                  <a:lnTo>
                    <a:pt x="1423579" y="213122"/>
                  </a:lnTo>
                  <a:lnTo>
                    <a:pt x="1489119" y="213122"/>
                  </a:lnTo>
                  <a:lnTo>
                    <a:pt x="1502267" y="196121"/>
                  </a:lnTo>
                  <a:lnTo>
                    <a:pt x="1467148" y="198425"/>
                  </a:lnTo>
                  <a:lnTo>
                    <a:pt x="1467148" y="185589"/>
                  </a:lnTo>
                  <a:close/>
                  <a:moveTo>
                    <a:pt x="3597660" y="162967"/>
                  </a:moveTo>
                  <a:cubicBezTo>
                    <a:pt x="3598429" y="170074"/>
                    <a:pt x="3598813" y="177664"/>
                    <a:pt x="3598813" y="185738"/>
                  </a:cubicBezTo>
                  <a:lnTo>
                    <a:pt x="3630495" y="185738"/>
                  </a:lnTo>
                  <a:lnTo>
                    <a:pt x="3648204" y="162967"/>
                  </a:lnTo>
                  <a:close/>
                  <a:moveTo>
                    <a:pt x="3842389" y="146298"/>
                  </a:moveTo>
                  <a:cubicBezTo>
                    <a:pt x="3855250" y="163352"/>
                    <a:pt x="3869029" y="177317"/>
                    <a:pt x="3883726" y="188193"/>
                  </a:cubicBezTo>
                  <a:cubicBezTo>
                    <a:pt x="3894367" y="176014"/>
                    <a:pt x="3903111" y="162049"/>
                    <a:pt x="3909957" y="146298"/>
                  </a:cubicBezTo>
                  <a:close/>
                  <a:moveTo>
                    <a:pt x="1754609" y="143917"/>
                  </a:moveTo>
                  <a:lnTo>
                    <a:pt x="1754609" y="210536"/>
                  </a:lnTo>
                  <a:lnTo>
                    <a:pt x="1774106" y="211504"/>
                  </a:lnTo>
                  <a:cubicBezTo>
                    <a:pt x="1779799" y="211504"/>
                    <a:pt x="1782645" y="208403"/>
                    <a:pt x="1782645" y="202202"/>
                  </a:cubicBezTo>
                  <a:lnTo>
                    <a:pt x="1782645" y="143917"/>
                  </a:lnTo>
                  <a:close/>
                  <a:moveTo>
                    <a:pt x="1635528" y="143917"/>
                  </a:moveTo>
                  <a:lnTo>
                    <a:pt x="1635528" y="211932"/>
                  </a:lnTo>
                  <a:lnTo>
                    <a:pt x="1656439" y="211932"/>
                  </a:lnTo>
                  <a:lnTo>
                    <a:pt x="1656439" y="143917"/>
                  </a:lnTo>
                  <a:close/>
                  <a:moveTo>
                    <a:pt x="2715462" y="127955"/>
                  </a:moveTo>
                  <a:lnTo>
                    <a:pt x="2754827" y="156642"/>
                  </a:lnTo>
                  <a:cubicBezTo>
                    <a:pt x="2757221" y="157833"/>
                    <a:pt x="2758418" y="159575"/>
                    <a:pt x="2758418" y="161869"/>
                  </a:cubicBezTo>
                  <a:cubicBezTo>
                    <a:pt x="2758418" y="167364"/>
                    <a:pt x="2754114" y="170111"/>
                    <a:pt x="2745507" y="170111"/>
                  </a:cubicBezTo>
                  <a:lnTo>
                    <a:pt x="2630351" y="170111"/>
                  </a:lnTo>
                  <a:cubicBezTo>
                    <a:pt x="2605212" y="198314"/>
                    <a:pt x="2584475" y="216558"/>
                    <a:pt x="2568141" y="224842"/>
                  </a:cubicBezTo>
                  <a:lnTo>
                    <a:pt x="2671893" y="223819"/>
                  </a:lnTo>
                  <a:cubicBezTo>
                    <a:pt x="2664476" y="211839"/>
                    <a:pt x="2655137" y="197849"/>
                    <a:pt x="2643876" y="181850"/>
                  </a:cubicBezTo>
                  <a:lnTo>
                    <a:pt x="2649997" y="174631"/>
                  </a:lnTo>
                  <a:cubicBezTo>
                    <a:pt x="2703537" y="199548"/>
                    <a:pt x="2730717" y="223398"/>
                    <a:pt x="2731536" y="246181"/>
                  </a:cubicBezTo>
                  <a:cubicBezTo>
                    <a:pt x="2729787" y="263755"/>
                    <a:pt x="2720764" y="273391"/>
                    <a:pt x="2704468" y="275090"/>
                  </a:cubicBezTo>
                  <a:cubicBezTo>
                    <a:pt x="2696853" y="275921"/>
                    <a:pt x="2690769" y="271016"/>
                    <a:pt x="2686218" y="260375"/>
                  </a:cubicBezTo>
                  <a:cubicBezTo>
                    <a:pt x="2683861" y="253293"/>
                    <a:pt x="2681939" y="248109"/>
                    <a:pt x="2680451" y="244823"/>
                  </a:cubicBezTo>
                  <a:cubicBezTo>
                    <a:pt x="2621353" y="256493"/>
                    <a:pt x="2577201" y="264158"/>
                    <a:pt x="2547993" y="267817"/>
                  </a:cubicBezTo>
                  <a:cubicBezTo>
                    <a:pt x="2547212" y="277391"/>
                    <a:pt x="2543398" y="282178"/>
                    <a:pt x="2536552" y="282178"/>
                  </a:cubicBezTo>
                  <a:cubicBezTo>
                    <a:pt x="2531393" y="282178"/>
                    <a:pt x="2528268" y="278917"/>
                    <a:pt x="2527176" y="272393"/>
                  </a:cubicBezTo>
                  <a:lnTo>
                    <a:pt x="2514303" y="227186"/>
                  </a:lnTo>
                  <a:cubicBezTo>
                    <a:pt x="2529855" y="227186"/>
                    <a:pt x="2538890" y="224985"/>
                    <a:pt x="2541408" y="220582"/>
                  </a:cubicBezTo>
                  <a:cubicBezTo>
                    <a:pt x="2552248" y="205885"/>
                    <a:pt x="2561890" y="189062"/>
                    <a:pt x="2570336" y="170111"/>
                  </a:cubicBezTo>
                  <a:lnTo>
                    <a:pt x="2490955" y="170111"/>
                  </a:lnTo>
                  <a:lnTo>
                    <a:pt x="2490955" y="157163"/>
                  </a:lnTo>
                  <a:lnTo>
                    <a:pt x="2693138" y="157163"/>
                  </a:lnTo>
                  <a:close/>
                  <a:moveTo>
                    <a:pt x="553287" y="127955"/>
                  </a:moveTo>
                  <a:lnTo>
                    <a:pt x="592652" y="156642"/>
                  </a:lnTo>
                  <a:cubicBezTo>
                    <a:pt x="595046" y="157833"/>
                    <a:pt x="596243" y="159575"/>
                    <a:pt x="596243" y="161869"/>
                  </a:cubicBezTo>
                  <a:cubicBezTo>
                    <a:pt x="596243" y="167364"/>
                    <a:pt x="591939" y="170111"/>
                    <a:pt x="583332" y="170111"/>
                  </a:cubicBezTo>
                  <a:lnTo>
                    <a:pt x="468176" y="170111"/>
                  </a:lnTo>
                  <a:cubicBezTo>
                    <a:pt x="443037" y="198314"/>
                    <a:pt x="422300" y="216558"/>
                    <a:pt x="405966" y="224842"/>
                  </a:cubicBezTo>
                  <a:lnTo>
                    <a:pt x="509718" y="223819"/>
                  </a:lnTo>
                  <a:cubicBezTo>
                    <a:pt x="502301" y="211839"/>
                    <a:pt x="492962" y="197849"/>
                    <a:pt x="481701" y="181850"/>
                  </a:cubicBezTo>
                  <a:lnTo>
                    <a:pt x="487822" y="174631"/>
                  </a:lnTo>
                  <a:cubicBezTo>
                    <a:pt x="541363" y="199548"/>
                    <a:pt x="568542" y="223398"/>
                    <a:pt x="569361" y="246181"/>
                  </a:cubicBezTo>
                  <a:cubicBezTo>
                    <a:pt x="567612" y="263755"/>
                    <a:pt x="558589" y="273391"/>
                    <a:pt x="542293" y="275090"/>
                  </a:cubicBezTo>
                  <a:cubicBezTo>
                    <a:pt x="534678" y="275921"/>
                    <a:pt x="528594" y="271016"/>
                    <a:pt x="524043" y="260375"/>
                  </a:cubicBezTo>
                  <a:cubicBezTo>
                    <a:pt x="521686" y="253293"/>
                    <a:pt x="519764" y="248109"/>
                    <a:pt x="518276" y="244823"/>
                  </a:cubicBezTo>
                  <a:cubicBezTo>
                    <a:pt x="459178" y="256493"/>
                    <a:pt x="415026" y="264158"/>
                    <a:pt x="385819" y="267817"/>
                  </a:cubicBezTo>
                  <a:cubicBezTo>
                    <a:pt x="385037" y="277391"/>
                    <a:pt x="381223" y="282178"/>
                    <a:pt x="374377" y="282178"/>
                  </a:cubicBezTo>
                  <a:cubicBezTo>
                    <a:pt x="369218" y="282178"/>
                    <a:pt x="366093" y="278917"/>
                    <a:pt x="365001" y="272393"/>
                  </a:cubicBezTo>
                  <a:lnTo>
                    <a:pt x="352128" y="227186"/>
                  </a:lnTo>
                  <a:cubicBezTo>
                    <a:pt x="367680" y="227186"/>
                    <a:pt x="376715" y="224985"/>
                    <a:pt x="379233" y="220582"/>
                  </a:cubicBezTo>
                  <a:cubicBezTo>
                    <a:pt x="390072" y="205885"/>
                    <a:pt x="399715" y="189062"/>
                    <a:pt x="408161" y="170111"/>
                  </a:cubicBezTo>
                  <a:lnTo>
                    <a:pt x="328780" y="170111"/>
                  </a:lnTo>
                  <a:lnTo>
                    <a:pt x="328780" y="157163"/>
                  </a:lnTo>
                  <a:lnTo>
                    <a:pt x="530963" y="157163"/>
                  </a:lnTo>
                  <a:close/>
                  <a:moveTo>
                    <a:pt x="1423579" y="127248"/>
                  </a:moveTo>
                  <a:lnTo>
                    <a:pt x="1423579" y="172641"/>
                  </a:lnTo>
                  <a:lnTo>
                    <a:pt x="1467148" y="172641"/>
                  </a:lnTo>
                  <a:lnTo>
                    <a:pt x="1467148" y="127248"/>
                  </a:lnTo>
                  <a:close/>
                  <a:moveTo>
                    <a:pt x="1339044" y="127248"/>
                  </a:moveTo>
                  <a:lnTo>
                    <a:pt x="1339044" y="172641"/>
                  </a:lnTo>
                  <a:lnTo>
                    <a:pt x="1380232" y="172641"/>
                  </a:lnTo>
                  <a:lnTo>
                    <a:pt x="1380232" y="127248"/>
                  </a:lnTo>
                  <a:close/>
                  <a:moveTo>
                    <a:pt x="3597660" y="126058"/>
                  </a:moveTo>
                  <a:lnTo>
                    <a:pt x="3597660" y="130857"/>
                  </a:lnTo>
                  <a:lnTo>
                    <a:pt x="3597660" y="150019"/>
                  </a:lnTo>
                  <a:lnTo>
                    <a:pt x="3625751" y="150019"/>
                  </a:lnTo>
                  <a:lnTo>
                    <a:pt x="3638359" y="132946"/>
                  </a:lnTo>
                  <a:lnTo>
                    <a:pt x="3620988" y="134243"/>
                  </a:lnTo>
                  <a:lnTo>
                    <a:pt x="3620988" y="126058"/>
                  </a:lnTo>
                  <a:close/>
                  <a:moveTo>
                    <a:pt x="3522967" y="123676"/>
                  </a:moveTo>
                  <a:cubicBezTo>
                    <a:pt x="3522967" y="129320"/>
                    <a:pt x="3518204" y="133729"/>
                    <a:pt x="3508679" y="136904"/>
                  </a:cubicBezTo>
                  <a:cubicBezTo>
                    <a:pt x="3507166" y="151985"/>
                    <a:pt x="3504389" y="165979"/>
                    <a:pt x="3500349" y="178887"/>
                  </a:cubicBezTo>
                  <a:lnTo>
                    <a:pt x="3497276" y="185738"/>
                  </a:lnTo>
                  <a:lnTo>
                    <a:pt x="3555504" y="185738"/>
                  </a:lnTo>
                  <a:cubicBezTo>
                    <a:pt x="3555504" y="177366"/>
                    <a:pt x="3555504" y="169776"/>
                    <a:pt x="3555504" y="162967"/>
                  </a:cubicBezTo>
                  <a:lnTo>
                    <a:pt x="3508809" y="162967"/>
                  </a:lnTo>
                  <a:lnTo>
                    <a:pt x="3508809" y="150019"/>
                  </a:lnTo>
                  <a:lnTo>
                    <a:pt x="3555504" y="150019"/>
                  </a:lnTo>
                  <a:lnTo>
                    <a:pt x="3555504" y="132067"/>
                  </a:lnTo>
                  <a:lnTo>
                    <a:pt x="3555504" y="126058"/>
                  </a:lnTo>
                  <a:lnTo>
                    <a:pt x="3522967" y="126058"/>
                  </a:lnTo>
                  <a:cubicBezTo>
                    <a:pt x="3522967" y="126058"/>
                    <a:pt x="3522967" y="125264"/>
                    <a:pt x="3522967" y="123676"/>
                  </a:cubicBezTo>
                  <a:close/>
                  <a:moveTo>
                    <a:pt x="4115769" y="119244"/>
                  </a:moveTo>
                  <a:lnTo>
                    <a:pt x="4111452" y="120105"/>
                  </a:lnTo>
                  <a:lnTo>
                    <a:pt x="4087007" y="120105"/>
                  </a:lnTo>
                  <a:lnTo>
                    <a:pt x="4087007" y="180659"/>
                  </a:lnTo>
                  <a:cubicBezTo>
                    <a:pt x="4086262" y="180746"/>
                    <a:pt x="4088278" y="180392"/>
                    <a:pt x="4093053" y="179599"/>
                  </a:cubicBezTo>
                  <a:cubicBezTo>
                    <a:pt x="4095998" y="178861"/>
                    <a:pt x="4100398" y="177608"/>
                    <a:pt x="4106252" y="175841"/>
                  </a:cubicBezTo>
                  <a:lnTo>
                    <a:pt x="4114430" y="173287"/>
                  </a:lnTo>
                  <a:lnTo>
                    <a:pt x="4113945" y="173311"/>
                  </a:lnTo>
                  <a:close/>
                  <a:moveTo>
                    <a:pt x="1790496" y="111101"/>
                  </a:moveTo>
                  <a:lnTo>
                    <a:pt x="1827684" y="126672"/>
                  </a:lnTo>
                  <a:cubicBezTo>
                    <a:pt x="1831988" y="128830"/>
                    <a:pt x="1834139" y="131093"/>
                    <a:pt x="1834139" y="133462"/>
                  </a:cubicBezTo>
                  <a:cubicBezTo>
                    <a:pt x="1834921" y="138373"/>
                    <a:pt x="1831423" y="143626"/>
                    <a:pt x="1823647" y="149219"/>
                  </a:cubicBezTo>
                  <a:lnTo>
                    <a:pt x="1823647" y="159042"/>
                  </a:lnTo>
                  <a:cubicBezTo>
                    <a:pt x="1823647" y="162155"/>
                    <a:pt x="1823647" y="169906"/>
                    <a:pt x="1823647" y="182296"/>
                  </a:cubicBezTo>
                  <a:cubicBezTo>
                    <a:pt x="1824416" y="198704"/>
                    <a:pt x="1824800" y="210071"/>
                    <a:pt x="1824800" y="216396"/>
                  </a:cubicBezTo>
                  <a:cubicBezTo>
                    <a:pt x="1825582" y="237108"/>
                    <a:pt x="1808628" y="249139"/>
                    <a:pt x="1773939" y="252487"/>
                  </a:cubicBezTo>
                  <a:cubicBezTo>
                    <a:pt x="1776233" y="235620"/>
                    <a:pt x="1769790" y="225115"/>
                    <a:pt x="1754609" y="220973"/>
                  </a:cubicBezTo>
                  <a:lnTo>
                    <a:pt x="1754609" y="260784"/>
                  </a:lnTo>
                  <a:cubicBezTo>
                    <a:pt x="1755378" y="268896"/>
                    <a:pt x="1752365" y="273528"/>
                    <a:pt x="1745568" y="274681"/>
                  </a:cubicBezTo>
                  <a:cubicBezTo>
                    <a:pt x="1738648" y="276232"/>
                    <a:pt x="1727597" y="277007"/>
                    <a:pt x="1712417" y="277007"/>
                  </a:cubicBezTo>
                  <a:cubicBezTo>
                    <a:pt x="1713979" y="251098"/>
                    <a:pt x="1714761" y="223056"/>
                    <a:pt x="1714761" y="192882"/>
                  </a:cubicBezTo>
                  <a:lnTo>
                    <a:pt x="1714761" y="155526"/>
                  </a:lnTo>
                  <a:cubicBezTo>
                    <a:pt x="1714761" y="153975"/>
                    <a:pt x="1714761" y="149399"/>
                    <a:pt x="1714761" y="141796"/>
                  </a:cubicBezTo>
                  <a:cubicBezTo>
                    <a:pt x="1713979" y="131664"/>
                    <a:pt x="1713589" y="123769"/>
                    <a:pt x="1713589" y="118114"/>
                  </a:cubicBezTo>
                  <a:lnTo>
                    <a:pt x="1759335" y="130969"/>
                  </a:lnTo>
                  <a:lnTo>
                    <a:pt x="1779482" y="130969"/>
                  </a:lnTo>
                  <a:close/>
                  <a:moveTo>
                    <a:pt x="4221529" y="95101"/>
                  </a:moveTo>
                  <a:lnTo>
                    <a:pt x="4221529" y="141685"/>
                  </a:lnTo>
                  <a:lnTo>
                    <a:pt x="4241304" y="141685"/>
                  </a:lnTo>
                  <a:lnTo>
                    <a:pt x="4241304" y="95101"/>
                  </a:lnTo>
                  <a:close/>
                  <a:moveTo>
                    <a:pt x="4157272" y="95101"/>
                  </a:moveTo>
                  <a:lnTo>
                    <a:pt x="4157272" y="141685"/>
                  </a:lnTo>
                  <a:lnTo>
                    <a:pt x="4177029" y="141685"/>
                  </a:lnTo>
                  <a:lnTo>
                    <a:pt x="4177029" y="95101"/>
                  </a:lnTo>
                  <a:close/>
                  <a:moveTo>
                    <a:pt x="3597660" y="89148"/>
                  </a:moveTo>
                  <a:lnTo>
                    <a:pt x="3597660" y="113110"/>
                  </a:lnTo>
                  <a:lnTo>
                    <a:pt x="3620988" y="113110"/>
                  </a:lnTo>
                  <a:lnTo>
                    <a:pt x="3620988" y="89148"/>
                  </a:lnTo>
                  <a:close/>
                  <a:moveTo>
                    <a:pt x="4359567" y="83735"/>
                  </a:moveTo>
                  <a:lnTo>
                    <a:pt x="4398913" y="100292"/>
                  </a:lnTo>
                  <a:cubicBezTo>
                    <a:pt x="4404321" y="102450"/>
                    <a:pt x="4407024" y="105092"/>
                    <a:pt x="4407024" y="108217"/>
                  </a:cubicBezTo>
                  <a:cubicBezTo>
                    <a:pt x="4407806" y="112595"/>
                    <a:pt x="4403527" y="117606"/>
                    <a:pt x="4394188" y="123249"/>
                  </a:cubicBezTo>
                  <a:lnTo>
                    <a:pt x="4394188" y="208639"/>
                  </a:lnTo>
                  <a:lnTo>
                    <a:pt x="4433999" y="189961"/>
                  </a:lnTo>
                  <a:lnTo>
                    <a:pt x="4439711" y="198704"/>
                  </a:lnTo>
                  <a:cubicBezTo>
                    <a:pt x="4418825" y="224166"/>
                    <a:pt x="4398591" y="243992"/>
                    <a:pt x="4379007" y="258180"/>
                  </a:cubicBezTo>
                  <a:cubicBezTo>
                    <a:pt x="4380570" y="268486"/>
                    <a:pt x="4377569" y="274198"/>
                    <a:pt x="4370003" y="275314"/>
                  </a:cubicBezTo>
                  <a:cubicBezTo>
                    <a:pt x="4366940" y="275314"/>
                    <a:pt x="4363970" y="273391"/>
                    <a:pt x="4361092" y="269547"/>
                  </a:cubicBezTo>
                  <a:lnTo>
                    <a:pt x="4339196" y="233921"/>
                  </a:lnTo>
                  <a:cubicBezTo>
                    <a:pt x="4348535" y="228129"/>
                    <a:pt x="4352814" y="221041"/>
                    <a:pt x="4352032" y="212657"/>
                  </a:cubicBezTo>
                  <a:lnTo>
                    <a:pt x="4352032" y="117723"/>
                  </a:lnTo>
                  <a:lnTo>
                    <a:pt x="4320518" y="117723"/>
                  </a:lnTo>
                  <a:lnTo>
                    <a:pt x="4320518" y="104775"/>
                  </a:lnTo>
                  <a:lnTo>
                    <a:pt x="4348442" y="104775"/>
                  </a:lnTo>
                  <a:close/>
                  <a:moveTo>
                    <a:pt x="3749985" y="80181"/>
                  </a:moveTo>
                  <a:lnTo>
                    <a:pt x="3788253" y="96757"/>
                  </a:lnTo>
                  <a:cubicBezTo>
                    <a:pt x="3793586" y="97824"/>
                    <a:pt x="3796252" y="100490"/>
                    <a:pt x="3796252" y="104757"/>
                  </a:cubicBezTo>
                  <a:cubicBezTo>
                    <a:pt x="3796252" y="109098"/>
                    <a:pt x="3792364" y="113990"/>
                    <a:pt x="3784588" y="119435"/>
                  </a:cubicBezTo>
                  <a:lnTo>
                    <a:pt x="3784588" y="195728"/>
                  </a:lnTo>
                  <a:lnTo>
                    <a:pt x="3824511" y="175878"/>
                  </a:lnTo>
                  <a:lnTo>
                    <a:pt x="3828939" y="183412"/>
                  </a:lnTo>
                  <a:cubicBezTo>
                    <a:pt x="3811985" y="206518"/>
                    <a:pt x="3792141" y="226790"/>
                    <a:pt x="3769407" y="244227"/>
                  </a:cubicBezTo>
                  <a:cubicBezTo>
                    <a:pt x="3769407" y="254013"/>
                    <a:pt x="3765885" y="258905"/>
                    <a:pt x="3758841" y="258905"/>
                  </a:cubicBezTo>
                  <a:cubicBezTo>
                    <a:pt x="3757017" y="258905"/>
                    <a:pt x="3754562" y="257361"/>
                    <a:pt x="3751474" y="254273"/>
                  </a:cubicBezTo>
                  <a:lnTo>
                    <a:pt x="3728424" y="219912"/>
                  </a:lnTo>
                  <a:cubicBezTo>
                    <a:pt x="3737763" y="214034"/>
                    <a:pt x="3742432" y="206772"/>
                    <a:pt x="3742432" y="198128"/>
                  </a:cubicBezTo>
                  <a:lnTo>
                    <a:pt x="3742432" y="114151"/>
                  </a:lnTo>
                  <a:lnTo>
                    <a:pt x="3710918" y="114151"/>
                  </a:lnTo>
                  <a:lnTo>
                    <a:pt x="3710918" y="101203"/>
                  </a:lnTo>
                  <a:lnTo>
                    <a:pt x="3738842" y="101203"/>
                  </a:lnTo>
                  <a:close/>
                  <a:moveTo>
                    <a:pt x="2058182" y="58192"/>
                  </a:moveTo>
                  <a:lnTo>
                    <a:pt x="2058182" y="225028"/>
                  </a:lnTo>
                  <a:lnTo>
                    <a:pt x="2104151" y="225028"/>
                  </a:lnTo>
                  <a:lnTo>
                    <a:pt x="2104151" y="58192"/>
                  </a:lnTo>
                  <a:close/>
                  <a:moveTo>
                    <a:pt x="1377144" y="54620"/>
                  </a:moveTo>
                  <a:lnTo>
                    <a:pt x="1377144" y="77391"/>
                  </a:lnTo>
                  <a:lnTo>
                    <a:pt x="1426667" y="77391"/>
                  </a:lnTo>
                  <a:lnTo>
                    <a:pt x="1426667" y="54620"/>
                  </a:lnTo>
                  <a:close/>
                  <a:moveTo>
                    <a:pt x="3597660" y="52239"/>
                  </a:moveTo>
                  <a:lnTo>
                    <a:pt x="3597660" y="76200"/>
                  </a:lnTo>
                  <a:lnTo>
                    <a:pt x="3620988" y="76200"/>
                  </a:lnTo>
                  <a:lnTo>
                    <a:pt x="3620988" y="52239"/>
                  </a:lnTo>
                  <a:close/>
                  <a:moveTo>
                    <a:pt x="2262671" y="44444"/>
                  </a:moveTo>
                  <a:lnTo>
                    <a:pt x="2303934" y="66266"/>
                  </a:lnTo>
                  <a:cubicBezTo>
                    <a:pt x="2306923" y="69255"/>
                    <a:pt x="2308417" y="71692"/>
                    <a:pt x="2308417" y="73577"/>
                  </a:cubicBezTo>
                  <a:cubicBezTo>
                    <a:pt x="2309199" y="78414"/>
                    <a:pt x="2304126" y="82581"/>
                    <a:pt x="2293200" y="86079"/>
                  </a:cubicBezTo>
                  <a:cubicBezTo>
                    <a:pt x="2280289" y="108118"/>
                    <a:pt x="2269021" y="123143"/>
                    <a:pt x="2259397" y="131155"/>
                  </a:cubicBezTo>
                  <a:cubicBezTo>
                    <a:pt x="2293640" y="140085"/>
                    <a:pt x="2309931" y="152847"/>
                    <a:pt x="2308269" y="169441"/>
                  </a:cubicBezTo>
                  <a:cubicBezTo>
                    <a:pt x="2305689" y="184014"/>
                    <a:pt x="2297683" y="192199"/>
                    <a:pt x="2284251" y="193998"/>
                  </a:cubicBezTo>
                  <a:cubicBezTo>
                    <a:pt x="2274962" y="194779"/>
                    <a:pt x="2269356" y="189434"/>
                    <a:pt x="2267434" y="177962"/>
                  </a:cubicBezTo>
                  <a:cubicBezTo>
                    <a:pt x="2263726" y="163972"/>
                    <a:pt x="2260656" y="152586"/>
                    <a:pt x="2258225" y="143805"/>
                  </a:cubicBezTo>
                  <a:lnTo>
                    <a:pt x="2258225" y="260468"/>
                  </a:lnTo>
                  <a:cubicBezTo>
                    <a:pt x="2258225" y="269559"/>
                    <a:pt x="2254467" y="274638"/>
                    <a:pt x="2246951" y="275704"/>
                  </a:cubicBezTo>
                  <a:cubicBezTo>
                    <a:pt x="2236087" y="277267"/>
                    <a:pt x="2225402" y="278048"/>
                    <a:pt x="2214898" y="278048"/>
                  </a:cubicBezTo>
                  <a:cubicBezTo>
                    <a:pt x="2216448" y="242206"/>
                    <a:pt x="2217223" y="209885"/>
                    <a:pt x="2217223" y="181087"/>
                  </a:cubicBezTo>
                  <a:lnTo>
                    <a:pt x="2217223" y="167153"/>
                  </a:lnTo>
                  <a:cubicBezTo>
                    <a:pt x="2208479" y="176120"/>
                    <a:pt x="2194843" y="184677"/>
                    <a:pt x="2176314" y="192826"/>
                  </a:cubicBezTo>
                  <a:lnTo>
                    <a:pt x="2171700" y="185868"/>
                  </a:lnTo>
                  <a:cubicBezTo>
                    <a:pt x="2208436" y="147867"/>
                    <a:pt x="2234506" y="112055"/>
                    <a:pt x="2249909" y="78433"/>
                  </a:cubicBezTo>
                  <a:lnTo>
                    <a:pt x="2181039" y="78433"/>
                  </a:lnTo>
                  <a:lnTo>
                    <a:pt x="2181039" y="65485"/>
                  </a:lnTo>
                  <a:lnTo>
                    <a:pt x="2247770" y="65485"/>
                  </a:lnTo>
                  <a:close/>
                  <a:moveTo>
                    <a:pt x="90971" y="44444"/>
                  </a:moveTo>
                  <a:lnTo>
                    <a:pt x="132234" y="66266"/>
                  </a:lnTo>
                  <a:cubicBezTo>
                    <a:pt x="135223" y="69255"/>
                    <a:pt x="136717" y="71692"/>
                    <a:pt x="136717" y="73577"/>
                  </a:cubicBezTo>
                  <a:cubicBezTo>
                    <a:pt x="137499" y="78414"/>
                    <a:pt x="132426" y="82581"/>
                    <a:pt x="121500" y="86079"/>
                  </a:cubicBezTo>
                  <a:cubicBezTo>
                    <a:pt x="108589" y="108118"/>
                    <a:pt x="97321" y="123143"/>
                    <a:pt x="87697" y="131155"/>
                  </a:cubicBezTo>
                  <a:cubicBezTo>
                    <a:pt x="121940" y="140085"/>
                    <a:pt x="138231" y="152847"/>
                    <a:pt x="136569" y="169441"/>
                  </a:cubicBezTo>
                  <a:cubicBezTo>
                    <a:pt x="133989" y="184014"/>
                    <a:pt x="125983" y="192199"/>
                    <a:pt x="112551" y="193998"/>
                  </a:cubicBezTo>
                  <a:cubicBezTo>
                    <a:pt x="103262" y="194779"/>
                    <a:pt x="97656" y="189434"/>
                    <a:pt x="95734" y="177962"/>
                  </a:cubicBezTo>
                  <a:cubicBezTo>
                    <a:pt x="92026" y="163972"/>
                    <a:pt x="88956" y="152586"/>
                    <a:pt x="86525" y="143805"/>
                  </a:cubicBezTo>
                  <a:lnTo>
                    <a:pt x="86525" y="260468"/>
                  </a:lnTo>
                  <a:cubicBezTo>
                    <a:pt x="86525" y="269559"/>
                    <a:pt x="82767" y="274638"/>
                    <a:pt x="75251" y="275704"/>
                  </a:cubicBezTo>
                  <a:cubicBezTo>
                    <a:pt x="64387" y="277267"/>
                    <a:pt x="53702" y="278048"/>
                    <a:pt x="43198" y="278048"/>
                  </a:cubicBezTo>
                  <a:cubicBezTo>
                    <a:pt x="44748" y="242206"/>
                    <a:pt x="45523" y="209885"/>
                    <a:pt x="45523" y="181087"/>
                  </a:cubicBezTo>
                  <a:lnTo>
                    <a:pt x="45523" y="167153"/>
                  </a:lnTo>
                  <a:cubicBezTo>
                    <a:pt x="36779" y="176120"/>
                    <a:pt x="23143" y="184677"/>
                    <a:pt x="4614" y="192826"/>
                  </a:cubicBezTo>
                  <a:lnTo>
                    <a:pt x="0" y="185868"/>
                  </a:lnTo>
                  <a:cubicBezTo>
                    <a:pt x="36736" y="147867"/>
                    <a:pt x="62806" y="112055"/>
                    <a:pt x="78209" y="78433"/>
                  </a:cubicBezTo>
                  <a:lnTo>
                    <a:pt x="9339" y="78433"/>
                  </a:lnTo>
                  <a:lnTo>
                    <a:pt x="9339" y="65485"/>
                  </a:lnTo>
                  <a:lnTo>
                    <a:pt x="76070" y="65485"/>
                  </a:lnTo>
                  <a:close/>
                  <a:moveTo>
                    <a:pt x="4115864" y="41830"/>
                  </a:moveTo>
                  <a:lnTo>
                    <a:pt x="4111452" y="42714"/>
                  </a:lnTo>
                  <a:lnTo>
                    <a:pt x="4087007" y="42714"/>
                  </a:lnTo>
                  <a:lnTo>
                    <a:pt x="4087007" y="104868"/>
                  </a:lnTo>
                  <a:lnTo>
                    <a:pt x="4094281" y="88702"/>
                  </a:lnTo>
                  <a:lnTo>
                    <a:pt x="4116239" y="105300"/>
                  </a:lnTo>
                  <a:lnTo>
                    <a:pt x="4116270" y="104385"/>
                  </a:lnTo>
                  <a:lnTo>
                    <a:pt x="4116270" y="51867"/>
                  </a:lnTo>
                  <a:cubicBezTo>
                    <a:pt x="4116270" y="50385"/>
                    <a:pt x="4116174" y="47723"/>
                    <a:pt x="4115982" y="43881"/>
                  </a:cubicBezTo>
                  <a:close/>
                  <a:moveTo>
                    <a:pt x="2013753" y="38481"/>
                  </a:moveTo>
                  <a:lnTo>
                    <a:pt x="2012915" y="40598"/>
                  </a:lnTo>
                  <a:cubicBezTo>
                    <a:pt x="2011150" y="42083"/>
                    <a:pt x="2008504" y="42826"/>
                    <a:pt x="2004976" y="42826"/>
                  </a:cubicBezTo>
                  <a:cubicBezTo>
                    <a:pt x="2001193" y="42826"/>
                    <a:pt x="1997547" y="41660"/>
                    <a:pt x="1994037" y="39328"/>
                  </a:cubicBezTo>
                  <a:cubicBezTo>
                    <a:pt x="1984710" y="42416"/>
                    <a:pt x="1975929" y="44593"/>
                    <a:pt x="1967694" y="45858"/>
                  </a:cubicBezTo>
                  <a:lnTo>
                    <a:pt x="1967694" y="95250"/>
                  </a:lnTo>
                  <a:lnTo>
                    <a:pt x="1970001" y="95250"/>
                  </a:lnTo>
                  <a:lnTo>
                    <a:pt x="1985237" y="73038"/>
                  </a:lnTo>
                  <a:lnTo>
                    <a:pt x="2014835" y="94255"/>
                  </a:lnTo>
                  <a:lnTo>
                    <a:pt x="2014835" y="92316"/>
                  </a:lnTo>
                  <a:cubicBezTo>
                    <a:pt x="2014835" y="87091"/>
                    <a:pt x="2014835" y="80423"/>
                    <a:pt x="2014835" y="72312"/>
                  </a:cubicBezTo>
                  <a:cubicBezTo>
                    <a:pt x="2014445" y="63699"/>
                    <a:pt x="2014152" y="56163"/>
                    <a:pt x="2013956" y="49704"/>
                  </a:cubicBezTo>
                  <a:close/>
                  <a:moveTo>
                    <a:pt x="4221529" y="36761"/>
                  </a:moveTo>
                  <a:lnTo>
                    <a:pt x="4221529" y="82153"/>
                  </a:lnTo>
                  <a:lnTo>
                    <a:pt x="4241304" y="82153"/>
                  </a:lnTo>
                  <a:lnTo>
                    <a:pt x="4241304" y="36761"/>
                  </a:lnTo>
                  <a:close/>
                  <a:moveTo>
                    <a:pt x="4157272" y="36761"/>
                  </a:moveTo>
                  <a:lnTo>
                    <a:pt x="4157272" y="82153"/>
                  </a:lnTo>
                  <a:lnTo>
                    <a:pt x="4177029" y="82153"/>
                  </a:lnTo>
                  <a:lnTo>
                    <a:pt x="4177029" y="36761"/>
                  </a:lnTo>
                  <a:close/>
                  <a:moveTo>
                    <a:pt x="1714072" y="36333"/>
                  </a:moveTo>
                  <a:cubicBezTo>
                    <a:pt x="1706898" y="46751"/>
                    <a:pt x="1698499" y="56607"/>
                    <a:pt x="1688876" y="65902"/>
                  </a:cubicBezTo>
                  <a:lnTo>
                    <a:pt x="1658341" y="90488"/>
                  </a:lnTo>
                  <a:lnTo>
                    <a:pt x="1712305" y="90488"/>
                  </a:lnTo>
                  <a:lnTo>
                    <a:pt x="1733439" y="64778"/>
                  </a:lnTo>
                  <a:lnTo>
                    <a:pt x="1742575" y="71203"/>
                  </a:lnTo>
                  <a:lnTo>
                    <a:pt x="1733824" y="63407"/>
                  </a:lnTo>
                  <a:cubicBezTo>
                    <a:pt x="1726150" y="54991"/>
                    <a:pt x="1719567" y="45966"/>
                    <a:pt x="1714072" y="36333"/>
                  </a:cubicBezTo>
                  <a:close/>
                  <a:moveTo>
                    <a:pt x="3870610" y="31998"/>
                  </a:moveTo>
                  <a:lnTo>
                    <a:pt x="3870610" y="39589"/>
                  </a:lnTo>
                  <a:cubicBezTo>
                    <a:pt x="3872945" y="74256"/>
                    <a:pt x="3859566" y="102293"/>
                    <a:pt x="3830472" y="123699"/>
                  </a:cubicBezTo>
                  <a:lnTo>
                    <a:pt x="3813210" y="133350"/>
                  </a:lnTo>
                  <a:lnTo>
                    <a:pt x="3908041" y="133350"/>
                  </a:lnTo>
                  <a:lnTo>
                    <a:pt x="3922382" y="116690"/>
                  </a:lnTo>
                  <a:lnTo>
                    <a:pt x="3921490" y="116607"/>
                  </a:lnTo>
                  <a:cubicBezTo>
                    <a:pt x="3908102" y="112496"/>
                    <a:pt x="3901995" y="100459"/>
                    <a:pt x="3903167" y="80498"/>
                  </a:cubicBezTo>
                  <a:lnTo>
                    <a:pt x="3903167" y="31998"/>
                  </a:lnTo>
                  <a:close/>
                  <a:moveTo>
                    <a:pt x="3288841" y="24520"/>
                  </a:moveTo>
                  <a:lnTo>
                    <a:pt x="3347740" y="36259"/>
                  </a:lnTo>
                  <a:cubicBezTo>
                    <a:pt x="3354388" y="37449"/>
                    <a:pt x="3357321" y="39948"/>
                    <a:pt x="3356539" y="43756"/>
                  </a:cubicBezTo>
                  <a:cubicBezTo>
                    <a:pt x="3356539" y="49734"/>
                    <a:pt x="3351306" y="54732"/>
                    <a:pt x="3340838" y="58750"/>
                  </a:cubicBezTo>
                  <a:cubicBezTo>
                    <a:pt x="3326972" y="120415"/>
                    <a:pt x="3306521" y="164666"/>
                    <a:pt x="3279484" y="191505"/>
                  </a:cubicBezTo>
                  <a:cubicBezTo>
                    <a:pt x="3306149" y="207950"/>
                    <a:pt x="3343505" y="219416"/>
                    <a:pt x="3391551" y="225903"/>
                  </a:cubicBezTo>
                  <a:lnTo>
                    <a:pt x="3388370" y="236339"/>
                  </a:lnTo>
                  <a:cubicBezTo>
                    <a:pt x="3374318" y="241796"/>
                    <a:pt x="3362003" y="256065"/>
                    <a:pt x="3351424" y="279146"/>
                  </a:cubicBezTo>
                  <a:cubicBezTo>
                    <a:pt x="3297473" y="263333"/>
                    <a:pt x="3260496" y="245430"/>
                    <a:pt x="3240491" y="225438"/>
                  </a:cubicBezTo>
                  <a:cubicBezTo>
                    <a:pt x="3211457" y="246249"/>
                    <a:pt x="3166889" y="264152"/>
                    <a:pt x="3106787" y="279146"/>
                  </a:cubicBezTo>
                  <a:lnTo>
                    <a:pt x="3103085" y="268858"/>
                  </a:lnTo>
                  <a:cubicBezTo>
                    <a:pt x="3153600" y="244971"/>
                    <a:pt x="3190956" y="221587"/>
                    <a:pt x="3215153" y="198704"/>
                  </a:cubicBezTo>
                  <a:cubicBezTo>
                    <a:pt x="3189554" y="166880"/>
                    <a:pt x="3171652" y="111931"/>
                    <a:pt x="3161444" y="33859"/>
                  </a:cubicBezTo>
                  <a:lnTo>
                    <a:pt x="3173351" y="29189"/>
                  </a:lnTo>
                  <a:cubicBezTo>
                    <a:pt x="3191830" y="91709"/>
                    <a:pt x="3216089" y="136848"/>
                    <a:pt x="3246128" y="164604"/>
                  </a:cubicBezTo>
                  <a:cubicBezTo>
                    <a:pt x="3263665" y="140866"/>
                    <a:pt x="3276296" y="110549"/>
                    <a:pt x="3284023" y="73652"/>
                  </a:cubicBezTo>
                  <a:cubicBezTo>
                    <a:pt x="3286367" y="58533"/>
                    <a:pt x="3287973" y="42156"/>
                    <a:pt x="3288841" y="24520"/>
                  </a:cubicBezTo>
                  <a:close/>
                  <a:moveTo>
                    <a:pt x="1136191" y="24520"/>
                  </a:moveTo>
                  <a:lnTo>
                    <a:pt x="1195090" y="36259"/>
                  </a:lnTo>
                  <a:cubicBezTo>
                    <a:pt x="1201738" y="37449"/>
                    <a:pt x="1204671" y="39948"/>
                    <a:pt x="1203890" y="43756"/>
                  </a:cubicBezTo>
                  <a:cubicBezTo>
                    <a:pt x="1203890" y="49734"/>
                    <a:pt x="1198656" y="54732"/>
                    <a:pt x="1188188" y="58750"/>
                  </a:cubicBezTo>
                  <a:cubicBezTo>
                    <a:pt x="1174322" y="120415"/>
                    <a:pt x="1153871" y="164666"/>
                    <a:pt x="1126834" y="191505"/>
                  </a:cubicBezTo>
                  <a:cubicBezTo>
                    <a:pt x="1153499" y="207950"/>
                    <a:pt x="1190855" y="219416"/>
                    <a:pt x="1238902" y="225903"/>
                  </a:cubicBezTo>
                  <a:lnTo>
                    <a:pt x="1235720" y="236339"/>
                  </a:lnTo>
                  <a:cubicBezTo>
                    <a:pt x="1221668" y="241796"/>
                    <a:pt x="1209353" y="256065"/>
                    <a:pt x="1198774" y="279146"/>
                  </a:cubicBezTo>
                  <a:cubicBezTo>
                    <a:pt x="1144823" y="263333"/>
                    <a:pt x="1107846" y="245430"/>
                    <a:pt x="1087841" y="225438"/>
                  </a:cubicBezTo>
                  <a:cubicBezTo>
                    <a:pt x="1058807" y="246249"/>
                    <a:pt x="1014239" y="264152"/>
                    <a:pt x="954137" y="279146"/>
                  </a:cubicBezTo>
                  <a:lnTo>
                    <a:pt x="950435" y="268858"/>
                  </a:lnTo>
                  <a:cubicBezTo>
                    <a:pt x="1000950" y="244971"/>
                    <a:pt x="1038306" y="221587"/>
                    <a:pt x="1062503" y="198704"/>
                  </a:cubicBezTo>
                  <a:cubicBezTo>
                    <a:pt x="1036904" y="166880"/>
                    <a:pt x="1019002" y="111931"/>
                    <a:pt x="1008794" y="33859"/>
                  </a:cubicBezTo>
                  <a:lnTo>
                    <a:pt x="1020701" y="29189"/>
                  </a:lnTo>
                  <a:cubicBezTo>
                    <a:pt x="1039180" y="91709"/>
                    <a:pt x="1063439" y="136848"/>
                    <a:pt x="1093478" y="164604"/>
                  </a:cubicBezTo>
                  <a:cubicBezTo>
                    <a:pt x="1111015" y="140866"/>
                    <a:pt x="1123646" y="110549"/>
                    <a:pt x="1131373" y="73652"/>
                  </a:cubicBezTo>
                  <a:cubicBezTo>
                    <a:pt x="1133717" y="58533"/>
                    <a:pt x="1135323" y="42156"/>
                    <a:pt x="1136191" y="24520"/>
                  </a:cubicBezTo>
                  <a:close/>
                  <a:moveTo>
                    <a:pt x="4345372" y="5842"/>
                  </a:moveTo>
                  <a:cubicBezTo>
                    <a:pt x="4386883" y="14858"/>
                    <a:pt x="4407223" y="28755"/>
                    <a:pt x="4406392" y="47532"/>
                  </a:cubicBezTo>
                  <a:cubicBezTo>
                    <a:pt x="4403787" y="63209"/>
                    <a:pt x="4394560" y="71928"/>
                    <a:pt x="4378710" y="73689"/>
                  </a:cubicBezTo>
                  <a:cubicBezTo>
                    <a:pt x="4370524" y="73689"/>
                    <a:pt x="4364571" y="68108"/>
                    <a:pt x="4360850" y="56946"/>
                  </a:cubicBezTo>
                  <a:cubicBezTo>
                    <a:pt x="4357080" y="41046"/>
                    <a:pt x="4350451" y="26014"/>
                    <a:pt x="4340963" y="11851"/>
                  </a:cubicBezTo>
                  <a:close/>
                  <a:moveTo>
                    <a:pt x="3733782" y="4670"/>
                  </a:moveTo>
                  <a:cubicBezTo>
                    <a:pt x="3777401" y="13686"/>
                    <a:pt x="3798385" y="27695"/>
                    <a:pt x="3796736" y="46695"/>
                  </a:cubicBezTo>
                  <a:cubicBezTo>
                    <a:pt x="3794169" y="61293"/>
                    <a:pt x="3785034" y="69900"/>
                    <a:pt x="3769333" y="72517"/>
                  </a:cubicBezTo>
                  <a:cubicBezTo>
                    <a:pt x="3760068" y="72517"/>
                    <a:pt x="3754134" y="67345"/>
                    <a:pt x="3751529" y="57001"/>
                  </a:cubicBezTo>
                  <a:cubicBezTo>
                    <a:pt x="3748317" y="42540"/>
                    <a:pt x="3741595" y="27217"/>
                    <a:pt x="3731363" y="11032"/>
                  </a:cubicBezTo>
                  <a:close/>
                  <a:moveTo>
                    <a:pt x="3207618" y="4670"/>
                  </a:moveTo>
                  <a:cubicBezTo>
                    <a:pt x="3246971" y="17779"/>
                    <a:pt x="3266647" y="33319"/>
                    <a:pt x="3266647" y="51290"/>
                  </a:cubicBezTo>
                  <a:cubicBezTo>
                    <a:pt x="3264874" y="68244"/>
                    <a:pt x="3256583" y="78023"/>
                    <a:pt x="3241774" y="80628"/>
                  </a:cubicBezTo>
                  <a:cubicBezTo>
                    <a:pt x="3229806" y="81446"/>
                    <a:pt x="3222873" y="75803"/>
                    <a:pt x="3220976" y="63699"/>
                  </a:cubicBezTo>
                  <a:cubicBezTo>
                    <a:pt x="3217937" y="44686"/>
                    <a:pt x="3212102" y="27447"/>
                    <a:pt x="3203470" y="11981"/>
                  </a:cubicBezTo>
                  <a:close/>
                  <a:moveTo>
                    <a:pt x="1054968" y="4670"/>
                  </a:moveTo>
                  <a:cubicBezTo>
                    <a:pt x="1094321" y="17779"/>
                    <a:pt x="1113997" y="33319"/>
                    <a:pt x="1113997" y="51290"/>
                  </a:cubicBezTo>
                  <a:cubicBezTo>
                    <a:pt x="1112224" y="68244"/>
                    <a:pt x="1103933" y="78023"/>
                    <a:pt x="1089124" y="80628"/>
                  </a:cubicBezTo>
                  <a:cubicBezTo>
                    <a:pt x="1077156" y="81446"/>
                    <a:pt x="1070223" y="75803"/>
                    <a:pt x="1068326" y="63699"/>
                  </a:cubicBezTo>
                  <a:cubicBezTo>
                    <a:pt x="1065287" y="44686"/>
                    <a:pt x="1059452" y="27447"/>
                    <a:pt x="1050820" y="11981"/>
                  </a:cubicBezTo>
                  <a:close/>
                  <a:moveTo>
                    <a:pt x="2342313" y="4354"/>
                  </a:moveTo>
                  <a:lnTo>
                    <a:pt x="2392580" y="10214"/>
                  </a:lnTo>
                  <a:cubicBezTo>
                    <a:pt x="2398074" y="10214"/>
                    <a:pt x="2400821" y="12161"/>
                    <a:pt x="2400821" y="16055"/>
                  </a:cubicBezTo>
                  <a:cubicBezTo>
                    <a:pt x="2401590" y="22393"/>
                    <a:pt x="2397305" y="27161"/>
                    <a:pt x="2387966" y="30361"/>
                  </a:cubicBezTo>
                  <a:lnTo>
                    <a:pt x="2387966" y="104775"/>
                  </a:lnTo>
                  <a:lnTo>
                    <a:pt x="2391538" y="104775"/>
                  </a:lnTo>
                  <a:lnTo>
                    <a:pt x="2412709" y="76721"/>
                  </a:lnTo>
                  <a:lnTo>
                    <a:pt x="2448893" y="103603"/>
                  </a:lnTo>
                  <a:cubicBezTo>
                    <a:pt x="2451857" y="103603"/>
                    <a:pt x="2453339" y="105178"/>
                    <a:pt x="2453339" y="108329"/>
                  </a:cubicBezTo>
                  <a:cubicBezTo>
                    <a:pt x="2453339" y="114592"/>
                    <a:pt x="2449426" y="117723"/>
                    <a:pt x="2441600" y="117723"/>
                  </a:cubicBezTo>
                  <a:lnTo>
                    <a:pt x="2387966" y="117723"/>
                  </a:lnTo>
                  <a:lnTo>
                    <a:pt x="2387966" y="252413"/>
                  </a:lnTo>
                  <a:lnTo>
                    <a:pt x="2403351" y="252413"/>
                  </a:lnTo>
                  <a:lnTo>
                    <a:pt x="2425564" y="225549"/>
                  </a:lnTo>
                  <a:lnTo>
                    <a:pt x="2465357" y="252171"/>
                  </a:lnTo>
                  <a:cubicBezTo>
                    <a:pt x="2467465" y="254304"/>
                    <a:pt x="2468519" y="255916"/>
                    <a:pt x="2468519" y="257008"/>
                  </a:cubicBezTo>
                  <a:cubicBezTo>
                    <a:pt x="2469301" y="262577"/>
                    <a:pt x="2464997" y="265361"/>
                    <a:pt x="2455608" y="265361"/>
                  </a:cubicBezTo>
                  <a:lnTo>
                    <a:pt x="2269927" y="265361"/>
                  </a:lnTo>
                  <a:lnTo>
                    <a:pt x="2269927" y="252413"/>
                  </a:lnTo>
                  <a:lnTo>
                    <a:pt x="2343466" y="252413"/>
                  </a:lnTo>
                  <a:lnTo>
                    <a:pt x="2343466" y="117723"/>
                  </a:lnTo>
                  <a:lnTo>
                    <a:pt x="2286279" y="117723"/>
                  </a:lnTo>
                  <a:lnTo>
                    <a:pt x="2286279" y="104775"/>
                  </a:lnTo>
                  <a:lnTo>
                    <a:pt x="2343466" y="104775"/>
                  </a:lnTo>
                  <a:lnTo>
                    <a:pt x="2343466" y="72126"/>
                  </a:lnTo>
                  <a:cubicBezTo>
                    <a:pt x="2343466" y="70576"/>
                    <a:pt x="2343466" y="66353"/>
                    <a:pt x="2343466" y="59457"/>
                  </a:cubicBezTo>
                  <a:cubicBezTo>
                    <a:pt x="2342697" y="37555"/>
                    <a:pt x="2342313" y="19187"/>
                    <a:pt x="2342313" y="4354"/>
                  </a:cubicBezTo>
                  <a:close/>
                  <a:moveTo>
                    <a:pt x="170613" y="4354"/>
                  </a:moveTo>
                  <a:lnTo>
                    <a:pt x="220880" y="10214"/>
                  </a:lnTo>
                  <a:cubicBezTo>
                    <a:pt x="226374" y="10214"/>
                    <a:pt x="229121" y="12161"/>
                    <a:pt x="229121" y="16055"/>
                  </a:cubicBezTo>
                  <a:cubicBezTo>
                    <a:pt x="229890" y="22393"/>
                    <a:pt x="225605" y="27161"/>
                    <a:pt x="216266" y="30361"/>
                  </a:cubicBezTo>
                  <a:lnTo>
                    <a:pt x="216266" y="104775"/>
                  </a:lnTo>
                  <a:lnTo>
                    <a:pt x="219838" y="104775"/>
                  </a:lnTo>
                  <a:lnTo>
                    <a:pt x="241009" y="76721"/>
                  </a:lnTo>
                  <a:lnTo>
                    <a:pt x="277193" y="103603"/>
                  </a:lnTo>
                  <a:cubicBezTo>
                    <a:pt x="280157" y="103603"/>
                    <a:pt x="281639" y="105178"/>
                    <a:pt x="281639" y="108329"/>
                  </a:cubicBezTo>
                  <a:cubicBezTo>
                    <a:pt x="281639" y="114592"/>
                    <a:pt x="277726" y="117723"/>
                    <a:pt x="269900" y="117723"/>
                  </a:cubicBezTo>
                  <a:lnTo>
                    <a:pt x="216266" y="117723"/>
                  </a:lnTo>
                  <a:lnTo>
                    <a:pt x="216266" y="252413"/>
                  </a:lnTo>
                  <a:lnTo>
                    <a:pt x="231651" y="252413"/>
                  </a:lnTo>
                  <a:lnTo>
                    <a:pt x="253864" y="225549"/>
                  </a:lnTo>
                  <a:lnTo>
                    <a:pt x="293657" y="252171"/>
                  </a:lnTo>
                  <a:cubicBezTo>
                    <a:pt x="295765" y="254304"/>
                    <a:pt x="296819" y="255916"/>
                    <a:pt x="296819" y="257008"/>
                  </a:cubicBezTo>
                  <a:cubicBezTo>
                    <a:pt x="297601" y="262577"/>
                    <a:pt x="293297" y="265361"/>
                    <a:pt x="283908" y="265361"/>
                  </a:cubicBezTo>
                  <a:lnTo>
                    <a:pt x="98227" y="265361"/>
                  </a:lnTo>
                  <a:lnTo>
                    <a:pt x="98227" y="252413"/>
                  </a:lnTo>
                  <a:lnTo>
                    <a:pt x="171766" y="252413"/>
                  </a:lnTo>
                  <a:lnTo>
                    <a:pt x="171766" y="117723"/>
                  </a:lnTo>
                  <a:lnTo>
                    <a:pt x="114579" y="117723"/>
                  </a:lnTo>
                  <a:lnTo>
                    <a:pt x="114579" y="104775"/>
                  </a:lnTo>
                  <a:lnTo>
                    <a:pt x="171766" y="104775"/>
                  </a:lnTo>
                  <a:lnTo>
                    <a:pt x="171766" y="72126"/>
                  </a:lnTo>
                  <a:cubicBezTo>
                    <a:pt x="171766" y="70576"/>
                    <a:pt x="171766" y="66353"/>
                    <a:pt x="171766" y="59457"/>
                  </a:cubicBezTo>
                  <a:cubicBezTo>
                    <a:pt x="170998" y="37555"/>
                    <a:pt x="170613" y="19187"/>
                    <a:pt x="170613" y="4354"/>
                  </a:cubicBezTo>
                  <a:close/>
                  <a:moveTo>
                    <a:pt x="1426667" y="3107"/>
                  </a:moveTo>
                  <a:lnTo>
                    <a:pt x="1474589" y="8967"/>
                  </a:lnTo>
                  <a:cubicBezTo>
                    <a:pt x="1479315" y="8967"/>
                    <a:pt x="1481677" y="10505"/>
                    <a:pt x="1481677" y="13581"/>
                  </a:cubicBezTo>
                  <a:cubicBezTo>
                    <a:pt x="1482446" y="18083"/>
                    <a:pt x="1478161" y="22752"/>
                    <a:pt x="1468822" y="27589"/>
                  </a:cubicBezTo>
                  <a:lnTo>
                    <a:pt x="1468822" y="40482"/>
                  </a:lnTo>
                  <a:lnTo>
                    <a:pt x="1487649" y="40482"/>
                  </a:lnTo>
                  <a:lnTo>
                    <a:pt x="1508764" y="13618"/>
                  </a:lnTo>
                  <a:lnTo>
                    <a:pt x="1546325" y="40370"/>
                  </a:lnTo>
                  <a:cubicBezTo>
                    <a:pt x="1547577" y="41623"/>
                    <a:pt x="1548204" y="43235"/>
                    <a:pt x="1548204" y="45207"/>
                  </a:cubicBezTo>
                  <a:cubicBezTo>
                    <a:pt x="1548204" y="51482"/>
                    <a:pt x="1543900" y="54620"/>
                    <a:pt x="1535293" y="54620"/>
                  </a:cubicBezTo>
                  <a:lnTo>
                    <a:pt x="1468822" y="54620"/>
                  </a:lnTo>
                  <a:cubicBezTo>
                    <a:pt x="1468822" y="55414"/>
                    <a:pt x="1468822" y="58062"/>
                    <a:pt x="1468822" y="62564"/>
                  </a:cubicBezTo>
                  <a:cubicBezTo>
                    <a:pt x="1469604" y="75326"/>
                    <a:pt x="1469994" y="83828"/>
                    <a:pt x="1469994" y="88069"/>
                  </a:cubicBezTo>
                  <a:cubicBezTo>
                    <a:pt x="1470776" y="94270"/>
                    <a:pt x="1467824" y="97371"/>
                    <a:pt x="1461139" y="97371"/>
                  </a:cubicBezTo>
                  <a:cubicBezTo>
                    <a:pt x="1455719" y="98921"/>
                    <a:pt x="1444228" y="99697"/>
                    <a:pt x="1426667" y="99697"/>
                  </a:cubicBezTo>
                  <a:lnTo>
                    <a:pt x="1426667" y="91530"/>
                  </a:lnTo>
                  <a:lnTo>
                    <a:pt x="1423579" y="91530"/>
                  </a:lnTo>
                  <a:lnTo>
                    <a:pt x="1423579" y="114300"/>
                  </a:lnTo>
                  <a:lnTo>
                    <a:pt x="1463427" y="114300"/>
                  </a:lnTo>
                  <a:lnTo>
                    <a:pt x="1474589" y="95585"/>
                  </a:lnTo>
                  <a:lnTo>
                    <a:pt x="1514624" y="111212"/>
                  </a:lnTo>
                  <a:cubicBezTo>
                    <a:pt x="1518866" y="113333"/>
                    <a:pt x="1520986" y="115931"/>
                    <a:pt x="1520986" y="119007"/>
                  </a:cubicBezTo>
                  <a:cubicBezTo>
                    <a:pt x="1520986" y="124303"/>
                    <a:pt x="1517489" y="128898"/>
                    <a:pt x="1510494" y="132792"/>
                  </a:cubicBezTo>
                  <a:lnTo>
                    <a:pt x="1510494" y="147024"/>
                  </a:lnTo>
                  <a:cubicBezTo>
                    <a:pt x="1510494" y="158682"/>
                    <a:pt x="1510494" y="171903"/>
                    <a:pt x="1510494" y="186687"/>
                  </a:cubicBezTo>
                  <a:lnTo>
                    <a:pt x="1510090" y="188180"/>
                  </a:lnTo>
                  <a:lnTo>
                    <a:pt x="1545115" y="211969"/>
                  </a:lnTo>
                  <a:cubicBezTo>
                    <a:pt x="1548142" y="211969"/>
                    <a:pt x="1549655" y="213593"/>
                    <a:pt x="1549655" y="216843"/>
                  </a:cubicBezTo>
                  <a:cubicBezTo>
                    <a:pt x="1548414" y="222994"/>
                    <a:pt x="1544111" y="226070"/>
                    <a:pt x="1536744" y="226070"/>
                  </a:cubicBezTo>
                  <a:lnTo>
                    <a:pt x="1423579" y="226070"/>
                  </a:lnTo>
                  <a:cubicBezTo>
                    <a:pt x="1423579" y="229555"/>
                    <a:pt x="1423969" y="236711"/>
                    <a:pt x="1424750" y="247539"/>
                  </a:cubicBezTo>
                  <a:cubicBezTo>
                    <a:pt x="1424750" y="255749"/>
                    <a:pt x="1424750" y="261082"/>
                    <a:pt x="1424750" y="263538"/>
                  </a:cubicBezTo>
                  <a:cubicBezTo>
                    <a:pt x="1425532" y="272021"/>
                    <a:pt x="1422028" y="275872"/>
                    <a:pt x="1414240" y="275090"/>
                  </a:cubicBezTo>
                  <a:cubicBezTo>
                    <a:pt x="1407517" y="276653"/>
                    <a:pt x="1395791" y="277435"/>
                    <a:pt x="1379060" y="277435"/>
                  </a:cubicBezTo>
                  <a:cubicBezTo>
                    <a:pt x="1379060" y="272722"/>
                    <a:pt x="1379060" y="265268"/>
                    <a:pt x="1379060" y="255073"/>
                  </a:cubicBezTo>
                  <a:cubicBezTo>
                    <a:pt x="1379842" y="238801"/>
                    <a:pt x="1380232" y="229134"/>
                    <a:pt x="1380232" y="226070"/>
                  </a:cubicBezTo>
                  <a:lnTo>
                    <a:pt x="1264667" y="226070"/>
                  </a:lnTo>
                  <a:lnTo>
                    <a:pt x="1264667" y="213122"/>
                  </a:lnTo>
                  <a:lnTo>
                    <a:pt x="1380232" y="213122"/>
                  </a:lnTo>
                  <a:lnTo>
                    <a:pt x="1380232" y="185589"/>
                  </a:lnTo>
                  <a:lnTo>
                    <a:pt x="1339044" y="185589"/>
                  </a:lnTo>
                  <a:lnTo>
                    <a:pt x="1339044" y="191356"/>
                  </a:lnTo>
                  <a:cubicBezTo>
                    <a:pt x="1339044" y="198401"/>
                    <a:pt x="1335702" y="201923"/>
                    <a:pt x="1329017" y="201923"/>
                  </a:cubicBezTo>
                  <a:cubicBezTo>
                    <a:pt x="1319678" y="203486"/>
                    <a:pt x="1308181" y="204267"/>
                    <a:pt x="1294526" y="204267"/>
                  </a:cubicBezTo>
                  <a:cubicBezTo>
                    <a:pt x="1295307" y="196987"/>
                    <a:pt x="1295698" y="182960"/>
                    <a:pt x="1295698" y="162186"/>
                  </a:cubicBezTo>
                  <a:lnTo>
                    <a:pt x="1295698" y="137685"/>
                  </a:lnTo>
                  <a:cubicBezTo>
                    <a:pt x="1295698" y="126796"/>
                    <a:pt x="1295698" y="115491"/>
                    <a:pt x="1295698" y="103771"/>
                  </a:cubicBezTo>
                  <a:lnTo>
                    <a:pt x="1340291" y="114300"/>
                  </a:lnTo>
                  <a:lnTo>
                    <a:pt x="1380232" y="114300"/>
                  </a:lnTo>
                  <a:lnTo>
                    <a:pt x="1380232" y="91530"/>
                  </a:lnTo>
                  <a:lnTo>
                    <a:pt x="1377144" y="91530"/>
                  </a:lnTo>
                  <a:cubicBezTo>
                    <a:pt x="1377144" y="95771"/>
                    <a:pt x="1374137" y="98494"/>
                    <a:pt x="1368122" y="99697"/>
                  </a:cubicBezTo>
                  <a:cubicBezTo>
                    <a:pt x="1355719" y="101259"/>
                    <a:pt x="1344284" y="102041"/>
                    <a:pt x="1333817" y="102041"/>
                  </a:cubicBezTo>
                  <a:cubicBezTo>
                    <a:pt x="1334598" y="89316"/>
                    <a:pt x="1334989" y="74303"/>
                    <a:pt x="1334989" y="57001"/>
                  </a:cubicBezTo>
                  <a:lnTo>
                    <a:pt x="1334989" y="54620"/>
                  </a:lnTo>
                  <a:lnTo>
                    <a:pt x="1262602" y="54620"/>
                  </a:lnTo>
                  <a:lnTo>
                    <a:pt x="1262602" y="40482"/>
                  </a:lnTo>
                  <a:lnTo>
                    <a:pt x="1334989" y="40482"/>
                  </a:lnTo>
                  <a:lnTo>
                    <a:pt x="1334989" y="4279"/>
                  </a:lnTo>
                  <a:lnTo>
                    <a:pt x="1381869" y="8986"/>
                  </a:lnTo>
                  <a:cubicBezTo>
                    <a:pt x="1386508" y="8973"/>
                    <a:pt x="1388827" y="10927"/>
                    <a:pt x="1388827" y="14846"/>
                  </a:cubicBezTo>
                  <a:cubicBezTo>
                    <a:pt x="1388827" y="20229"/>
                    <a:pt x="1384933" y="24867"/>
                    <a:pt x="1377144" y="28761"/>
                  </a:cubicBezTo>
                  <a:lnTo>
                    <a:pt x="1377144" y="40482"/>
                  </a:lnTo>
                  <a:lnTo>
                    <a:pt x="1426667" y="40482"/>
                  </a:lnTo>
                  <a:close/>
                  <a:moveTo>
                    <a:pt x="4248801" y="2772"/>
                  </a:moveTo>
                  <a:lnTo>
                    <a:pt x="4288297" y="19367"/>
                  </a:lnTo>
                  <a:cubicBezTo>
                    <a:pt x="4292861" y="20508"/>
                    <a:pt x="4295143" y="22821"/>
                    <a:pt x="4295143" y="26306"/>
                  </a:cubicBezTo>
                  <a:cubicBezTo>
                    <a:pt x="4295912" y="31291"/>
                    <a:pt x="4292017" y="36575"/>
                    <a:pt x="4283460" y="42156"/>
                  </a:cubicBezTo>
                  <a:lnTo>
                    <a:pt x="4283460" y="95046"/>
                  </a:lnTo>
                  <a:cubicBezTo>
                    <a:pt x="4283460" y="96596"/>
                    <a:pt x="4283460" y="103299"/>
                    <a:pt x="4283460" y="115156"/>
                  </a:cubicBezTo>
                  <a:cubicBezTo>
                    <a:pt x="4284241" y="136203"/>
                    <a:pt x="4284632" y="149728"/>
                    <a:pt x="4284632" y="155730"/>
                  </a:cubicBezTo>
                  <a:cubicBezTo>
                    <a:pt x="4284632" y="161510"/>
                    <a:pt x="4282089" y="165038"/>
                    <a:pt x="4277004" y="166316"/>
                  </a:cubicBezTo>
                  <a:cubicBezTo>
                    <a:pt x="4269216" y="168647"/>
                    <a:pt x="4257316" y="169813"/>
                    <a:pt x="4241304" y="169813"/>
                  </a:cubicBezTo>
                  <a:lnTo>
                    <a:pt x="4241304" y="154633"/>
                  </a:lnTo>
                  <a:lnTo>
                    <a:pt x="4221529" y="154633"/>
                  </a:lnTo>
                  <a:lnTo>
                    <a:pt x="4221529" y="196453"/>
                  </a:lnTo>
                  <a:lnTo>
                    <a:pt x="4239072" y="196453"/>
                  </a:lnTo>
                  <a:lnTo>
                    <a:pt x="4256615" y="171915"/>
                  </a:lnTo>
                  <a:lnTo>
                    <a:pt x="4290548" y="195281"/>
                  </a:lnTo>
                  <a:cubicBezTo>
                    <a:pt x="4294343" y="195281"/>
                    <a:pt x="4295781" y="197291"/>
                    <a:pt x="4294864" y="201309"/>
                  </a:cubicBezTo>
                  <a:cubicBezTo>
                    <a:pt x="4293772" y="206704"/>
                    <a:pt x="4289543" y="209401"/>
                    <a:pt x="4282176" y="209401"/>
                  </a:cubicBezTo>
                  <a:lnTo>
                    <a:pt x="4221529" y="209401"/>
                  </a:lnTo>
                  <a:lnTo>
                    <a:pt x="4221529" y="253603"/>
                  </a:lnTo>
                  <a:lnTo>
                    <a:pt x="4244020" y="253603"/>
                  </a:lnTo>
                  <a:lnTo>
                    <a:pt x="4265061" y="230237"/>
                  </a:lnTo>
                  <a:lnTo>
                    <a:pt x="4301282" y="253399"/>
                  </a:lnTo>
                  <a:cubicBezTo>
                    <a:pt x="4303378" y="255495"/>
                    <a:pt x="4304426" y="257132"/>
                    <a:pt x="4304426" y="258310"/>
                  </a:cubicBezTo>
                  <a:cubicBezTo>
                    <a:pt x="4304426" y="263804"/>
                    <a:pt x="4300122" y="266551"/>
                    <a:pt x="4291515" y="266551"/>
                  </a:cubicBezTo>
                  <a:lnTo>
                    <a:pt x="4080142" y="266551"/>
                  </a:lnTo>
                  <a:lnTo>
                    <a:pt x="4080142" y="253603"/>
                  </a:lnTo>
                  <a:lnTo>
                    <a:pt x="4177029" y="253603"/>
                  </a:lnTo>
                  <a:lnTo>
                    <a:pt x="4177029" y="209401"/>
                  </a:lnTo>
                  <a:lnTo>
                    <a:pt x="4111656" y="209401"/>
                  </a:lnTo>
                  <a:lnTo>
                    <a:pt x="4111656" y="196453"/>
                  </a:lnTo>
                  <a:lnTo>
                    <a:pt x="4177029" y="196453"/>
                  </a:lnTo>
                  <a:lnTo>
                    <a:pt x="4177029" y="154633"/>
                  </a:lnTo>
                  <a:lnTo>
                    <a:pt x="4157272" y="154633"/>
                  </a:lnTo>
                  <a:lnTo>
                    <a:pt x="4157272" y="158074"/>
                  </a:lnTo>
                  <a:cubicBezTo>
                    <a:pt x="4157272" y="164623"/>
                    <a:pt x="4155083" y="168449"/>
                    <a:pt x="4150705" y="169553"/>
                  </a:cubicBezTo>
                  <a:cubicBezTo>
                    <a:pt x="4145273" y="170805"/>
                    <a:pt x="4139493" y="171745"/>
                    <a:pt x="4133367" y="172371"/>
                  </a:cubicBezTo>
                  <a:lnTo>
                    <a:pt x="4128918" y="172586"/>
                  </a:lnTo>
                  <a:lnTo>
                    <a:pt x="4130204" y="178817"/>
                  </a:lnTo>
                  <a:cubicBezTo>
                    <a:pt x="4098925" y="200658"/>
                    <a:pt x="4070127" y="219472"/>
                    <a:pt x="4043809" y="235260"/>
                  </a:cubicBezTo>
                  <a:cubicBezTo>
                    <a:pt x="4043809" y="244872"/>
                    <a:pt x="4041062" y="249678"/>
                    <a:pt x="4035568" y="249678"/>
                  </a:cubicBezTo>
                  <a:cubicBezTo>
                    <a:pt x="4031488" y="249678"/>
                    <a:pt x="4028895" y="248016"/>
                    <a:pt x="4027792" y="244692"/>
                  </a:cubicBezTo>
                  <a:lnTo>
                    <a:pt x="4012146" y="197030"/>
                  </a:lnTo>
                  <a:cubicBezTo>
                    <a:pt x="4020294" y="197030"/>
                    <a:pt x="4030979" y="195083"/>
                    <a:pt x="4044200" y="191189"/>
                  </a:cubicBezTo>
                  <a:cubicBezTo>
                    <a:pt x="4045440" y="191189"/>
                    <a:pt x="4045260" y="191189"/>
                    <a:pt x="4043660" y="191189"/>
                  </a:cubicBezTo>
                  <a:lnTo>
                    <a:pt x="4043660" y="120105"/>
                  </a:lnTo>
                  <a:lnTo>
                    <a:pt x="4016815" y="120105"/>
                  </a:lnTo>
                  <a:lnTo>
                    <a:pt x="4016815" y="107157"/>
                  </a:lnTo>
                  <a:lnTo>
                    <a:pt x="4043660" y="107157"/>
                  </a:lnTo>
                  <a:lnTo>
                    <a:pt x="4043660" y="42714"/>
                  </a:lnTo>
                  <a:lnTo>
                    <a:pt x="4015643" y="42714"/>
                  </a:lnTo>
                  <a:lnTo>
                    <a:pt x="4015643" y="29766"/>
                  </a:lnTo>
                  <a:lnTo>
                    <a:pt x="4074207" y="29766"/>
                  </a:lnTo>
                  <a:lnTo>
                    <a:pt x="4089444" y="8725"/>
                  </a:lnTo>
                  <a:lnTo>
                    <a:pt x="4115117" y="26490"/>
                  </a:lnTo>
                  <a:lnTo>
                    <a:pt x="4115117" y="18371"/>
                  </a:lnTo>
                  <a:cubicBezTo>
                    <a:pt x="4115117" y="15395"/>
                    <a:pt x="4115117" y="12924"/>
                    <a:pt x="4115117" y="10958"/>
                  </a:cubicBezTo>
                  <a:lnTo>
                    <a:pt x="4162388" y="23813"/>
                  </a:lnTo>
                  <a:lnTo>
                    <a:pt x="4237677" y="23813"/>
                  </a:lnTo>
                  <a:close/>
                  <a:moveTo>
                    <a:pt x="4467393" y="2326"/>
                  </a:moveTo>
                  <a:lnTo>
                    <a:pt x="4518013" y="12930"/>
                  </a:lnTo>
                  <a:cubicBezTo>
                    <a:pt x="4523011" y="14170"/>
                    <a:pt x="4525510" y="16099"/>
                    <a:pt x="4525510" y="18715"/>
                  </a:cubicBezTo>
                  <a:cubicBezTo>
                    <a:pt x="4526279" y="25214"/>
                    <a:pt x="4521994" y="29462"/>
                    <a:pt x="4512655" y="31459"/>
                  </a:cubicBezTo>
                  <a:cubicBezTo>
                    <a:pt x="4540647" y="60654"/>
                    <a:pt x="4573724" y="81260"/>
                    <a:pt x="4611886" y="93278"/>
                  </a:cubicBezTo>
                  <a:lnTo>
                    <a:pt x="4610156" y="101929"/>
                  </a:lnTo>
                  <a:cubicBezTo>
                    <a:pt x="4600519" y="105960"/>
                    <a:pt x="4590684" y="117947"/>
                    <a:pt x="4580651" y="137890"/>
                  </a:cubicBezTo>
                  <a:cubicBezTo>
                    <a:pt x="4545031" y="118492"/>
                    <a:pt x="4519495" y="86581"/>
                    <a:pt x="4504042" y="42156"/>
                  </a:cubicBezTo>
                  <a:cubicBezTo>
                    <a:pt x="4492197" y="70830"/>
                    <a:pt x="4478338" y="92001"/>
                    <a:pt x="4462463" y="105668"/>
                  </a:cubicBezTo>
                  <a:lnTo>
                    <a:pt x="4486685" y="107417"/>
                  </a:lnTo>
                  <a:cubicBezTo>
                    <a:pt x="4492328" y="107417"/>
                    <a:pt x="4495149" y="109377"/>
                    <a:pt x="4495149" y="113296"/>
                  </a:cubicBezTo>
                  <a:cubicBezTo>
                    <a:pt x="4495149" y="118678"/>
                    <a:pt x="4491261" y="123317"/>
                    <a:pt x="4483485" y="127211"/>
                  </a:cubicBezTo>
                  <a:lnTo>
                    <a:pt x="4483485" y="166930"/>
                  </a:lnTo>
                  <a:cubicBezTo>
                    <a:pt x="4507062" y="150583"/>
                    <a:pt x="4524543" y="133071"/>
                    <a:pt x="4535928" y="114393"/>
                  </a:cubicBezTo>
                  <a:lnTo>
                    <a:pt x="4573489" y="143247"/>
                  </a:lnTo>
                  <a:cubicBezTo>
                    <a:pt x="4576515" y="145257"/>
                    <a:pt x="4578028" y="147377"/>
                    <a:pt x="4578028" y="149610"/>
                  </a:cubicBezTo>
                  <a:cubicBezTo>
                    <a:pt x="4578809" y="155799"/>
                    <a:pt x="4574506" y="158893"/>
                    <a:pt x="4565117" y="158893"/>
                  </a:cubicBezTo>
                  <a:cubicBezTo>
                    <a:pt x="4562488" y="158893"/>
                    <a:pt x="4559567" y="158508"/>
                    <a:pt x="4556355" y="157739"/>
                  </a:cubicBezTo>
                  <a:cubicBezTo>
                    <a:pt x="4535854" y="169261"/>
                    <a:pt x="4511564" y="178712"/>
                    <a:pt x="4483485" y="186091"/>
                  </a:cubicBezTo>
                  <a:lnTo>
                    <a:pt x="4483485" y="221419"/>
                  </a:lnTo>
                  <a:cubicBezTo>
                    <a:pt x="4482703" y="229456"/>
                    <a:pt x="4486263" y="233481"/>
                    <a:pt x="4494163" y="233493"/>
                  </a:cubicBezTo>
                  <a:lnTo>
                    <a:pt x="4541770" y="233493"/>
                  </a:lnTo>
                  <a:cubicBezTo>
                    <a:pt x="4548430" y="233493"/>
                    <a:pt x="4553155" y="229320"/>
                    <a:pt x="4555945" y="220973"/>
                  </a:cubicBezTo>
                  <a:lnTo>
                    <a:pt x="4574475" y="175097"/>
                  </a:lnTo>
                  <a:lnTo>
                    <a:pt x="4583776" y="178389"/>
                  </a:lnTo>
                  <a:lnTo>
                    <a:pt x="4585004" y="219522"/>
                  </a:lnTo>
                  <a:cubicBezTo>
                    <a:pt x="4585029" y="225351"/>
                    <a:pt x="4586716" y="229934"/>
                    <a:pt x="4590064" y="233270"/>
                  </a:cubicBezTo>
                  <a:cubicBezTo>
                    <a:pt x="4595273" y="237710"/>
                    <a:pt x="4597462" y="242243"/>
                    <a:pt x="4596631" y="246869"/>
                  </a:cubicBezTo>
                  <a:cubicBezTo>
                    <a:pt x="4595751" y="262161"/>
                    <a:pt x="4580192" y="269807"/>
                    <a:pt x="4549955" y="269807"/>
                  </a:cubicBezTo>
                  <a:lnTo>
                    <a:pt x="4476527" y="269807"/>
                  </a:lnTo>
                  <a:cubicBezTo>
                    <a:pt x="4451499" y="270576"/>
                    <a:pt x="4439370" y="258874"/>
                    <a:pt x="4440139" y="234702"/>
                  </a:cubicBezTo>
                  <a:lnTo>
                    <a:pt x="4440139" y="158837"/>
                  </a:lnTo>
                  <a:cubicBezTo>
                    <a:pt x="4440139" y="151048"/>
                    <a:pt x="4440139" y="140172"/>
                    <a:pt x="4440139" y="126207"/>
                  </a:cubicBezTo>
                  <a:cubicBezTo>
                    <a:pt x="4431420" y="135918"/>
                    <a:pt x="4419303" y="145257"/>
                    <a:pt x="4403787" y="154223"/>
                  </a:cubicBezTo>
                  <a:lnTo>
                    <a:pt x="4395788" y="148121"/>
                  </a:lnTo>
                  <a:cubicBezTo>
                    <a:pt x="4437063" y="95746"/>
                    <a:pt x="4460931" y="47148"/>
                    <a:pt x="4467393" y="2326"/>
                  </a:cubicBezTo>
                  <a:close/>
                  <a:moveTo>
                    <a:pt x="2593442" y="2326"/>
                  </a:moveTo>
                  <a:lnTo>
                    <a:pt x="2649178" y="15237"/>
                  </a:lnTo>
                  <a:cubicBezTo>
                    <a:pt x="2655863" y="16415"/>
                    <a:pt x="2658815" y="19292"/>
                    <a:pt x="2658033" y="23869"/>
                  </a:cubicBezTo>
                  <a:cubicBezTo>
                    <a:pt x="2658033" y="28792"/>
                    <a:pt x="2652198" y="31856"/>
                    <a:pt x="2640527" y="33059"/>
                  </a:cubicBezTo>
                  <a:cubicBezTo>
                    <a:pt x="2676010" y="61770"/>
                    <a:pt x="2719977" y="79319"/>
                    <a:pt x="2772426" y="85707"/>
                  </a:cubicBezTo>
                  <a:lnTo>
                    <a:pt x="2770826" y="97576"/>
                  </a:lnTo>
                  <a:cubicBezTo>
                    <a:pt x="2757246" y="100776"/>
                    <a:pt x="2745947" y="113823"/>
                    <a:pt x="2736931" y="136718"/>
                  </a:cubicBezTo>
                  <a:cubicBezTo>
                    <a:pt x="2688835" y="115224"/>
                    <a:pt x="2653426" y="83704"/>
                    <a:pt x="2630705" y="42156"/>
                  </a:cubicBezTo>
                  <a:cubicBezTo>
                    <a:pt x="2614061" y="65702"/>
                    <a:pt x="2593585" y="86424"/>
                    <a:pt x="2569276" y="104324"/>
                  </a:cubicBezTo>
                  <a:lnTo>
                    <a:pt x="2560983" y="109538"/>
                  </a:lnTo>
                  <a:lnTo>
                    <a:pt x="2634779" y="109538"/>
                  </a:lnTo>
                  <a:lnTo>
                    <a:pt x="2653550" y="85000"/>
                  </a:lnTo>
                  <a:lnTo>
                    <a:pt x="2688580" y="109538"/>
                  </a:lnTo>
                  <a:cubicBezTo>
                    <a:pt x="2691557" y="109538"/>
                    <a:pt x="2693045" y="111107"/>
                    <a:pt x="2693045" y="114244"/>
                  </a:cubicBezTo>
                  <a:cubicBezTo>
                    <a:pt x="2693045" y="118697"/>
                    <a:pt x="2688890" y="121444"/>
                    <a:pt x="2680581" y="122486"/>
                  </a:cubicBezTo>
                  <a:lnTo>
                    <a:pt x="2552830" y="122486"/>
                  </a:lnTo>
                  <a:lnTo>
                    <a:pt x="2552830" y="114664"/>
                  </a:lnTo>
                  <a:lnTo>
                    <a:pt x="2529939" y="129056"/>
                  </a:lnTo>
                  <a:cubicBezTo>
                    <a:pt x="2515868" y="136595"/>
                    <a:pt x="2500840" y="143427"/>
                    <a:pt x="2484853" y="149554"/>
                  </a:cubicBezTo>
                  <a:lnTo>
                    <a:pt x="2479291" y="139880"/>
                  </a:lnTo>
                  <a:cubicBezTo>
                    <a:pt x="2526308" y="104236"/>
                    <a:pt x="2559528" y="69311"/>
                    <a:pt x="2578950" y="35105"/>
                  </a:cubicBezTo>
                  <a:cubicBezTo>
                    <a:pt x="2584953" y="24576"/>
                    <a:pt x="2589783" y="13649"/>
                    <a:pt x="2593442" y="2326"/>
                  </a:cubicBezTo>
                  <a:close/>
                  <a:moveTo>
                    <a:pt x="2209205" y="2326"/>
                  </a:moveTo>
                  <a:cubicBezTo>
                    <a:pt x="2244514" y="8949"/>
                    <a:pt x="2261754" y="20514"/>
                    <a:pt x="2260923" y="37021"/>
                  </a:cubicBezTo>
                  <a:cubicBezTo>
                    <a:pt x="2259174" y="52685"/>
                    <a:pt x="2250344" y="61404"/>
                    <a:pt x="2234431" y="63178"/>
                  </a:cubicBezTo>
                  <a:cubicBezTo>
                    <a:pt x="2223430" y="63178"/>
                    <a:pt x="2217477" y="57597"/>
                    <a:pt x="2216572" y="46435"/>
                  </a:cubicBezTo>
                  <a:cubicBezTo>
                    <a:pt x="2214265" y="29642"/>
                    <a:pt x="2210352" y="16942"/>
                    <a:pt x="2204833" y="8335"/>
                  </a:cubicBezTo>
                  <a:close/>
                  <a:moveTo>
                    <a:pt x="431267" y="2326"/>
                  </a:moveTo>
                  <a:lnTo>
                    <a:pt x="487003" y="15237"/>
                  </a:lnTo>
                  <a:cubicBezTo>
                    <a:pt x="493688" y="16415"/>
                    <a:pt x="496640" y="19292"/>
                    <a:pt x="495858" y="23869"/>
                  </a:cubicBezTo>
                  <a:cubicBezTo>
                    <a:pt x="495858" y="28792"/>
                    <a:pt x="490023" y="31856"/>
                    <a:pt x="478352" y="33059"/>
                  </a:cubicBezTo>
                  <a:cubicBezTo>
                    <a:pt x="513835" y="61770"/>
                    <a:pt x="557802" y="79319"/>
                    <a:pt x="610251" y="85707"/>
                  </a:cubicBezTo>
                  <a:lnTo>
                    <a:pt x="608651" y="97576"/>
                  </a:lnTo>
                  <a:cubicBezTo>
                    <a:pt x="595071" y="100776"/>
                    <a:pt x="583772" y="113823"/>
                    <a:pt x="574756" y="136718"/>
                  </a:cubicBezTo>
                  <a:cubicBezTo>
                    <a:pt x="526660" y="115224"/>
                    <a:pt x="491251" y="83704"/>
                    <a:pt x="468530" y="42156"/>
                  </a:cubicBezTo>
                  <a:cubicBezTo>
                    <a:pt x="451886" y="65702"/>
                    <a:pt x="431410" y="86424"/>
                    <a:pt x="407101" y="104324"/>
                  </a:cubicBezTo>
                  <a:lnTo>
                    <a:pt x="398809" y="109538"/>
                  </a:lnTo>
                  <a:lnTo>
                    <a:pt x="472604" y="109538"/>
                  </a:lnTo>
                  <a:lnTo>
                    <a:pt x="491375" y="85000"/>
                  </a:lnTo>
                  <a:lnTo>
                    <a:pt x="526405" y="109538"/>
                  </a:lnTo>
                  <a:cubicBezTo>
                    <a:pt x="529382" y="109538"/>
                    <a:pt x="530870" y="111107"/>
                    <a:pt x="530870" y="114244"/>
                  </a:cubicBezTo>
                  <a:cubicBezTo>
                    <a:pt x="530870" y="118697"/>
                    <a:pt x="526715" y="121444"/>
                    <a:pt x="518406" y="122486"/>
                  </a:cubicBezTo>
                  <a:lnTo>
                    <a:pt x="390655" y="122486"/>
                  </a:lnTo>
                  <a:lnTo>
                    <a:pt x="390655" y="114664"/>
                  </a:lnTo>
                  <a:lnTo>
                    <a:pt x="367764" y="129056"/>
                  </a:lnTo>
                  <a:cubicBezTo>
                    <a:pt x="353693" y="136595"/>
                    <a:pt x="338665" y="143427"/>
                    <a:pt x="322678" y="149554"/>
                  </a:cubicBezTo>
                  <a:lnTo>
                    <a:pt x="317116" y="139880"/>
                  </a:lnTo>
                  <a:cubicBezTo>
                    <a:pt x="364133" y="104236"/>
                    <a:pt x="397353" y="69311"/>
                    <a:pt x="416775" y="35105"/>
                  </a:cubicBezTo>
                  <a:cubicBezTo>
                    <a:pt x="422778" y="24576"/>
                    <a:pt x="427608" y="13649"/>
                    <a:pt x="431267" y="2326"/>
                  </a:cubicBezTo>
                  <a:close/>
                  <a:moveTo>
                    <a:pt x="37505" y="2326"/>
                  </a:moveTo>
                  <a:cubicBezTo>
                    <a:pt x="72814" y="8949"/>
                    <a:pt x="90054" y="20514"/>
                    <a:pt x="89223" y="37021"/>
                  </a:cubicBezTo>
                  <a:cubicBezTo>
                    <a:pt x="87474" y="52685"/>
                    <a:pt x="78643" y="61404"/>
                    <a:pt x="62731" y="63178"/>
                  </a:cubicBezTo>
                  <a:cubicBezTo>
                    <a:pt x="51730" y="63178"/>
                    <a:pt x="45777" y="57597"/>
                    <a:pt x="44872" y="46435"/>
                  </a:cubicBezTo>
                  <a:cubicBezTo>
                    <a:pt x="42565" y="29642"/>
                    <a:pt x="38652" y="16942"/>
                    <a:pt x="33133" y="8335"/>
                  </a:cubicBezTo>
                  <a:close/>
                  <a:moveTo>
                    <a:pt x="2886280" y="1172"/>
                  </a:moveTo>
                  <a:cubicBezTo>
                    <a:pt x="2934984" y="5253"/>
                    <a:pt x="2958927" y="18182"/>
                    <a:pt x="2958108" y="39961"/>
                  </a:cubicBezTo>
                  <a:cubicBezTo>
                    <a:pt x="2957448" y="53774"/>
                    <a:pt x="2951415" y="62892"/>
                    <a:pt x="2940011" y="67315"/>
                  </a:cubicBezTo>
                  <a:lnTo>
                    <a:pt x="2937467" y="67866"/>
                  </a:lnTo>
                  <a:lnTo>
                    <a:pt x="3000264" y="67866"/>
                  </a:lnTo>
                  <a:lnTo>
                    <a:pt x="3022569" y="38658"/>
                  </a:lnTo>
                  <a:lnTo>
                    <a:pt x="3061971" y="67345"/>
                  </a:lnTo>
                  <a:cubicBezTo>
                    <a:pt x="3064353" y="68536"/>
                    <a:pt x="3065543" y="70278"/>
                    <a:pt x="3065543" y="72573"/>
                  </a:cubicBezTo>
                  <a:cubicBezTo>
                    <a:pt x="3065543" y="77025"/>
                    <a:pt x="3061389" y="79772"/>
                    <a:pt x="3053079" y="80814"/>
                  </a:cubicBezTo>
                  <a:lnTo>
                    <a:pt x="2953476" y="80814"/>
                  </a:lnTo>
                  <a:lnTo>
                    <a:pt x="2953476" y="150019"/>
                  </a:lnTo>
                  <a:lnTo>
                    <a:pt x="2983911" y="150019"/>
                  </a:lnTo>
                  <a:lnTo>
                    <a:pt x="3006254" y="120812"/>
                  </a:lnTo>
                  <a:lnTo>
                    <a:pt x="3044298" y="149424"/>
                  </a:lnTo>
                  <a:cubicBezTo>
                    <a:pt x="3046791" y="150664"/>
                    <a:pt x="3048037" y="153107"/>
                    <a:pt x="3048037" y="156754"/>
                  </a:cubicBezTo>
                  <a:cubicBezTo>
                    <a:pt x="3045557" y="161690"/>
                    <a:pt x="3041638" y="164158"/>
                    <a:pt x="3036280" y="164158"/>
                  </a:cubicBezTo>
                  <a:lnTo>
                    <a:pt x="2953476" y="164158"/>
                  </a:lnTo>
                  <a:lnTo>
                    <a:pt x="2953476" y="251222"/>
                  </a:lnTo>
                  <a:lnTo>
                    <a:pt x="3007389" y="251222"/>
                  </a:lnTo>
                  <a:lnTo>
                    <a:pt x="3030792" y="223187"/>
                  </a:lnTo>
                  <a:lnTo>
                    <a:pt x="3070306" y="250069"/>
                  </a:lnTo>
                  <a:cubicBezTo>
                    <a:pt x="3073357" y="250069"/>
                    <a:pt x="3074882" y="252022"/>
                    <a:pt x="3074882" y="255929"/>
                  </a:cubicBezTo>
                  <a:cubicBezTo>
                    <a:pt x="3074882" y="261423"/>
                    <a:pt x="3070579" y="264170"/>
                    <a:pt x="3061971" y="264170"/>
                  </a:cubicBezTo>
                  <a:lnTo>
                    <a:pt x="2786398" y="264170"/>
                  </a:lnTo>
                  <a:lnTo>
                    <a:pt x="2786398" y="251222"/>
                  </a:lnTo>
                  <a:lnTo>
                    <a:pt x="2905479" y="251222"/>
                  </a:lnTo>
                  <a:lnTo>
                    <a:pt x="2905479" y="164158"/>
                  </a:lnTo>
                  <a:lnTo>
                    <a:pt x="2819084" y="164158"/>
                  </a:lnTo>
                  <a:lnTo>
                    <a:pt x="2819084" y="150019"/>
                  </a:lnTo>
                  <a:lnTo>
                    <a:pt x="2905479" y="150019"/>
                  </a:lnTo>
                  <a:lnTo>
                    <a:pt x="2905479" y="80814"/>
                  </a:lnTo>
                  <a:lnTo>
                    <a:pt x="2798081" y="80814"/>
                  </a:lnTo>
                  <a:lnTo>
                    <a:pt x="2798081" y="67866"/>
                  </a:lnTo>
                  <a:lnTo>
                    <a:pt x="2914930" y="67866"/>
                  </a:lnTo>
                  <a:lnTo>
                    <a:pt x="2911343" y="66047"/>
                  </a:lnTo>
                  <a:cubicBezTo>
                    <a:pt x="2907595" y="62907"/>
                    <a:pt x="2905255" y="58000"/>
                    <a:pt x="2904325" y="51327"/>
                  </a:cubicBezTo>
                  <a:cubicBezTo>
                    <a:pt x="2901386" y="36172"/>
                    <a:pt x="2893994" y="21518"/>
                    <a:pt x="2882150" y="7367"/>
                  </a:cubicBezTo>
                  <a:close/>
                  <a:moveTo>
                    <a:pt x="733630" y="1172"/>
                  </a:moveTo>
                  <a:cubicBezTo>
                    <a:pt x="782334" y="5253"/>
                    <a:pt x="806277" y="18182"/>
                    <a:pt x="805458" y="39961"/>
                  </a:cubicBezTo>
                  <a:cubicBezTo>
                    <a:pt x="804798" y="53774"/>
                    <a:pt x="798765" y="62892"/>
                    <a:pt x="787362" y="67315"/>
                  </a:cubicBezTo>
                  <a:lnTo>
                    <a:pt x="784817" y="67866"/>
                  </a:lnTo>
                  <a:lnTo>
                    <a:pt x="847614" y="67866"/>
                  </a:lnTo>
                  <a:lnTo>
                    <a:pt x="869919" y="38658"/>
                  </a:lnTo>
                  <a:lnTo>
                    <a:pt x="909322" y="67345"/>
                  </a:lnTo>
                  <a:cubicBezTo>
                    <a:pt x="911703" y="68536"/>
                    <a:pt x="912893" y="70278"/>
                    <a:pt x="912893" y="72573"/>
                  </a:cubicBezTo>
                  <a:cubicBezTo>
                    <a:pt x="912893" y="77025"/>
                    <a:pt x="908739" y="79772"/>
                    <a:pt x="900429" y="80814"/>
                  </a:cubicBezTo>
                  <a:lnTo>
                    <a:pt x="800826" y="80814"/>
                  </a:lnTo>
                  <a:lnTo>
                    <a:pt x="800826" y="150019"/>
                  </a:lnTo>
                  <a:lnTo>
                    <a:pt x="831261" y="150019"/>
                  </a:lnTo>
                  <a:lnTo>
                    <a:pt x="853604" y="120812"/>
                  </a:lnTo>
                  <a:lnTo>
                    <a:pt x="891648" y="149424"/>
                  </a:lnTo>
                  <a:cubicBezTo>
                    <a:pt x="894141" y="150664"/>
                    <a:pt x="895387" y="153107"/>
                    <a:pt x="895387" y="156754"/>
                  </a:cubicBezTo>
                  <a:cubicBezTo>
                    <a:pt x="892907" y="161690"/>
                    <a:pt x="888988" y="164158"/>
                    <a:pt x="883630" y="164158"/>
                  </a:cubicBezTo>
                  <a:lnTo>
                    <a:pt x="800826" y="164158"/>
                  </a:lnTo>
                  <a:lnTo>
                    <a:pt x="800826" y="251222"/>
                  </a:lnTo>
                  <a:lnTo>
                    <a:pt x="854739" y="251222"/>
                  </a:lnTo>
                  <a:lnTo>
                    <a:pt x="878142" y="223187"/>
                  </a:lnTo>
                  <a:lnTo>
                    <a:pt x="917656" y="250069"/>
                  </a:lnTo>
                  <a:cubicBezTo>
                    <a:pt x="920707" y="250069"/>
                    <a:pt x="922232" y="252022"/>
                    <a:pt x="922232" y="255929"/>
                  </a:cubicBezTo>
                  <a:cubicBezTo>
                    <a:pt x="922232" y="261423"/>
                    <a:pt x="917929" y="264170"/>
                    <a:pt x="909322" y="264170"/>
                  </a:cubicBezTo>
                  <a:lnTo>
                    <a:pt x="633748" y="264170"/>
                  </a:lnTo>
                  <a:lnTo>
                    <a:pt x="633748" y="251222"/>
                  </a:lnTo>
                  <a:lnTo>
                    <a:pt x="752829" y="251222"/>
                  </a:lnTo>
                  <a:lnTo>
                    <a:pt x="752829" y="164158"/>
                  </a:lnTo>
                  <a:lnTo>
                    <a:pt x="666434" y="164158"/>
                  </a:lnTo>
                  <a:lnTo>
                    <a:pt x="666434" y="150019"/>
                  </a:lnTo>
                  <a:lnTo>
                    <a:pt x="752829" y="150019"/>
                  </a:lnTo>
                  <a:lnTo>
                    <a:pt x="752829" y="80814"/>
                  </a:lnTo>
                  <a:lnTo>
                    <a:pt x="645431" y="80814"/>
                  </a:lnTo>
                  <a:lnTo>
                    <a:pt x="645431" y="67866"/>
                  </a:lnTo>
                  <a:lnTo>
                    <a:pt x="762280" y="67866"/>
                  </a:lnTo>
                  <a:lnTo>
                    <a:pt x="758694" y="66047"/>
                  </a:lnTo>
                  <a:cubicBezTo>
                    <a:pt x="754945" y="62907"/>
                    <a:pt x="752605" y="58000"/>
                    <a:pt x="751675" y="51327"/>
                  </a:cubicBezTo>
                  <a:cubicBezTo>
                    <a:pt x="748736" y="36172"/>
                    <a:pt x="741344" y="21518"/>
                    <a:pt x="729500" y="7367"/>
                  </a:cubicBezTo>
                  <a:close/>
                  <a:moveTo>
                    <a:pt x="3554332" y="744"/>
                  </a:moveTo>
                  <a:lnTo>
                    <a:pt x="3601920" y="5507"/>
                  </a:lnTo>
                  <a:cubicBezTo>
                    <a:pt x="3606856" y="6747"/>
                    <a:pt x="3609324" y="9073"/>
                    <a:pt x="3609324" y="12483"/>
                  </a:cubicBezTo>
                  <a:cubicBezTo>
                    <a:pt x="3609324" y="17085"/>
                    <a:pt x="3605436" y="21332"/>
                    <a:pt x="3597660" y="25227"/>
                  </a:cubicBezTo>
                  <a:lnTo>
                    <a:pt x="3597660" y="39291"/>
                  </a:lnTo>
                  <a:lnTo>
                    <a:pt x="3617007" y="39291"/>
                  </a:lnTo>
                  <a:lnTo>
                    <a:pt x="3629155" y="19422"/>
                  </a:lnTo>
                  <a:lnTo>
                    <a:pt x="3666046" y="34994"/>
                  </a:lnTo>
                  <a:cubicBezTo>
                    <a:pt x="3670337" y="37139"/>
                    <a:pt x="3672483" y="39403"/>
                    <a:pt x="3672483" y="41784"/>
                  </a:cubicBezTo>
                  <a:cubicBezTo>
                    <a:pt x="3673264" y="46782"/>
                    <a:pt x="3670151" y="51730"/>
                    <a:pt x="3663144" y="56629"/>
                  </a:cubicBezTo>
                  <a:lnTo>
                    <a:pt x="3663144" y="75010"/>
                  </a:lnTo>
                  <a:lnTo>
                    <a:pt x="3669060" y="59829"/>
                  </a:lnTo>
                  <a:lnTo>
                    <a:pt x="3693803" y="77149"/>
                  </a:lnTo>
                  <a:cubicBezTo>
                    <a:pt x="3695155" y="78501"/>
                    <a:pt x="3695830" y="79754"/>
                    <a:pt x="3695830" y="80907"/>
                  </a:cubicBezTo>
                  <a:cubicBezTo>
                    <a:pt x="3695830" y="85359"/>
                    <a:pt x="3691676" y="88107"/>
                    <a:pt x="3683366" y="89148"/>
                  </a:cubicBezTo>
                  <a:lnTo>
                    <a:pt x="3663144" y="89148"/>
                  </a:lnTo>
                  <a:cubicBezTo>
                    <a:pt x="3663144" y="92919"/>
                    <a:pt x="3663144" y="102878"/>
                    <a:pt x="3663144" y="119026"/>
                  </a:cubicBezTo>
                  <a:cubicBezTo>
                    <a:pt x="3663144" y="126492"/>
                    <a:pt x="3660050" y="130746"/>
                    <a:pt x="3653861" y="131788"/>
                  </a:cubicBezTo>
                  <a:lnTo>
                    <a:pt x="3648441" y="132192"/>
                  </a:lnTo>
                  <a:lnTo>
                    <a:pt x="3673971" y="149889"/>
                  </a:lnTo>
                  <a:cubicBezTo>
                    <a:pt x="3675236" y="151154"/>
                    <a:pt x="3675869" y="152766"/>
                    <a:pt x="3675869" y="154726"/>
                  </a:cubicBezTo>
                  <a:cubicBezTo>
                    <a:pt x="3675869" y="159141"/>
                    <a:pt x="3672130" y="161888"/>
                    <a:pt x="3664651" y="162967"/>
                  </a:cubicBezTo>
                  <a:lnTo>
                    <a:pt x="3654449" y="162967"/>
                  </a:lnTo>
                  <a:lnTo>
                    <a:pt x="3685431" y="185738"/>
                  </a:lnTo>
                  <a:cubicBezTo>
                    <a:pt x="3688395" y="185738"/>
                    <a:pt x="3689877" y="187307"/>
                    <a:pt x="3689877" y="190444"/>
                  </a:cubicBezTo>
                  <a:cubicBezTo>
                    <a:pt x="3689877" y="194897"/>
                    <a:pt x="3685723" y="197644"/>
                    <a:pt x="3677413" y="198686"/>
                  </a:cubicBezTo>
                  <a:lnTo>
                    <a:pt x="3598813" y="198686"/>
                  </a:lnTo>
                  <a:cubicBezTo>
                    <a:pt x="3598813" y="207975"/>
                    <a:pt x="3598813" y="215404"/>
                    <a:pt x="3598813" y="220973"/>
                  </a:cubicBezTo>
                  <a:cubicBezTo>
                    <a:pt x="3599594" y="229456"/>
                    <a:pt x="3596252" y="233698"/>
                    <a:pt x="3588786" y="233698"/>
                  </a:cubicBezTo>
                  <a:lnTo>
                    <a:pt x="3583993" y="234368"/>
                  </a:lnTo>
                  <a:lnTo>
                    <a:pt x="3589437" y="234572"/>
                  </a:lnTo>
                  <a:cubicBezTo>
                    <a:pt x="3625032" y="234572"/>
                    <a:pt x="3660465" y="231837"/>
                    <a:pt x="3695737" y="226368"/>
                  </a:cubicBezTo>
                  <a:lnTo>
                    <a:pt x="3695737" y="238516"/>
                  </a:lnTo>
                  <a:cubicBezTo>
                    <a:pt x="3686684" y="240972"/>
                    <a:pt x="3678982" y="252928"/>
                    <a:pt x="3672632" y="274384"/>
                  </a:cubicBezTo>
                  <a:cubicBezTo>
                    <a:pt x="3642072" y="274384"/>
                    <a:pt x="3614322" y="274384"/>
                    <a:pt x="3589381" y="274384"/>
                  </a:cubicBezTo>
                  <a:cubicBezTo>
                    <a:pt x="3530110" y="273590"/>
                    <a:pt x="3488110" y="262304"/>
                    <a:pt x="3463379" y="240525"/>
                  </a:cubicBezTo>
                  <a:cubicBezTo>
                    <a:pt x="3450717" y="252568"/>
                    <a:pt x="3432609" y="265410"/>
                    <a:pt x="3409057" y="279053"/>
                  </a:cubicBezTo>
                  <a:lnTo>
                    <a:pt x="3402583" y="272467"/>
                  </a:lnTo>
                  <a:cubicBezTo>
                    <a:pt x="3421472" y="251259"/>
                    <a:pt x="3435090" y="233400"/>
                    <a:pt x="3443437" y="218889"/>
                  </a:cubicBezTo>
                  <a:cubicBezTo>
                    <a:pt x="3431915" y="204751"/>
                    <a:pt x="3422967" y="179692"/>
                    <a:pt x="3416592" y="143712"/>
                  </a:cubicBezTo>
                  <a:lnTo>
                    <a:pt x="3426991" y="138820"/>
                  </a:lnTo>
                  <a:cubicBezTo>
                    <a:pt x="3435573" y="161677"/>
                    <a:pt x="3445266" y="179580"/>
                    <a:pt x="3456068" y="192528"/>
                  </a:cubicBezTo>
                  <a:cubicBezTo>
                    <a:pt x="3461662" y="176107"/>
                    <a:pt x="3466015" y="155141"/>
                    <a:pt x="3469128" y="129630"/>
                  </a:cubicBezTo>
                  <a:lnTo>
                    <a:pt x="3462524" y="129630"/>
                  </a:lnTo>
                  <a:lnTo>
                    <a:pt x="3447511" y="143638"/>
                  </a:lnTo>
                  <a:cubicBezTo>
                    <a:pt x="3437167" y="137722"/>
                    <a:pt x="3427016" y="130535"/>
                    <a:pt x="3417057" y="122077"/>
                  </a:cubicBezTo>
                  <a:cubicBezTo>
                    <a:pt x="3412852" y="119323"/>
                    <a:pt x="3412530" y="115516"/>
                    <a:pt x="3416089" y="110654"/>
                  </a:cubicBezTo>
                  <a:cubicBezTo>
                    <a:pt x="3421323" y="106871"/>
                    <a:pt x="3424994" y="102506"/>
                    <a:pt x="3427103" y="97557"/>
                  </a:cubicBezTo>
                  <a:lnTo>
                    <a:pt x="3449278" y="45095"/>
                  </a:lnTo>
                  <a:lnTo>
                    <a:pt x="3404909" y="45095"/>
                  </a:lnTo>
                  <a:lnTo>
                    <a:pt x="3404909" y="32147"/>
                  </a:lnTo>
                  <a:lnTo>
                    <a:pt x="3448348" y="32147"/>
                  </a:lnTo>
                  <a:lnTo>
                    <a:pt x="3462152" y="13451"/>
                  </a:lnTo>
                  <a:lnTo>
                    <a:pt x="3498819" y="33598"/>
                  </a:lnTo>
                  <a:cubicBezTo>
                    <a:pt x="3503234" y="35967"/>
                    <a:pt x="3505039" y="38832"/>
                    <a:pt x="3504233" y="42193"/>
                  </a:cubicBezTo>
                  <a:cubicBezTo>
                    <a:pt x="3503191" y="48431"/>
                    <a:pt x="3497821" y="52778"/>
                    <a:pt x="3488122" y="55234"/>
                  </a:cubicBezTo>
                  <a:lnTo>
                    <a:pt x="3461091" y="116682"/>
                  </a:lnTo>
                  <a:lnTo>
                    <a:pt x="3468068" y="116682"/>
                  </a:lnTo>
                  <a:lnTo>
                    <a:pt x="3480662" y="97911"/>
                  </a:lnTo>
                  <a:lnTo>
                    <a:pt x="3508828" y="113110"/>
                  </a:lnTo>
                  <a:lnTo>
                    <a:pt x="3555504" y="113110"/>
                  </a:lnTo>
                  <a:lnTo>
                    <a:pt x="3555504" y="89148"/>
                  </a:lnTo>
                  <a:lnTo>
                    <a:pt x="3491303" y="89148"/>
                  </a:lnTo>
                  <a:lnTo>
                    <a:pt x="3491303" y="76200"/>
                  </a:lnTo>
                  <a:lnTo>
                    <a:pt x="3555504" y="76200"/>
                  </a:lnTo>
                  <a:lnTo>
                    <a:pt x="3555504" y="60629"/>
                  </a:lnTo>
                  <a:cubicBezTo>
                    <a:pt x="3555504" y="57442"/>
                    <a:pt x="3555504" y="54645"/>
                    <a:pt x="3555504" y="52239"/>
                  </a:cubicBezTo>
                  <a:lnTo>
                    <a:pt x="3507637" y="52239"/>
                  </a:lnTo>
                  <a:lnTo>
                    <a:pt x="3507637" y="39291"/>
                  </a:lnTo>
                  <a:lnTo>
                    <a:pt x="3555504" y="39291"/>
                  </a:lnTo>
                  <a:cubicBezTo>
                    <a:pt x="3554723" y="33338"/>
                    <a:pt x="3554332" y="20489"/>
                    <a:pt x="3554332" y="744"/>
                  </a:cubicBezTo>
                  <a:close/>
                  <a:moveTo>
                    <a:pt x="1979470" y="670"/>
                  </a:moveTo>
                  <a:lnTo>
                    <a:pt x="2010668" y="25766"/>
                  </a:lnTo>
                  <a:cubicBezTo>
                    <a:pt x="2014711" y="27937"/>
                    <a:pt x="2016342" y="30653"/>
                    <a:pt x="2015561" y="33915"/>
                  </a:cubicBezTo>
                  <a:lnTo>
                    <a:pt x="2015523" y="34012"/>
                  </a:lnTo>
                  <a:lnTo>
                    <a:pt x="2061865" y="45244"/>
                  </a:lnTo>
                  <a:lnTo>
                    <a:pt x="2100672" y="45244"/>
                  </a:lnTo>
                  <a:lnTo>
                    <a:pt x="2111685" y="23050"/>
                  </a:lnTo>
                  <a:lnTo>
                    <a:pt x="2153301" y="39589"/>
                  </a:lnTo>
                  <a:cubicBezTo>
                    <a:pt x="2157990" y="40742"/>
                    <a:pt x="2160334" y="43036"/>
                    <a:pt x="2160334" y="46472"/>
                  </a:cubicBezTo>
                  <a:cubicBezTo>
                    <a:pt x="2160334" y="51470"/>
                    <a:pt x="2156439" y="57082"/>
                    <a:pt x="2148651" y="63308"/>
                  </a:cubicBezTo>
                  <a:lnTo>
                    <a:pt x="2148651" y="166688"/>
                  </a:lnTo>
                  <a:cubicBezTo>
                    <a:pt x="2148651" y="173695"/>
                    <a:pt x="2148651" y="183437"/>
                    <a:pt x="2148651" y="195914"/>
                  </a:cubicBezTo>
                  <a:cubicBezTo>
                    <a:pt x="2149432" y="213860"/>
                    <a:pt x="2149822" y="230585"/>
                    <a:pt x="2149822" y="246088"/>
                  </a:cubicBezTo>
                  <a:cubicBezTo>
                    <a:pt x="2149822" y="252028"/>
                    <a:pt x="2146505" y="255551"/>
                    <a:pt x="2139870" y="256654"/>
                  </a:cubicBezTo>
                  <a:cubicBezTo>
                    <a:pt x="2136843" y="257411"/>
                    <a:pt x="2130283" y="258180"/>
                    <a:pt x="2120187" y="258961"/>
                  </a:cubicBezTo>
                  <a:cubicBezTo>
                    <a:pt x="2114556" y="259767"/>
                    <a:pt x="2109211" y="260170"/>
                    <a:pt x="2104151" y="260170"/>
                  </a:cubicBezTo>
                  <a:lnTo>
                    <a:pt x="2104151" y="237976"/>
                  </a:lnTo>
                  <a:lnTo>
                    <a:pt x="2058182" y="237976"/>
                  </a:lnTo>
                  <a:lnTo>
                    <a:pt x="2058182" y="249641"/>
                  </a:lnTo>
                  <a:cubicBezTo>
                    <a:pt x="2058963" y="257157"/>
                    <a:pt x="2054938" y="261423"/>
                    <a:pt x="2046108" y="262440"/>
                  </a:cubicBezTo>
                  <a:cubicBezTo>
                    <a:pt x="2036608" y="264809"/>
                    <a:pt x="2025793" y="265993"/>
                    <a:pt x="2013663" y="265993"/>
                  </a:cubicBezTo>
                  <a:cubicBezTo>
                    <a:pt x="2013663" y="251917"/>
                    <a:pt x="2014054" y="232048"/>
                    <a:pt x="2014835" y="206388"/>
                  </a:cubicBezTo>
                  <a:cubicBezTo>
                    <a:pt x="2014835" y="190041"/>
                    <a:pt x="2014835" y="179146"/>
                    <a:pt x="2014835" y="173701"/>
                  </a:cubicBezTo>
                  <a:lnTo>
                    <a:pt x="2014835" y="105693"/>
                  </a:lnTo>
                  <a:lnTo>
                    <a:pt x="2006594" y="108198"/>
                  </a:lnTo>
                  <a:lnTo>
                    <a:pt x="1967694" y="108198"/>
                  </a:lnTo>
                  <a:lnTo>
                    <a:pt x="1967694" y="126579"/>
                  </a:lnTo>
                  <a:cubicBezTo>
                    <a:pt x="1999605" y="137505"/>
                    <a:pt x="2014761" y="150955"/>
                    <a:pt x="2013161" y="166930"/>
                  </a:cubicBezTo>
                  <a:cubicBezTo>
                    <a:pt x="2011387" y="182011"/>
                    <a:pt x="2003741" y="190451"/>
                    <a:pt x="1990223" y="192249"/>
                  </a:cubicBezTo>
                  <a:cubicBezTo>
                    <a:pt x="1981901" y="192249"/>
                    <a:pt x="1976295" y="186966"/>
                    <a:pt x="1973405" y="176399"/>
                  </a:cubicBezTo>
                  <a:cubicBezTo>
                    <a:pt x="1971892" y="162756"/>
                    <a:pt x="1969989" y="150918"/>
                    <a:pt x="1967694" y="140885"/>
                  </a:cubicBezTo>
                  <a:lnTo>
                    <a:pt x="1967694" y="261305"/>
                  </a:lnTo>
                  <a:cubicBezTo>
                    <a:pt x="1968475" y="270260"/>
                    <a:pt x="1964469" y="275239"/>
                    <a:pt x="1955676" y="276244"/>
                  </a:cubicBezTo>
                  <a:cubicBezTo>
                    <a:pt x="1950790" y="277062"/>
                    <a:pt x="1939963" y="277472"/>
                    <a:pt x="1923194" y="277472"/>
                  </a:cubicBezTo>
                  <a:cubicBezTo>
                    <a:pt x="1924757" y="226833"/>
                    <a:pt x="1925539" y="189868"/>
                    <a:pt x="1925539" y="166576"/>
                  </a:cubicBezTo>
                  <a:cubicBezTo>
                    <a:pt x="1917229" y="186085"/>
                    <a:pt x="1900045" y="206319"/>
                    <a:pt x="1873988" y="227279"/>
                  </a:cubicBezTo>
                  <a:lnTo>
                    <a:pt x="1868333" y="222201"/>
                  </a:lnTo>
                  <a:cubicBezTo>
                    <a:pt x="1893249" y="177800"/>
                    <a:pt x="1909980" y="139800"/>
                    <a:pt x="1918525" y="108198"/>
                  </a:cubicBezTo>
                  <a:lnTo>
                    <a:pt x="1873002" y="108198"/>
                  </a:lnTo>
                  <a:lnTo>
                    <a:pt x="1873002" y="95250"/>
                  </a:lnTo>
                  <a:lnTo>
                    <a:pt x="1925539" y="95250"/>
                  </a:lnTo>
                  <a:lnTo>
                    <a:pt x="1925539" y="50993"/>
                  </a:lnTo>
                  <a:cubicBezTo>
                    <a:pt x="1913521" y="53337"/>
                    <a:pt x="1896399" y="54509"/>
                    <a:pt x="1874174" y="54509"/>
                  </a:cubicBezTo>
                  <a:lnTo>
                    <a:pt x="1874174" y="43514"/>
                  </a:lnTo>
                  <a:cubicBezTo>
                    <a:pt x="1919604" y="31558"/>
                    <a:pt x="1954703" y="17277"/>
                    <a:pt x="1979470" y="670"/>
                  </a:cubicBezTo>
                  <a:close/>
                  <a:moveTo>
                    <a:pt x="3910831" y="354"/>
                  </a:moveTo>
                  <a:lnTo>
                    <a:pt x="3948931" y="15757"/>
                  </a:lnTo>
                  <a:cubicBezTo>
                    <a:pt x="3953532" y="17023"/>
                    <a:pt x="3955442" y="19466"/>
                    <a:pt x="3954661" y="23087"/>
                  </a:cubicBezTo>
                  <a:cubicBezTo>
                    <a:pt x="3954661" y="27961"/>
                    <a:pt x="3951548" y="32333"/>
                    <a:pt x="3945322" y="36203"/>
                  </a:cubicBezTo>
                  <a:lnTo>
                    <a:pt x="3945322" y="74861"/>
                  </a:lnTo>
                  <a:cubicBezTo>
                    <a:pt x="3944541" y="78681"/>
                    <a:pt x="3946407" y="80597"/>
                    <a:pt x="3950922" y="80609"/>
                  </a:cubicBezTo>
                  <a:lnTo>
                    <a:pt x="3954605" y="80609"/>
                  </a:lnTo>
                  <a:cubicBezTo>
                    <a:pt x="3957693" y="80609"/>
                    <a:pt x="3960186" y="79034"/>
                    <a:pt x="3962084" y="75884"/>
                  </a:cubicBezTo>
                  <a:cubicBezTo>
                    <a:pt x="3967454" y="72014"/>
                    <a:pt x="3972124" y="71977"/>
                    <a:pt x="3976092" y="75772"/>
                  </a:cubicBezTo>
                  <a:cubicBezTo>
                    <a:pt x="3982380" y="80485"/>
                    <a:pt x="3988290" y="86395"/>
                    <a:pt x="3993822" y="93502"/>
                  </a:cubicBezTo>
                  <a:cubicBezTo>
                    <a:pt x="3996513" y="96404"/>
                    <a:pt x="3997468" y="99293"/>
                    <a:pt x="3996686" y="102171"/>
                  </a:cubicBezTo>
                  <a:cubicBezTo>
                    <a:pt x="3996686" y="107305"/>
                    <a:pt x="3993239" y="111349"/>
                    <a:pt x="3986343" y="114300"/>
                  </a:cubicBezTo>
                  <a:cubicBezTo>
                    <a:pt x="3980464" y="116818"/>
                    <a:pt x="3971051" y="118077"/>
                    <a:pt x="3958103" y="118077"/>
                  </a:cubicBezTo>
                  <a:lnTo>
                    <a:pt x="3937304" y="118077"/>
                  </a:lnTo>
                  <a:lnTo>
                    <a:pt x="3929374" y="117340"/>
                  </a:lnTo>
                  <a:lnTo>
                    <a:pt x="3965321" y="135955"/>
                  </a:lnTo>
                  <a:cubicBezTo>
                    <a:pt x="3969761" y="138175"/>
                    <a:pt x="3971981" y="140810"/>
                    <a:pt x="3971981" y="143861"/>
                  </a:cubicBezTo>
                  <a:cubicBezTo>
                    <a:pt x="3972750" y="150273"/>
                    <a:pt x="3967305" y="155191"/>
                    <a:pt x="3955647" y="158614"/>
                  </a:cubicBezTo>
                  <a:cubicBezTo>
                    <a:pt x="3945118" y="178148"/>
                    <a:pt x="3933050" y="195257"/>
                    <a:pt x="3919445" y="209941"/>
                  </a:cubicBezTo>
                  <a:cubicBezTo>
                    <a:pt x="3938830" y="218102"/>
                    <a:pt x="3965681" y="223832"/>
                    <a:pt x="3999998" y="227131"/>
                  </a:cubicBezTo>
                  <a:lnTo>
                    <a:pt x="3998398" y="237270"/>
                  </a:lnTo>
                  <a:cubicBezTo>
                    <a:pt x="3985698" y="244413"/>
                    <a:pt x="3975187" y="257281"/>
                    <a:pt x="3966865" y="275872"/>
                  </a:cubicBezTo>
                  <a:cubicBezTo>
                    <a:pt x="3930291" y="265590"/>
                    <a:pt x="3902782" y="253920"/>
                    <a:pt x="3884340" y="240860"/>
                  </a:cubicBezTo>
                  <a:cubicBezTo>
                    <a:pt x="3858841" y="258620"/>
                    <a:pt x="3823140" y="271463"/>
                    <a:pt x="3777239" y="279388"/>
                  </a:cubicBezTo>
                  <a:lnTo>
                    <a:pt x="3773388" y="270421"/>
                  </a:lnTo>
                  <a:cubicBezTo>
                    <a:pt x="3812195" y="250329"/>
                    <a:pt x="3840597" y="231937"/>
                    <a:pt x="3858593" y="215243"/>
                  </a:cubicBezTo>
                  <a:cubicBezTo>
                    <a:pt x="3844739" y="197545"/>
                    <a:pt x="3835214" y="174563"/>
                    <a:pt x="3830018" y="146298"/>
                  </a:cubicBezTo>
                  <a:lnTo>
                    <a:pt x="3804903" y="146298"/>
                  </a:lnTo>
                  <a:lnTo>
                    <a:pt x="3804903" y="137995"/>
                  </a:lnTo>
                  <a:lnTo>
                    <a:pt x="3796141" y="142894"/>
                  </a:lnTo>
                  <a:lnTo>
                    <a:pt x="3789927" y="136197"/>
                  </a:lnTo>
                  <a:cubicBezTo>
                    <a:pt x="3816394" y="111367"/>
                    <a:pt x="3828455" y="80597"/>
                    <a:pt x="3826111" y="43886"/>
                  </a:cubicBezTo>
                  <a:cubicBezTo>
                    <a:pt x="3826111" y="31471"/>
                    <a:pt x="3825726" y="19292"/>
                    <a:pt x="3824957" y="7349"/>
                  </a:cubicBezTo>
                  <a:lnTo>
                    <a:pt x="3873345" y="19050"/>
                  </a:lnTo>
                  <a:lnTo>
                    <a:pt x="3899706" y="19050"/>
                  </a:lnTo>
                  <a:close/>
                  <a:moveTo>
                    <a:pt x="1677572" y="0"/>
                  </a:moveTo>
                  <a:lnTo>
                    <a:pt x="1726500" y="12855"/>
                  </a:lnTo>
                  <a:cubicBezTo>
                    <a:pt x="1731696" y="12855"/>
                    <a:pt x="1734294" y="14809"/>
                    <a:pt x="1734294" y="18715"/>
                  </a:cubicBezTo>
                  <a:cubicBezTo>
                    <a:pt x="1735076" y="25512"/>
                    <a:pt x="1731963" y="29152"/>
                    <a:pt x="1724955" y="29636"/>
                  </a:cubicBezTo>
                  <a:cubicBezTo>
                    <a:pt x="1762535" y="55879"/>
                    <a:pt x="1806892" y="70204"/>
                    <a:pt x="1858027" y="72610"/>
                  </a:cubicBezTo>
                  <a:lnTo>
                    <a:pt x="1858027" y="82916"/>
                  </a:lnTo>
                  <a:cubicBezTo>
                    <a:pt x="1847509" y="87778"/>
                    <a:pt x="1838933" y="101042"/>
                    <a:pt x="1832298" y="122709"/>
                  </a:cubicBezTo>
                  <a:cubicBezTo>
                    <a:pt x="1818088" y="117947"/>
                    <a:pt x="1804967" y="112575"/>
                    <a:pt x="1792936" y="106595"/>
                  </a:cubicBezTo>
                  <a:lnTo>
                    <a:pt x="1770883" y="93314"/>
                  </a:lnTo>
                  <a:lnTo>
                    <a:pt x="1771650" y="95194"/>
                  </a:lnTo>
                  <a:cubicBezTo>
                    <a:pt x="1771650" y="99647"/>
                    <a:pt x="1767496" y="102394"/>
                    <a:pt x="1759186" y="103436"/>
                  </a:cubicBezTo>
                  <a:lnTo>
                    <a:pt x="1647769" y="103436"/>
                  </a:lnTo>
                  <a:lnTo>
                    <a:pt x="1647769" y="97005"/>
                  </a:lnTo>
                  <a:lnTo>
                    <a:pt x="1616453" y="114932"/>
                  </a:lnTo>
                  <a:lnTo>
                    <a:pt x="1601510" y="121089"/>
                  </a:lnTo>
                  <a:lnTo>
                    <a:pt x="1639398" y="130969"/>
                  </a:lnTo>
                  <a:lnTo>
                    <a:pt x="1652904" y="130969"/>
                  </a:lnTo>
                  <a:lnTo>
                    <a:pt x="1665313" y="109928"/>
                  </a:lnTo>
                  <a:lnTo>
                    <a:pt x="1700659" y="126300"/>
                  </a:lnTo>
                  <a:cubicBezTo>
                    <a:pt x="1705521" y="126300"/>
                    <a:pt x="1707952" y="128650"/>
                    <a:pt x="1707952" y="133350"/>
                  </a:cubicBezTo>
                  <a:cubicBezTo>
                    <a:pt x="1707952" y="138497"/>
                    <a:pt x="1704448" y="143390"/>
                    <a:pt x="1697441" y="148028"/>
                  </a:cubicBezTo>
                  <a:lnTo>
                    <a:pt x="1697441" y="178501"/>
                  </a:lnTo>
                  <a:cubicBezTo>
                    <a:pt x="1697441" y="179270"/>
                    <a:pt x="1697441" y="184739"/>
                    <a:pt x="1697441" y="194909"/>
                  </a:cubicBezTo>
                  <a:cubicBezTo>
                    <a:pt x="1698222" y="215014"/>
                    <a:pt x="1698613" y="227714"/>
                    <a:pt x="1698613" y="233009"/>
                  </a:cubicBezTo>
                  <a:cubicBezTo>
                    <a:pt x="1698613" y="240054"/>
                    <a:pt x="1696070" y="243576"/>
                    <a:pt x="1690985" y="243576"/>
                  </a:cubicBezTo>
                  <a:cubicBezTo>
                    <a:pt x="1683978" y="245908"/>
                    <a:pt x="1672463" y="247074"/>
                    <a:pt x="1656439" y="247074"/>
                  </a:cubicBezTo>
                  <a:lnTo>
                    <a:pt x="1656439" y="226070"/>
                  </a:lnTo>
                  <a:lnTo>
                    <a:pt x="1635528" y="226070"/>
                  </a:lnTo>
                  <a:lnTo>
                    <a:pt x="1635528" y="238795"/>
                  </a:lnTo>
                  <a:cubicBezTo>
                    <a:pt x="1636310" y="245480"/>
                    <a:pt x="1633358" y="249411"/>
                    <a:pt x="1626673" y="250590"/>
                  </a:cubicBezTo>
                  <a:cubicBezTo>
                    <a:pt x="1617334" y="252140"/>
                    <a:pt x="1606234" y="252915"/>
                    <a:pt x="1593373" y="252915"/>
                  </a:cubicBezTo>
                  <a:cubicBezTo>
                    <a:pt x="1593373" y="246565"/>
                    <a:pt x="1593757" y="237201"/>
                    <a:pt x="1594526" y="224824"/>
                  </a:cubicBezTo>
                  <a:cubicBezTo>
                    <a:pt x="1594526" y="213240"/>
                    <a:pt x="1594526" y="205904"/>
                    <a:pt x="1594526" y="202816"/>
                  </a:cubicBezTo>
                  <a:lnTo>
                    <a:pt x="1594526" y="157665"/>
                  </a:lnTo>
                  <a:lnTo>
                    <a:pt x="1594526" y="123967"/>
                  </a:lnTo>
                  <a:lnTo>
                    <a:pt x="1569225" y="134392"/>
                  </a:lnTo>
                  <a:lnTo>
                    <a:pt x="1563719" y="124644"/>
                  </a:lnTo>
                  <a:cubicBezTo>
                    <a:pt x="1609992" y="92919"/>
                    <a:pt x="1642802" y="61969"/>
                    <a:pt x="1662150" y="31794"/>
                  </a:cubicBezTo>
                  <a:cubicBezTo>
                    <a:pt x="1670522" y="20359"/>
                    <a:pt x="1675662" y="9761"/>
                    <a:pt x="1677572"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85" name="任意多边形: 形状 17"/>
            <p:cNvSpPr/>
            <p:nvPr/>
          </p:nvSpPr>
          <p:spPr>
            <a:xfrm>
              <a:off x="917744" y="1319013"/>
              <a:ext cx="672077" cy="469232"/>
            </a:xfrm>
            <a:custGeom>
              <a:avLst/>
              <a:gdLst/>
              <a:ahLst/>
              <a:cxnLst/>
              <a:rect l="l" t="t" r="r" b="b"/>
              <a:pathLst>
                <a:path w="672077" h="469232">
                  <a:moveTo>
                    <a:pt x="573397" y="279323"/>
                  </a:moveTo>
                  <a:cubicBezTo>
                    <a:pt x="575249" y="280020"/>
                    <a:pt x="576560" y="280368"/>
                    <a:pt x="577332" y="280368"/>
                  </a:cubicBezTo>
                  <a:lnTo>
                    <a:pt x="585380" y="279958"/>
                  </a:lnTo>
                  <a:lnTo>
                    <a:pt x="600312" y="292086"/>
                  </a:lnTo>
                  <a:lnTo>
                    <a:pt x="624529" y="299340"/>
                  </a:lnTo>
                  <a:cubicBezTo>
                    <a:pt x="627011" y="300835"/>
                    <a:pt x="631159" y="304107"/>
                    <a:pt x="636974" y="309157"/>
                  </a:cubicBezTo>
                  <a:cubicBezTo>
                    <a:pt x="642789" y="314207"/>
                    <a:pt x="646420" y="317456"/>
                    <a:pt x="647866" y="318902"/>
                  </a:cubicBezTo>
                  <a:lnTo>
                    <a:pt x="653970" y="332967"/>
                  </a:lnTo>
                  <a:cubicBezTo>
                    <a:pt x="654296" y="333743"/>
                    <a:pt x="658171" y="339181"/>
                    <a:pt x="665595" y="349282"/>
                  </a:cubicBezTo>
                  <a:cubicBezTo>
                    <a:pt x="673019" y="359382"/>
                    <a:pt x="674066" y="368640"/>
                    <a:pt x="668736" y="377056"/>
                  </a:cubicBezTo>
                  <a:lnTo>
                    <a:pt x="660503" y="383570"/>
                  </a:lnTo>
                  <a:lnTo>
                    <a:pt x="658665" y="392768"/>
                  </a:lnTo>
                  <a:cubicBezTo>
                    <a:pt x="657329" y="398434"/>
                    <a:pt x="653617" y="403418"/>
                    <a:pt x="647529" y="407720"/>
                  </a:cubicBezTo>
                  <a:cubicBezTo>
                    <a:pt x="641885" y="411842"/>
                    <a:pt x="635852" y="413718"/>
                    <a:pt x="629429" y="413348"/>
                  </a:cubicBezTo>
                  <a:lnTo>
                    <a:pt x="618901" y="411417"/>
                  </a:lnTo>
                  <a:lnTo>
                    <a:pt x="608016" y="413077"/>
                  </a:lnTo>
                  <a:lnTo>
                    <a:pt x="598487" y="408507"/>
                  </a:lnTo>
                  <a:lnTo>
                    <a:pt x="592681" y="409341"/>
                  </a:lnTo>
                  <a:lnTo>
                    <a:pt x="579541" y="408507"/>
                  </a:lnTo>
                  <a:lnTo>
                    <a:pt x="576426" y="409923"/>
                  </a:lnTo>
                  <a:cubicBezTo>
                    <a:pt x="574424" y="410641"/>
                    <a:pt x="568155" y="410167"/>
                    <a:pt x="557619" y="408501"/>
                  </a:cubicBezTo>
                  <a:lnTo>
                    <a:pt x="540610" y="399381"/>
                  </a:lnTo>
                  <a:lnTo>
                    <a:pt x="533085" y="397874"/>
                  </a:lnTo>
                  <a:lnTo>
                    <a:pt x="516717" y="393079"/>
                  </a:lnTo>
                  <a:lnTo>
                    <a:pt x="496376" y="391386"/>
                  </a:lnTo>
                  <a:lnTo>
                    <a:pt x="488850" y="389006"/>
                  </a:lnTo>
                  <a:lnTo>
                    <a:pt x="480101" y="389006"/>
                  </a:lnTo>
                  <a:lnTo>
                    <a:pt x="473032" y="387346"/>
                  </a:lnTo>
                  <a:cubicBezTo>
                    <a:pt x="472746" y="387346"/>
                    <a:pt x="469207" y="388315"/>
                    <a:pt x="462415" y="390252"/>
                  </a:cubicBezTo>
                  <a:cubicBezTo>
                    <a:pt x="455624" y="392190"/>
                    <a:pt x="432171" y="391635"/>
                    <a:pt x="392056" y="388589"/>
                  </a:cubicBezTo>
                  <a:cubicBezTo>
                    <a:pt x="359432" y="386103"/>
                    <a:pt x="333364" y="388040"/>
                    <a:pt x="313851" y="394402"/>
                  </a:cubicBezTo>
                  <a:cubicBezTo>
                    <a:pt x="294339" y="400764"/>
                    <a:pt x="282590" y="403944"/>
                    <a:pt x="278604" y="403944"/>
                  </a:cubicBezTo>
                  <a:lnTo>
                    <a:pt x="266985" y="403944"/>
                  </a:lnTo>
                  <a:cubicBezTo>
                    <a:pt x="262594" y="404165"/>
                    <a:pt x="250927" y="408333"/>
                    <a:pt x="231983" y="416450"/>
                  </a:cubicBezTo>
                  <a:lnTo>
                    <a:pt x="184376" y="435416"/>
                  </a:lnTo>
                  <a:cubicBezTo>
                    <a:pt x="171300" y="442513"/>
                    <a:pt x="164427" y="446159"/>
                    <a:pt x="163757" y="446353"/>
                  </a:cubicBezTo>
                  <a:lnTo>
                    <a:pt x="149678" y="450586"/>
                  </a:lnTo>
                  <a:lnTo>
                    <a:pt x="139613" y="457523"/>
                  </a:lnTo>
                  <a:cubicBezTo>
                    <a:pt x="135279" y="460278"/>
                    <a:pt x="128732" y="463033"/>
                    <a:pt x="119972" y="465789"/>
                  </a:cubicBezTo>
                  <a:cubicBezTo>
                    <a:pt x="111212" y="468544"/>
                    <a:pt x="103471" y="469646"/>
                    <a:pt x="96748" y="469095"/>
                  </a:cubicBezTo>
                  <a:cubicBezTo>
                    <a:pt x="93944" y="469095"/>
                    <a:pt x="88105" y="468084"/>
                    <a:pt x="79230" y="466060"/>
                  </a:cubicBezTo>
                  <a:cubicBezTo>
                    <a:pt x="70355" y="464036"/>
                    <a:pt x="64375" y="461482"/>
                    <a:pt x="61289" y="458396"/>
                  </a:cubicBezTo>
                  <a:lnTo>
                    <a:pt x="51581" y="447068"/>
                  </a:lnTo>
                  <a:lnTo>
                    <a:pt x="44194" y="443219"/>
                  </a:lnTo>
                  <a:cubicBezTo>
                    <a:pt x="42003" y="442483"/>
                    <a:pt x="39155" y="439802"/>
                    <a:pt x="35650" y="435177"/>
                  </a:cubicBezTo>
                  <a:cubicBezTo>
                    <a:pt x="32146" y="430553"/>
                    <a:pt x="27924" y="427266"/>
                    <a:pt x="22987" y="425317"/>
                  </a:cubicBezTo>
                  <a:cubicBezTo>
                    <a:pt x="18049" y="423369"/>
                    <a:pt x="14285" y="421232"/>
                    <a:pt x="11695" y="418906"/>
                  </a:cubicBezTo>
                  <a:cubicBezTo>
                    <a:pt x="9105" y="416581"/>
                    <a:pt x="7444" y="412109"/>
                    <a:pt x="6712" y="405492"/>
                  </a:cubicBezTo>
                  <a:lnTo>
                    <a:pt x="5489" y="396525"/>
                  </a:lnTo>
                  <a:lnTo>
                    <a:pt x="0" y="380052"/>
                  </a:lnTo>
                  <a:cubicBezTo>
                    <a:pt x="0" y="374779"/>
                    <a:pt x="1032" y="369733"/>
                    <a:pt x="3095" y="364915"/>
                  </a:cubicBezTo>
                  <a:cubicBezTo>
                    <a:pt x="7706" y="355277"/>
                    <a:pt x="15313" y="350196"/>
                    <a:pt x="25916" y="349672"/>
                  </a:cubicBezTo>
                  <a:cubicBezTo>
                    <a:pt x="26983" y="349672"/>
                    <a:pt x="32141" y="351262"/>
                    <a:pt x="41390" y="354443"/>
                  </a:cubicBezTo>
                  <a:cubicBezTo>
                    <a:pt x="50640" y="357624"/>
                    <a:pt x="55846" y="359075"/>
                    <a:pt x="57010" y="358798"/>
                  </a:cubicBezTo>
                  <a:cubicBezTo>
                    <a:pt x="59400" y="358798"/>
                    <a:pt x="65036" y="357237"/>
                    <a:pt x="73920" y="354116"/>
                  </a:cubicBezTo>
                  <a:lnTo>
                    <a:pt x="110787" y="344256"/>
                  </a:lnTo>
                  <a:lnTo>
                    <a:pt x="145968" y="334733"/>
                  </a:lnTo>
                  <a:lnTo>
                    <a:pt x="180210" y="328656"/>
                  </a:lnTo>
                  <a:cubicBezTo>
                    <a:pt x="185020" y="327218"/>
                    <a:pt x="188661" y="326251"/>
                    <a:pt x="191135" y="325753"/>
                  </a:cubicBezTo>
                  <a:lnTo>
                    <a:pt x="207885" y="325362"/>
                  </a:lnTo>
                  <a:lnTo>
                    <a:pt x="226157" y="317301"/>
                  </a:lnTo>
                  <a:lnTo>
                    <a:pt x="240785" y="320204"/>
                  </a:lnTo>
                  <a:cubicBezTo>
                    <a:pt x="239251" y="320204"/>
                    <a:pt x="240697" y="318891"/>
                    <a:pt x="245123" y="316263"/>
                  </a:cubicBezTo>
                  <a:cubicBezTo>
                    <a:pt x="249549" y="313635"/>
                    <a:pt x="255432" y="312322"/>
                    <a:pt x="262773" y="312322"/>
                  </a:cubicBezTo>
                  <a:cubicBezTo>
                    <a:pt x="262962" y="312599"/>
                    <a:pt x="265081" y="313084"/>
                    <a:pt x="269128" y="313777"/>
                  </a:cubicBezTo>
                  <a:cubicBezTo>
                    <a:pt x="273175" y="314469"/>
                    <a:pt x="274652" y="314978"/>
                    <a:pt x="273559" y="315304"/>
                  </a:cubicBezTo>
                  <a:lnTo>
                    <a:pt x="291004" y="308420"/>
                  </a:lnTo>
                  <a:lnTo>
                    <a:pt x="312416" y="306357"/>
                  </a:lnTo>
                  <a:lnTo>
                    <a:pt x="319532" y="303017"/>
                  </a:lnTo>
                  <a:lnTo>
                    <a:pt x="376919" y="299221"/>
                  </a:lnTo>
                  <a:cubicBezTo>
                    <a:pt x="381271" y="298349"/>
                    <a:pt x="384105" y="297597"/>
                    <a:pt x="385424" y="296966"/>
                  </a:cubicBezTo>
                  <a:lnTo>
                    <a:pt x="405448" y="298282"/>
                  </a:lnTo>
                  <a:cubicBezTo>
                    <a:pt x="405077" y="298238"/>
                    <a:pt x="406240" y="297983"/>
                    <a:pt x="408936" y="297515"/>
                  </a:cubicBezTo>
                  <a:cubicBezTo>
                    <a:pt x="411632" y="297048"/>
                    <a:pt x="421012" y="296082"/>
                    <a:pt x="437077" y="294619"/>
                  </a:cubicBezTo>
                  <a:cubicBezTo>
                    <a:pt x="453143" y="293155"/>
                    <a:pt x="462953" y="292766"/>
                    <a:pt x="466509" y="293452"/>
                  </a:cubicBezTo>
                  <a:cubicBezTo>
                    <a:pt x="470064" y="294137"/>
                    <a:pt x="471965" y="294480"/>
                    <a:pt x="472212" y="294480"/>
                  </a:cubicBezTo>
                  <a:lnTo>
                    <a:pt x="487984" y="291160"/>
                  </a:lnTo>
                  <a:lnTo>
                    <a:pt x="496383" y="291160"/>
                  </a:lnTo>
                  <a:cubicBezTo>
                    <a:pt x="496383" y="291160"/>
                    <a:pt x="499777" y="289853"/>
                    <a:pt x="506567" y="287239"/>
                  </a:cubicBezTo>
                  <a:lnTo>
                    <a:pt x="539096" y="283945"/>
                  </a:lnTo>
                  <a:cubicBezTo>
                    <a:pt x="559860" y="280454"/>
                    <a:pt x="571294" y="278913"/>
                    <a:pt x="573397" y="279323"/>
                  </a:cubicBezTo>
                  <a:close/>
                  <a:moveTo>
                    <a:pt x="390006" y="37"/>
                  </a:moveTo>
                  <a:cubicBezTo>
                    <a:pt x="396417" y="-333"/>
                    <a:pt x="409007" y="2122"/>
                    <a:pt x="427776" y="7401"/>
                  </a:cubicBezTo>
                  <a:cubicBezTo>
                    <a:pt x="446546" y="12680"/>
                    <a:pt x="459039" y="17877"/>
                    <a:pt x="465255" y="22991"/>
                  </a:cubicBezTo>
                  <a:lnTo>
                    <a:pt x="475644" y="34246"/>
                  </a:lnTo>
                  <a:cubicBezTo>
                    <a:pt x="475715" y="34352"/>
                    <a:pt x="478756" y="36018"/>
                    <a:pt x="484767" y="39242"/>
                  </a:cubicBezTo>
                  <a:cubicBezTo>
                    <a:pt x="490778" y="42467"/>
                    <a:pt x="493794" y="47706"/>
                    <a:pt x="493813" y="54958"/>
                  </a:cubicBezTo>
                  <a:cubicBezTo>
                    <a:pt x="493823" y="58584"/>
                    <a:pt x="493274" y="61750"/>
                    <a:pt x="492166" y="64456"/>
                  </a:cubicBezTo>
                  <a:lnTo>
                    <a:pt x="491372" y="65526"/>
                  </a:lnTo>
                  <a:lnTo>
                    <a:pt x="504841" y="83136"/>
                  </a:lnTo>
                  <a:cubicBezTo>
                    <a:pt x="504356" y="85080"/>
                    <a:pt x="503558" y="86220"/>
                    <a:pt x="502447" y="86555"/>
                  </a:cubicBezTo>
                  <a:lnTo>
                    <a:pt x="494676" y="106182"/>
                  </a:lnTo>
                  <a:cubicBezTo>
                    <a:pt x="490634" y="110639"/>
                    <a:pt x="484486" y="114440"/>
                    <a:pt x="476233" y="117583"/>
                  </a:cubicBezTo>
                  <a:lnTo>
                    <a:pt x="440186" y="118429"/>
                  </a:lnTo>
                  <a:cubicBezTo>
                    <a:pt x="437197" y="118747"/>
                    <a:pt x="435550" y="119078"/>
                    <a:pt x="435246" y="119421"/>
                  </a:cubicBezTo>
                  <a:lnTo>
                    <a:pt x="430405" y="125340"/>
                  </a:lnTo>
                  <a:cubicBezTo>
                    <a:pt x="427844" y="127258"/>
                    <a:pt x="425139" y="128558"/>
                    <a:pt x="422291" y="129242"/>
                  </a:cubicBezTo>
                  <a:lnTo>
                    <a:pt x="409409" y="128825"/>
                  </a:lnTo>
                  <a:cubicBezTo>
                    <a:pt x="409898" y="128627"/>
                    <a:pt x="405796" y="129976"/>
                    <a:pt x="397102" y="132872"/>
                  </a:cubicBezTo>
                  <a:lnTo>
                    <a:pt x="381152" y="137257"/>
                  </a:lnTo>
                  <a:lnTo>
                    <a:pt x="366610" y="146296"/>
                  </a:lnTo>
                  <a:lnTo>
                    <a:pt x="355791" y="151508"/>
                  </a:lnTo>
                  <a:lnTo>
                    <a:pt x="347697" y="158325"/>
                  </a:lnTo>
                  <a:cubicBezTo>
                    <a:pt x="342340" y="162739"/>
                    <a:pt x="336710" y="165434"/>
                    <a:pt x="330807" y="166413"/>
                  </a:cubicBezTo>
                  <a:lnTo>
                    <a:pt x="312410" y="168820"/>
                  </a:lnTo>
                  <a:lnTo>
                    <a:pt x="303945" y="173813"/>
                  </a:lnTo>
                  <a:lnTo>
                    <a:pt x="300963" y="174732"/>
                  </a:lnTo>
                  <a:lnTo>
                    <a:pt x="294528" y="186702"/>
                  </a:lnTo>
                  <a:lnTo>
                    <a:pt x="280787" y="187277"/>
                  </a:lnTo>
                  <a:cubicBezTo>
                    <a:pt x="281139" y="187215"/>
                    <a:pt x="278100" y="191148"/>
                    <a:pt x="271667" y="199075"/>
                  </a:cubicBezTo>
                  <a:lnTo>
                    <a:pt x="244462" y="216341"/>
                  </a:lnTo>
                  <a:cubicBezTo>
                    <a:pt x="236526" y="222456"/>
                    <a:pt x="230812" y="225374"/>
                    <a:pt x="227321" y="225097"/>
                  </a:cubicBezTo>
                  <a:lnTo>
                    <a:pt x="218869" y="223020"/>
                  </a:lnTo>
                  <a:lnTo>
                    <a:pt x="211344" y="227471"/>
                  </a:lnTo>
                  <a:lnTo>
                    <a:pt x="202337" y="230089"/>
                  </a:lnTo>
                  <a:lnTo>
                    <a:pt x="192384" y="237456"/>
                  </a:lnTo>
                  <a:cubicBezTo>
                    <a:pt x="185370" y="241940"/>
                    <a:pt x="178525" y="243928"/>
                    <a:pt x="171848" y="243421"/>
                  </a:cubicBezTo>
                  <a:cubicBezTo>
                    <a:pt x="165171" y="242914"/>
                    <a:pt x="161833" y="238398"/>
                    <a:pt x="161833" y="229871"/>
                  </a:cubicBezTo>
                  <a:lnTo>
                    <a:pt x="196961" y="205674"/>
                  </a:lnTo>
                  <a:cubicBezTo>
                    <a:pt x="202661" y="194900"/>
                    <a:pt x="209219" y="188096"/>
                    <a:pt x="216634" y="185263"/>
                  </a:cubicBezTo>
                  <a:cubicBezTo>
                    <a:pt x="224049" y="182431"/>
                    <a:pt x="227779" y="180988"/>
                    <a:pt x="227823" y="180935"/>
                  </a:cubicBezTo>
                  <a:lnTo>
                    <a:pt x="235964" y="166922"/>
                  </a:lnTo>
                  <a:lnTo>
                    <a:pt x="248740" y="157975"/>
                  </a:lnTo>
                  <a:cubicBezTo>
                    <a:pt x="251883" y="155616"/>
                    <a:pt x="254515" y="152763"/>
                    <a:pt x="256636" y="149414"/>
                  </a:cubicBezTo>
                  <a:cubicBezTo>
                    <a:pt x="258757" y="146066"/>
                    <a:pt x="260293" y="143185"/>
                    <a:pt x="261245" y="140771"/>
                  </a:cubicBezTo>
                  <a:cubicBezTo>
                    <a:pt x="262198" y="138358"/>
                    <a:pt x="258607" y="134018"/>
                    <a:pt x="250473" y="127754"/>
                  </a:cubicBezTo>
                  <a:cubicBezTo>
                    <a:pt x="229655" y="111155"/>
                    <a:pt x="218821" y="101793"/>
                    <a:pt x="217970" y="99668"/>
                  </a:cubicBezTo>
                  <a:cubicBezTo>
                    <a:pt x="217119" y="97544"/>
                    <a:pt x="215769" y="93113"/>
                    <a:pt x="213920" y="86376"/>
                  </a:cubicBezTo>
                  <a:cubicBezTo>
                    <a:pt x="212070" y="79640"/>
                    <a:pt x="208183" y="72110"/>
                    <a:pt x="202258" y="63786"/>
                  </a:cubicBezTo>
                  <a:cubicBezTo>
                    <a:pt x="196332" y="55463"/>
                    <a:pt x="193819" y="48394"/>
                    <a:pt x="194719" y="42579"/>
                  </a:cubicBezTo>
                  <a:cubicBezTo>
                    <a:pt x="196165" y="32937"/>
                    <a:pt x="202344" y="27847"/>
                    <a:pt x="213255" y="27309"/>
                  </a:cubicBezTo>
                  <a:cubicBezTo>
                    <a:pt x="214891" y="27265"/>
                    <a:pt x="216963" y="27453"/>
                    <a:pt x="219471" y="27871"/>
                  </a:cubicBezTo>
                  <a:lnTo>
                    <a:pt x="234721" y="33638"/>
                  </a:lnTo>
                  <a:cubicBezTo>
                    <a:pt x="241810" y="34908"/>
                    <a:pt x="248771" y="35543"/>
                    <a:pt x="255604" y="35543"/>
                  </a:cubicBezTo>
                  <a:lnTo>
                    <a:pt x="280899" y="32223"/>
                  </a:lnTo>
                  <a:cubicBezTo>
                    <a:pt x="282446" y="32223"/>
                    <a:pt x="282975" y="32304"/>
                    <a:pt x="282486" y="32467"/>
                  </a:cubicBezTo>
                  <a:lnTo>
                    <a:pt x="295738" y="28070"/>
                  </a:lnTo>
                  <a:lnTo>
                    <a:pt x="305817" y="32613"/>
                  </a:lnTo>
                  <a:cubicBezTo>
                    <a:pt x="304767" y="32631"/>
                    <a:pt x="305272" y="32116"/>
                    <a:pt x="307331" y="31069"/>
                  </a:cubicBezTo>
                  <a:cubicBezTo>
                    <a:pt x="309390" y="30022"/>
                    <a:pt x="311510" y="29161"/>
                    <a:pt x="313693" y="28486"/>
                  </a:cubicBezTo>
                  <a:lnTo>
                    <a:pt x="320134" y="29320"/>
                  </a:lnTo>
                  <a:lnTo>
                    <a:pt x="331958" y="20028"/>
                  </a:lnTo>
                  <a:lnTo>
                    <a:pt x="341143" y="19579"/>
                  </a:lnTo>
                  <a:lnTo>
                    <a:pt x="349165" y="16041"/>
                  </a:lnTo>
                  <a:lnTo>
                    <a:pt x="359355" y="17701"/>
                  </a:lnTo>
                  <a:lnTo>
                    <a:pt x="379809" y="2808"/>
                  </a:lnTo>
                  <a:cubicBezTo>
                    <a:pt x="383367" y="1287"/>
                    <a:pt x="386766" y="364"/>
                    <a:pt x="390006" y="37"/>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2" name="矩形 34"/>
          <p:cNvSpPr/>
          <p:nvPr/>
        </p:nvSpPr>
        <p:spPr>
          <a:xfrm>
            <a:off x="143389" y="1964849"/>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pic>
        <p:nvPicPr>
          <p:cNvPr id="2097199" name="图片 2"/>
          <p:cNvPicPr>
            <a:picLocks noChangeAspect="1"/>
          </p:cNvPicPr>
          <p:nvPr/>
        </p:nvPicPr>
        <p:blipFill>
          <a:blip r:embed="rId3" cstate="print"/>
          <a:stretch>
            <a:fillRect/>
          </a:stretch>
        </p:blipFill>
        <p:spPr>
          <a:xfrm>
            <a:off x="9515475" y="2119630"/>
            <a:ext cx="3636645" cy="4761230"/>
          </a:xfrm>
          <a:prstGeom prst="rect">
            <a:avLst/>
          </a:prstGeom>
        </p:spPr>
      </p:pic>
      <p:grpSp>
        <p:nvGrpSpPr>
          <p:cNvPr id="297" name="组合 2"/>
          <p:cNvGrpSpPr/>
          <p:nvPr/>
        </p:nvGrpSpPr>
        <p:grpSpPr>
          <a:xfrm>
            <a:off x="0" y="1114264"/>
            <a:ext cx="9017000" cy="1005079"/>
            <a:chOff x="0" y="1114264"/>
            <a:chExt cx="9017000" cy="1005079"/>
          </a:xfrm>
        </p:grpSpPr>
        <p:cxnSp>
          <p:nvCxnSpPr>
            <p:cNvPr id="3145783"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093" name="任意多边形: 形状 19"/>
            <p:cNvSpPr/>
            <p:nvPr/>
          </p:nvSpPr>
          <p:spPr>
            <a:xfrm>
              <a:off x="996824" y="1230450"/>
              <a:ext cx="632586" cy="568038"/>
            </a:xfrm>
            <a:custGeom>
              <a:avLst/>
              <a:gdLst/>
              <a:ahLst/>
              <a:cxnLst/>
              <a:rect l="l" t="t" r="r" b="b"/>
              <a:pathLst>
                <a:path w="632586" h="568038">
                  <a:moveTo>
                    <a:pt x="506324" y="392191"/>
                  </a:moveTo>
                  <a:cubicBezTo>
                    <a:pt x="526913" y="392583"/>
                    <a:pt x="544621" y="396010"/>
                    <a:pt x="559450" y="402471"/>
                  </a:cubicBezTo>
                  <a:cubicBezTo>
                    <a:pt x="574278" y="408932"/>
                    <a:pt x="584467" y="413780"/>
                    <a:pt x="590015" y="417016"/>
                  </a:cubicBezTo>
                  <a:cubicBezTo>
                    <a:pt x="595563" y="420252"/>
                    <a:pt x="599799" y="424061"/>
                    <a:pt x="602722" y="428443"/>
                  </a:cubicBezTo>
                  <a:lnTo>
                    <a:pt x="608825" y="440267"/>
                  </a:lnTo>
                  <a:lnTo>
                    <a:pt x="618553" y="446616"/>
                  </a:lnTo>
                  <a:cubicBezTo>
                    <a:pt x="619664" y="448882"/>
                    <a:pt x="622200" y="453552"/>
                    <a:pt x="626161" y="460625"/>
                  </a:cubicBezTo>
                  <a:cubicBezTo>
                    <a:pt x="630122" y="467699"/>
                    <a:pt x="632228" y="472050"/>
                    <a:pt x="632477" y="473679"/>
                  </a:cubicBezTo>
                  <a:cubicBezTo>
                    <a:pt x="632726" y="475308"/>
                    <a:pt x="632550" y="478241"/>
                    <a:pt x="631951" y="482478"/>
                  </a:cubicBezTo>
                  <a:cubicBezTo>
                    <a:pt x="630809" y="487795"/>
                    <a:pt x="629452" y="491689"/>
                    <a:pt x="627881" y="494160"/>
                  </a:cubicBezTo>
                  <a:cubicBezTo>
                    <a:pt x="626309" y="496631"/>
                    <a:pt x="622561" y="500020"/>
                    <a:pt x="616635" y="504327"/>
                  </a:cubicBezTo>
                  <a:cubicBezTo>
                    <a:pt x="610710" y="508634"/>
                    <a:pt x="605188" y="510601"/>
                    <a:pt x="600070" y="510226"/>
                  </a:cubicBezTo>
                  <a:lnTo>
                    <a:pt x="595348" y="509128"/>
                  </a:lnTo>
                  <a:lnTo>
                    <a:pt x="583709" y="512865"/>
                  </a:lnTo>
                  <a:lnTo>
                    <a:pt x="566463" y="510226"/>
                  </a:lnTo>
                  <a:cubicBezTo>
                    <a:pt x="561783" y="509734"/>
                    <a:pt x="558273" y="509107"/>
                    <a:pt x="555933" y="508345"/>
                  </a:cubicBezTo>
                  <a:lnTo>
                    <a:pt x="552602" y="505787"/>
                  </a:lnTo>
                  <a:lnTo>
                    <a:pt x="549618" y="505099"/>
                  </a:lnTo>
                  <a:cubicBezTo>
                    <a:pt x="547461" y="504626"/>
                    <a:pt x="544173" y="503917"/>
                    <a:pt x="539753" y="502972"/>
                  </a:cubicBezTo>
                  <a:lnTo>
                    <a:pt x="513579" y="492166"/>
                  </a:lnTo>
                  <a:lnTo>
                    <a:pt x="495677" y="488661"/>
                  </a:lnTo>
                  <a:cubicBezTo>
                    <a:pt x="480058" y="485429"/>
                    <a:pt x="472195" y="483814"/>
                    <a:pt x="472089" y="483814"/>
                  </a:cubicBezTo>
                  <a:lnTo>
                    <a:pt x="415985" y="487067"/>
                  </a:lnTo>
                  <a:cubicBezTo>
                    <a:pt x="386319" y="488976"/>
                    <a:pt x="370133" y="490571"/>
                    <a:pt x="367426" y="491852"/>
                  </a:cubicBezTo>
                  <a:cubicBezTo>
                    <a:pt x="364719" y="493133"/>
                    <a:pt x="362398" y="493773"/>
                    <a:pt x="360462" y="493773"/>
                  </a:cubicBezTo>
                  <a:lnTo>
                    <a:pt x="347944" y="493773"/>
                  </a:lnTo>
                  <a:lnTo>
                    <a:pt x="340041" y="495433"/>
                  </a:lnTo>
                  <a:lnTo>
                    <a:pt x="333230" y="495433"/>
                  </a:lnTo>
                  <a:lnTo>
                    <a:pt x="310402" y="502072"/>
                  </a:lnTo>
                  <a:lnTo>
                    <a:pt x="304188" y="499819"/>
                  </a:lnTo>
                  <a:lnTo>
                    <a:pt x="301124" y="500353"/>
                  </a:lnTo>
                  <a:lnTo>
                    <a:pt x="291773" y="500743"/>
                  </a:lnTo>
                  <a:lnTo>
                    <a:pt x="281397" y="505723"/>
                  </a:lnTo>
                  <a:lnTo>
                    <a:pt x="270962" y="506166"/>
                  </a:lnTo>
                  <a:lnTo>
                    <a:pt x="213291" y="520476"/>
                  </a:lnTo>
                  <a:lnTo>
                    <a:pt x="196216" y="528445"/>
                  </a:lnTo>
                  <a:lnTo>
                    <a:pt x="142274" y="558349"/>
                  </a:lnTo>
                  <a:cubicBezTo>
                    <a:pt x="138976" y="560165"/>
                    <a:pt x="135802" y="561582"/>
                    <a:pt x="132751" y="562601"/>
                  </a:cubicBezTo>
                  <a:lnTo>
                    <a:pt x="112158" y="565894"/>
                  </a:lnTo>
                  <a:cubicBezTo>
                    <a:pt x="108367" y="567058"/>
                    <a:pt x="105299" y="567640"/>
                    <a:pt x="102953" y="567640"/>
                  </a:cubicBezTo>
                  <a:lnTo>
                    <a:pt x="97253" y="566396"/>
                  </a:lnTo>
                  <a:lnTo>
                    <a:pt x="79583" y="568010"/>
                  </a:lnTo>
                  <a:cubicBezTo>
                    <a:pt x="72300" y="568314"/>
                    <a:pt x="64458" y="566191"/>
                    <a:pt x="56057" y="561642"/>
                  </a:cubicBezTo>
                  <a:cubicBezTo>
                    <a:pt x="47657" y="557092"/>
                    <a:pt x="41414" y="552447"/>
                    <a:pt x="37329" y="547708"/>
                  </a:cubicBezTo>
                  <a:cubicBezTo>
                    <a:pt x="33245" y="542969"/>
                    <a:pt x="28731" y="537328"/>
                    <a:pt x="23789" y="530786"/>
                  </a:cubicBezTo>
                  <a:cubicBezTo>
                    <a:pt x="18847" y="524243"/>
                    <a:pt x="13595" y="518329"/>
                    <a:pt x="8034" y="513043"/>
                  </a:cubicBezTo>
                  <a:cubicBezTo>
                    <a:pt x="2472" y="507757"/>
                    <a:pt x="-202" y="500765"/>
                    <a:pt x="12" y="492067"/>
                  </a:cubicBezTo>
                  <a:cubicBezTo>
                    <a:pt x="226" y="483368"/>
                    <a:pt x="5758" y="478733"/>
                    <a:pt x="16608" y="478160"/>
                  </a:cubicBezTo>
                  <a:cubicBezTo>
                    <a:pt x="18402" y="478116"/>
                    <a:pt x="20820" y="478598"/>
                    <a:pt x="23862" y="479608"/>
                  </a:cubicBezTo>
                  <a:lnTo>
                    <a:pt x="40793" y="487712"/>
                  </a:lnTo>
                  <a:lnTo>
                    <a:pt x="101135" y="468544"/>
                  </a:lnTo>
                  <a:lnTo>
                    <a:pt x="113514" y="465489"/>
                  </a:lnTo>
                  <a:lnTo>
                    <a:pt x="140819" y="458863"/>
                  </a:lnTo>
                  <a:lnTo>
                    <a:pt x="186700" y="449856"/>
                  </a:lnTo>
                  <a:lnTo>
                    <a:pt x="220353" y="440056"/>
                  </a:lnTo>
                  <a:lnTo>
                    <a:pt x="266141" y="432147"/>
                  </a:lnTo>
                  <a:lnTo>
                    <a:pt x="275148" y="430011"/>
                  </a:lnTo>
                  <a:lnTo>
                    <a:pt x="282489" y="430414"/>
                  </a:lnTo>
                  <a:lnTo>
                    <a:pt x="310045" y="423728"/>
                  </a:lnTo>
                  <a:lnTo>
                    <a:pt x="324660" y="423728"/>
                  </a:lnTo>
                  <a:lnTo>
                    <a:pt x="334414" y="419046"/>
                  </a:lnTo>
                  <a:lnTo>
                    <a:pt x="412539" y="408194"/>
                  </a:lnTo>
                  <a:lnTo>
                    <a:pt x="472281" y="402831"/>
                  </a:lnTo>
                  <a:lnTo>
                    <a:pt x="485679" y="396523"/>
                  </a:lnTo>
                  <a:cubicBezTo>
                    <a:pt x="493054" y="393635"/>
                    <a:pt x="499936" y="392191"/>
                    <a:pt x="506324" y="392191"/>
                  </a:cubicBezTo>
                  <a:close/>
                  <a:moveTo>
                    <a:pt x="385353" y="55"/>
                  </a:moveTo>
                  <a:lnTo>
                    <a:pt x="392066" y="1927"/>
                  </a:lnTo>
                  <a:lnTo>
                    <a:pt x="416567" y="3646"/>
                  </a:lnTo>
                  <a:cubicBezTo>
                    <a:pt x="419013" y="4863"/>
                    <a:pt x="422654" y="7083"/>
                    <a:pt x="427488" y="10305"/>
                  </a:cubicBezTo>
                  <a:cubicBezTo>
                    <a:pt x="432322" y="13528"/>
                    <a:pt x="439245" y="16784"/>
                    <a:pt x="448256" y="20073"/>
                  </a:cubicBezTo>
                  <a:cubicBezTo>
                    <a:pt x="457267" y="23362"/>
                    <a:pt x="463874" y="27108"/>
                    <a:pt x="468075" y="31311"/>
                  </a:cubicBezTo>
                  <a:cubicBezTo>
                    <a:pt x="472276" y="35515"/>
                    <a:pt x="474576" y="40292"/>
                    <a:pt x="474972" y="45642"/>
                  </a:cubicBezTo>
                  <a:cubicBezTo>
                    <a:pt x="475369" y="50992"/>
                    <a:pt x="475021" y="55302"/>
                    <a:pt x="473927" y="58573"/>
                  </a:cubicBezTo>
                  <a:lnTo>
                    <a:pt x="463962" y="66549"/>
                  </a:lnTo>
                  <a:lnTo>
                    <a:pt x="461469" y="79695"/>
                  </a:lnTo>
                  <a:cubicBezTo>
                    <a:pt x="459979" y="83672"/>
                    <a:pt x="457224" y="87395"/>
                    <a:pt x="453206" y="90865"/>
                  </a:cubicBezTo>
                  <a:cubicBezTo>
                    <a:pt x="449187" y="94334"/>
                    <a:pt x="439303" y="98741"/>
                    <a:pt x="423553" y="104084"/>
                  </a:cubicBezTo>
                  <a:cubicBezTo>
                    <a:pt x="407803" y="109427"/>
                    <a:pt x="397691" y="114336"/>
                    <a:pt x="393216" y="118811"/>
                  </a:cubicBezTo>
                  <a:cubicBezTo>
                    <a:pt x="388741" y="123286"/>
                    <a:pt x="385303" y="126524"/>
                    <a:pt x="382900" y="128525"/>
                  </a:cubicBezTo>
                  <a:cubicBezTo>
                    <a:pt x="380497" y="130527"/>
                    <a:pt x="370725" y="133775"/>
                    <a:pt x="353585" y="138270"/>
                  </a:cubicBezTo>
                  <a:cubicBezTo>
                    <a:pt x="336444" y="142764"/>
                    <a:pt x="326626" y="145724"/>
                    <a:pt x="324130" y="147147"/>
                  </a:cubicBezTo>
                  <a:lnTo>
                    <a:pt x="314892" y="152689"/>
                  </a:lnTo>
                  <a:cubicBezTo>
                    <a:pt x="311180" y="154338"/>
                    <a:pt x="309950" y="155162"/>
                    <a:pt x="311202" y="155162"/>
                  </a:cubicBezTo>
                  <a:lnTo>
                    <a:pt x="308352" y="158581"/>
                  </a:lnTo>
                  <a:lnTo>
                    <a:pt x="296488" y="163667"/>
                  </a:lnTo>
                  <a:lnTo>
                    <a:pt x="286675" y="173480"/>
                  </a:lnTo>
                  <a:lnTo>
                    <a:pt x="270281" y="177369"/>
                  </a:lnTo>
                  <a:lnTo>
                    <a:pt x="254503" y="189755"/>
                  </a:lnTo>
                  <a:lnTo>
                    <a:pt x="232812" y="202696"/>
                  </a:lnTo>
                  <a:cubicBezTo>
                    <a:pt x="231838" y="203508"/>
                    <a:pt x="229066" y="206394"/>
                    <a:pt x="224496" y="211356"/>
                  </a:cubicBezTo>
                  <a:cubicBezTo>
                    <a:pt x="219927" y="216318"/>
                    <a:pt x="216783" y="220368"/>
                    <a:pt x="215066" y="223507"/>
                  </a:cubicBezTo>
                  <a:cubicBezTo>
                    <a:pt x="213349" y="226646"/>
                    <a:pt x="213321" y="230817"/>
                    <a:pt x="214983" y="236019"/>
                  </a:cubicBezTo>
                  <a:cubicBezTo>
                    <a:pt x="215266" y="237007"/>
                    <a:pt x="216080" y="238140"/>
                    <a:pt x="217427" y="239418"/>
                  </a:cubicBezTo>
                  <a:cubicBezTo>
                    <a:pt x="218774" y="240697"/>
                    <a:pt x="223211" y="241392"/>
                    <a:pt x="230739" y="241505"/>
                  </a:cubicBezTo>
                  <a:cubicBezTo>
                    <a:pt x="238267" y="241617"/>
                    <a:pt x="245560" y="240668"/>
                    <a:pt x="252618" y="238658"/>
                  </a:cubicBezTo>
                  <a:lnTo>
                    <a:pt x="302440" y="226034"/>
                  </a:lnTo>
                  <a:lnTo>
                    <a:pt x="324653" y="223150"/>
                  </a:lnTo>
                  <a:lnTo>
                    <a:pt x="341291" y="216022"/>
                  </a:lnTo>
                  <a:cubicBezTo>
                    <a:pt x="347097" y="214082"/>
                    <a:pt x="355048" y="212913"/>
                    <a:pt x="365144" y="212517"/>
                  </a:cubicBezTo>
                  <a:cubicBezTo>
                    <a:pt x="374213" y="212517"/>
                    <a:pt x="383114" y="214459"/>
                    <a:pt x="391847" y="218343"/>
                  </a:cubicBezTo>
                  <a:lnTo>
                    <a:pt x="404663" y="224552"/>
                  </a:lnTo>
                  <a:lnTo>
                    <a:pt x="411151" y="226179"/>
                  </a:lnTo>
                  <a:cubicBezTo>
                    <a:pt x="415176" y="227969"/>
                    <a:pt x="423255" y="233842"/>
                    <a:pt x="435387" y="243799"/>
                  </a:cubicBezTo>
                  <a:cubicBezTo>
                    <a:pt x="447520" y="253756"/>
                    <a:pt x="453586" y="263437"/>
                    <a:pt x="453586" y="272840"/>
                  </a:cubicBezTo>
                  <a:cubicBezTo>
                    <a:pt x="453119" y="294628"/>
                    <a:pt x="443514" y="307395"/>
                    <a:pt x="424773" y="311143"/>
                  </a:cubicBezTo>
                  <a:lnTo>
                    <a:pt x="389447" y="314317"/>
                  </a:lnTo>
                  <a:lnTo>
                    <a:pt x="366824" y="325823"/>
                  </a:lnTo>
                  <a:lnTo>
                    <a:pt x="340716" y="336345"/>
                  </a:lnTo>
                  <a:lnTo>
                    <a:pt x="307499" y="360846"/>
                  </a:lnTo>
                  <a:lnTo>
                    <a:pt x="293942" y="366963"/>
                  </a:lnTo>
                  <a:cubicBezTo>
                    <a:pt x="290142" y="368651"/>
                    <a:pt x="286957" y="370848"/>
                    <a:pt x="284387" y="373552"/>
                  </a:cubicBezTo>
                  <a:cubicBezTo>
                    <a:pt x="281816" y="376257"/>
                    <a:pt x="279136" y="378293"/>
                    <a:pt x="276345" y="379659"/>
                  </a:cubicBezTo>
                  <a:lnTo>
                    <a:pt x="259304" y="379243"/>
                  </a:lnTo>
                  <a:cubicBezTo>
                    <a:pt x="260247" y="378899"/>
                    <a:pt x="259393" y="380202"/>
                    <a:pt x="256741" y="383151"/>
                  </a:cubicBezTo>
                  <a:cubicBezTo>
                    <a:pt x="254089" y="386101"/>
                    <a:pt x="250861" y="387981"/>
                    <a:pt x="247056" y="388792"/>
                  </a:cubicBezTo>
                  <a:lnTo>
                    <a:pt x="226305" y="386299"/>
                  </a:lnTo>
                  <a:cubicBezTo>
                    <a:pt x="224215" y="386965"/>
                    <a:pt x="222264" y="388918"/>
                    <a:pt x="220452" y="392158"/>
                  </a:cubicBezTo>
                  <a:cubicBezTo>
                    <a:pt x="218640" y="395398"/>
                    <a:pt x="211836" y="399346"/>
                    <a:pt x="200038" y="404002"/>
                  </a:cubicBezTo>
                  <a:lnTo>
                    <a:pt x="186495" y="413558"/>
                  </a:lnTo>
                  <a:lnTo>
                    <a:pt x="139496" y="442317"/>
                  </a:lnTo>
                  <a:lnTo>
                    <a:pt x="123354" y="440393"/>
                  </a:lnTo>
                  <a:lnTo>
                    <a:pt x="134067" y="420177"/>
                  </a:lnTo>
                  <a:lnTo>
                    <a:pt x="187864" y="385558"/>
                  </a:lnTo>
                  <a:lnTo>
                    <a:pt x="240490" y="347024"/>
                  </a:lnTo>
                  <a:cubicBezTo>
                    <a:pt x="259222" y="333812"/>
                    <a:pt x="268174" y="325288"/>
                    <a:pt x="267345" y="321452"/>
                  </a:cubicBezTo>
                  <a:cubicBezTo>
                    <a:pt x="267706" y="324529"/>
                    <a:pt x="260687" y="326005"/>
                    <a:pt x="246286" y="325879"/>
                  </a:cubicBezTo>
                  <a:cubicBezTo>
                    <a:pt x="231885" y="325754"/>
                    <a:pt x="222268" y="324224"/>
                    <a:pt x="217434" y="321290"/>
                  </a:cubicBezTo>
                  <a:cubicBezTo>
                    <a:pt x="212599" y="318356"/>
                    <a:pt x="208582" y="315088"/>
                    <a:pt x="205381" y="311486"/>
                  </a:cubicBezTo>
                  <a:lnTo>
                    <a:pt x="190899" y="294716"/>
                  </a:lnTo>
                  <a:cubicBezTo>
                    <a:pt x="188205" y="292022"/>
                    <a:pt x="185711" y="289050"/>
                    <a:pt x="183416" y="285798"/>
                  </a:cubicBezTo>
                  <a:cubicBezTo>
                    <a:pt x="181122" y="282547"/>
                    <a:pt x="179523" y="274937"/>
                    <a:pt x="178619" y="262967"/>
                  </a:cubicBezTo>
                  <a:lnTo>
                    <a:pt x="177296" y="249708"/>
                  </a:lnTo>
                  <a:cubicBezTo>
                    <a:pt x="177045" y="247182"/>
                    <a:pt x="176844" y="243805"/>
                    <a:pt x="176694" y="239577"/>
                  </a:cubicBezTo>
                  <a:cubicBezTo>
                    <a:pt x="176544" y="235349"/>
                    <a:pt x="177445" y="230900"/>
                    <a:pt x="179396" y="226229"/>
                  </a:cubicBezTo>
                  <a:cubicBezTo>
                    <a:pt x="181347" y="221558"/>
                    <a:pt x="184577" y="216806"/>
                    <a:pt x="189087" y="211974"/>
                  </a:cubicBezTo>
                  <a:lnTo>
                    <a:pt x="241931" y="154905"/>
                  </a:lnTo>
                  <a:lnTo>
                    <a:pt x="275697" y="125523"/>
                  </a:lnTo>
                  <a:cubicBezTo>
                    <a:pt x="281089" y="120488"/>
                    <a:pt x="284295" y="115891"/>
                    <a:pt x="285316" y="111732"/>
                  </a:cubicBezTo>
                  <a:cubicBezTo>
                    <a:pt x="286336" y="107572"/>
                    <a:pt x="286591" y="105347"/>
                    <a:pt x="286079" y="105056"/>
                  </a:cubicBezTo>
                  <a:cubicBezTo>
                    <a:pt x="285714" y="104628"/>
                    <a:pt x="282256" y="103432"/>
                    <a:pt x="275707" y="101468"/>
                  </a:cubicBezTo>
                  <a:cubicBezTo>
                    <a:pt x="269158" y="99504"/>
                    <a:pt x="262196" y="95943"/>
                    <a:pt x="254820" y="90785"/>
                  </a:cubicBezTo>
                  <a:lnTo>
                    <a:pt x="234472" y="75727"/>
                  </a:lnTo>
                  <a:lnTo>
                    <a:pt x="216524" y="64016"/>
                  </a:lnTo>
                  <a:cubicBezTo>
                    <a:pt x="205313" y="54991"/>
                    <a:pt x="200713" y="47253"/>
                    <a:pt x="202723" y="40801"/>
                  </a:cubicBezTo>
                  <a:cubicBezTo>
                    <a:pt x="204733" y="34349"/>
                    <a:pt x="207603" y="30509"/>
                    <a:pt x="211333" y="29281"/>
                  </a:cubicBezTo>
                  <a:cubicBezTo>
                    <a:pt x="215063" y="28053"/>
                    <a:pt x="220075" y="28749"/>
                    <a:pt x="226371" y="31368"/>
                  </a:cubicBezTo>
                  <a:cubicBezTo>
                    <a:pt x="228778" y="32814"/>
                    <a:pt x="230572" y="33579"/>
                    <a:pt x="231754" y="33662"/>
                  </a:cubicBezTo>
                  <a:lnTo>
                    <a:pt x="240642" y="33662"/>
                  </a:lnTo>
                  <a:cubicBezTo>
                    <a:pt x="259881" y="33997"/>
                    <a:pt x="269611" y="34110"/>
                    <a:pt x="269831" y="34000"/>
                  </a:cubicBezTo>
                  <a:cubicBezTo>
                    <a:pt x="282925" y="31769"/>
                    <a:pt x="294172" y="28495"/>
                    <a:pt x="303571" y="24179"/>
                  </a:cubicBezTo>
                  <a:lnTo>
                    <a:pt x="332708" y="6695"/>
                  </a:lnTo>
                  <a:cubicBezTo>
                    <a:pt x="342900" y="884"/>
                    <a:pt x="353210" y="-1144"/>
                    <a:pt x="363636" y="611"/>
                  </a:cubicBezTo>
                  <a:lnTo>
                    <a:pt x="368219" y="1715"/>
                  </a:ln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94" name="任意多边形: 形状 22"/>
            <p:cNvSpPr/>
            <p:nvPr/>
          </p:nvSpPr>
          <p:spPr>
            <a:xfrm>
              <a:off x="1799760" y="1114264"/>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95" name="任意多边形: 形状 14"/>
            <p:cNvSpPr/>
            <p:nvPr/>
          </p:nvSpPr>
          <p:spPr>
            <a:xfrm>
              <a:off x="2773439" y="1585084"/>
              <a:ext cx="4301784" cy="282103"/>
            </a:xfrm>
            <a:custGeom>
              <a:avLst/>
              <a:gdLst/>
              <a:ahLst/>
              <a:cxnLst/>
              <a:rect l="l" t="t" r="r" b="b"/>
              <a:pathLst>
                <a:path w="4301784" h="282103">
                  <a:moveTo>
                    <a:pt x="1345202" y="194498"/>
                  </a:moveTo>
                  <a:lnTo>
                    <a:pt x="1336012" y="214982"/>
                  </a:lnTo>
                  <a:cubicBezTo>
                    <a:pt x="1346932" y="221723"/>
                    <a:pt x="1361142" y="226778"/>
                    <a:pt x="1378642" y="230149"/>
                  </a:cubicBezTo>
                  <a:lnTo>
                    <a:pt x="1405941" y="233753"/>
                  </a:lnTo>
                  <a:lnTo>
                    <a:pt x="1406198" y="214898"/>
                  </a:lnTo>
                  <a:cubicBezTo>
                    <a:pt x="1406393" y="208716"/>
                    <a:pt x="1406686" y="203522"/>
                    <a:pt x="1407077" y="199318"/>
                  </a:cubicBezTo>
                  <a:lnTo>
                    <a:pt x="1345202" y="199318"/>
                  </a:lnTo>
                  <a:close/>
                  <a:moveTo>
                    <a:pt x="160976" y="186221"/>
                  </a:moveTo>
                  <a:lnTo>
                    <a:pt x="160976" y="213754"/>
                  </a:lnTo>
                  <a:lnTo>
                    <a:pt x="226517" y="213754"/>
                  </a:lnTo>
                  <a:lnTo>
                    <a:pt x="239665" y="196753"/>
                  </a:lnTo>
                  <a:lnTo>
                    <a:pt x="204546" y="199057"/>
                  </a:lnTo>
                  <a:lnTo>
                    <a:pt x="204546" y="186221"/>
                  </a:lnTo>
                  <a:close/>
                  <a:moveTo>
                    <a:pt x="2641513" y="185030"/>
                  </a:moveTo>
                  <a:cubicBezTo>
                    <a:pt x="2641513" y="192224"/>
                    <a:pt x="2641513" y="199814"/>
                    <a:pt x="2641513" y="207801"/>
                  </a:cubicBezTo>
                  <a:lnTo>
                    <a:pt x="2682236" y="207801"/>
                  </a:lnTo>
                  <a:lnTo>
                    <a:pt x="2682236" y="185030"/>
                  </a:lnTo>
                  <a:close/>
                  <a:moveTo>
                    <a:pt x="3274479" y="183858"/>
                  </a:moveTo>
                  <a:lnTo>
                    <a:pt x="3274479" y="248282"/>
                  </a:lnTo>
                  <a:lnTo>
                    <a:pt x="3315649" y="248282"/>
                  </a:lnTo>
                  <a:lnTo>
                    <a:pt x="3315649" y="183858"/>
                  </a:lnTo>
                  <a:close/>
                  <a:moveTo>
                    <a:pt x="1449233" y="163599"/>
                  </a:moveTo>
                  <a:cubicBezTo>
                    <a:pt x="1450002" y="170706"/>
                    <a:pt x="1450386" y="178296"/>
                    <a:pt x="1450386" y="186370"/>
                  </a:cubicBezTo>
                  <a:lnTo>
                    <a:pt x="1482068" y="186370"/>
                  </a:lnTo>
                  <a:lnTo>
                    <a:pt x="1499777" y="163599"/>
                  </a:lnTo>
                  <a:close/>
                  <a:moveTo>
                    <a:pt x="2832739" y="157646"/>
                  </a:moveTo>
                  <a:lnTo>
                    <a:pt x="2832739" y="225660"/>
                  </a:lnTo>
                  <a:lnTo>
                    <a:pt x="2875118" y="225660"/>
                  </a:lnTo>
                  <a:lnTo>
                    <a:pt x="2875118" y="157646"/>
                  </a:lnTo>
                  <a:close/>
                  <a:moveTo>
                    <a:pt x="3457817" y="152883"/>
                  </a:moveTo>
                  <a:lnTo>
                    <a:pt x="3457817" y="225660"/>
                  </a:lnTo>
                  <a:lnTo>
                    <a:pt x="3490652" y="225660"/>
                  </a:lnTo>
                  <a:lnTo>
                    <a:pt x="3490652" y="152883"/>
                  </a:lnTo>
                  <a:close/>
                  <a:moveTo>
                    <a:pt x="2640360" y="150502"/>
                  </a:moveTo>
                  <a:cubicBezTo>
                    <a:pt x="2640360" y="150415"/>
                    <a:pt x="2640360" y="153132"/>
                    <a:pt x="2640360" y="158651"/>
                  </a:cubicBezTo>
                  <a:cubicBezTo>
                    <a:pt x="2641129" y="165484"/>
                    <a:pt x="2641513" y="169961"/>
                    <a:pt x="2641513" y="172082"/>
                  </a:cubicBezTo>
                  <a:lnTo>
                    <a:pt x="2682236" y="172082"/>
                  </a:lnTo>
                  <a:lnTo>
                    <a:pt x="2682236" y="150502"/>
                  </a:lnTo>
                  <a:close/>
                  <a:moveTo>
                    <a:pt x="1693962" y="146930"/>
                  </a:moveTo>
                  <a:cubicBezTo>
                    <a:pt x="1706823" y="163984"/>
                    <a:pt x="1720602" y="177949"/>
                    <a:pt x="1735299" y="188825"/>
                  </a:cubicBezTo>
                  <a:cubicBezTo>
                    <a:pt x="1745940" y="176646"/>
                    <a:pt x="1754684" y="162681"/>
                    <a:pt x="1761530" y="146930"/>
                  </a:cubicBezTo>
                  <a:close/>
                  <a:moveTo>
                    <a:pt x="501532" y="144549"/>
                  </a:moveTo>
                  <a:lnTo>
                    <a:pt x="501532" y="211168"/>
                  </a:lnTo>
                  <a:lnTo>
                    <a:pt x="521029" y="212136"/>
                  </a:lnTo>
                  <a:cubicBezTo>
                    <a:pt x="526722" y="212136"/>
                    <a:pt x="529568" y="209035"/>
                    <a:pt x="529568" y="202834"/>
                  </a:cubicBezTo>
                  <a:lnTo>
                    <a:pt x="529568" y="144549"/>
                  </a:lnTo>
                  <a:close/>
                  <a:moveTo>
                    <a:pt x="382451" y="144549"/>
                  </a:moveTo>
                  <a:lnTo>
                    <a:pt x="382451" y="212564"/>
                  </a:lnTo>
                  <a:lnTo>
                    <a:pt x="403362" y="212564"/>
                  </a:lnTo>
                  <a:lnTo>
                    <a:pt x="403362" y="144549"/>
                  </a:lnTo>
                  <a:close/>
                  <a:moveTo>
                    <a:pt x="3295911" y="134726"/>
                  </a:moveTo>
                  <a:cubicBezTo>
                    <a:pt x="3282380" y="146149"/>
                    <a:pt x="3263788" y="155854"/>
                    <a:pt x="3240137" y="163841"/>
                  </a:cubicBezTo>
                  <a:lnTo>
                    <a:pt x="3279037" y="172064"/>
                  </a:lnTo>
                  <a:lnTo>
                    <a:pt x="3312058" y="172064"/>
                  </a:lnTo>
                  <a:lnTo>
                    <a:pt x="3321937" y="152195"/>
                  </a:lnTo>
                  <a:lnTo>
                    <a:pt x="3322984" y="152616"/>
                  </a:lnTo>
                  <a:close/>
                  <a:moveTo>
                    <a:pt x="3177555" y="129071"/>
                  </a:moveTo>
                  <a:lnTo>
                    <a:pt x="3177555" y="205420"/>
                  </a:lnTo>
                  <a:lnTo>
                    <a:pt x="3184010" y="205420"/>
                  </a:lnTo>
                  <a:lnTo>
                    <a:pt x="3184010" y="129071"/>
                  </a:lnTo>
                  <a:close/>
                  <a:moveTo>
                    <a:pt x="3139418" y="129071"/>
                  </a:moveTo>
                  <a:lnTo>
                    <a:pt x="3139418" y="205420"/>
                  </a:lnTo>
                  <a:lnTo>
                    <a:pt x="3147045" y="205420"/>
                  </a:lnTo>
                  <a:lnTo>
                    <a:pt x="3147045" y="129071"/>
                  </a:lnTo>
                  <a:close/>
                  <a:moveTo>
                    <a:pt x="160976" y="127880"/>
                  </a:moveTo>
                  <a:lnTo>
                    <a:pt x="160976" y="173273"/>
                  </a:lnTo>
                  <a:lnTo>
                    <a:pt x="204546" y="173273"/>
                  </a:lnTo>
                  <a:lnTo>
                    <a:pt x="204546" y="127880"/>
                  </a:lnTo>
                  <a:close/>
                  <a:moveTo>
                    <a:pt x="76442" y="127880"/>
                  </a:moveTo>
                  <a:lnTo>
                    <a:pt x="76442" y="173273"/>
                  </a:lnTo>
                  <a:lnTo>
                    <a:pt x="117630" y="173273"/>
                  </a:lnTo>
                  <a:lnTo>
                    <a:pt x="117630" y="127880"/>
                  </a:lnTo>
                  <a:close/>
                  <a:moveTo>
                    <a:pt x="1449233" y="126690"/>
                  </a:moveTo>
                  <a:lnTo>
                    <a:pt x="1449233" y="131489"/>
                  </a:lnTo>
                  <a:lnTo>
                    <a:pt x="1449233" y="150651"/>
                  </a:lnTo>
                  <a:lnTo>
                    <a:pt x="1477324" y="150651"/>
                  </a:lnTo>
                  <a:lnTo>
                    <a:pt x="1489932" y="133578"/>
                  </a:lnTo>
                  <a:lnTo>
                    <a:pt x="1472562" y="134875"/>
                  </a:lnTo>
                  <a:lnTo>
                    <a:pt x="1472562" y="126690"/>
                  </a:lnTo>
                  <a:close/>
                  <a:moveTo>
                    <a:pt x="1374540" y="124308"/>
                  </a:moveTo>
                  <a:cubicBezTo>
                    <a:pt x="1374540" y="129952"/>
                    <a:pt x="1369777" y="134361"/>
                    <a:pt x="1360252" y="137536"/>
                  </a:cubicBezTo>
                  <a:cubicBezTo>
                    <a:pt x="1358739" y="152617"/>
                    <a:pt x="1355963" y="166611"/>
                    <a:pt x="1351923" y="179519"/>
                  </a:cubicBezTo>
                  <a:lnTo>
                    <a:pt x="1348849" y="186370"/>
                  </a:lnTo>
                  <a:lnTo>
                    <a:pt x="1407077" y="186370"/>
                  </a:lnTo>
                  <a:cubicBezTo>
                    <a:pt x="1407077" y="177998"/>
                    <a:pt x="1407077" y="170408"/>
                    <a:pt x="1407077" y="163599"/>
                  </a:cubicBezTo>
                  <a:lnTo>
                    <a:pt x="1360382" y="163599"/>
                  </a:lnTo>
                  <a:lnTo>
                    <a:pt x="1360382" y="150651"/>
                  </a:lnTo>
                  <a:lnTo>
                    <a:pt x="1407077" y="150651"/>
                  </a:lnTo>
                  <a:lnTo>
                    <a:pt x="1407077" y="132699"/>
                  </a:lnTo>
                  <a:lnTo>
                    <a:pt x="1407077" y="126690"/>
                  </a:lnTo>
                  <a:lnTo>
                    <a:pt x="1374540" y="126690"/>
                  </a:lnTo>
                  <a:cubicBezTo>
                    <a:pt x="1374540" y="126690"/>
                    <a:pt x="1374540" y="125896"/>
                    <a:pt x="1374540" y="124308"/>
                  </a:cubicBezTo>
                  <a:close/>
                  <a:moveTo>
                    <a:pt x="3805666" y="119876"/>
                  </a:moveTo>
                  <a:lnTo>
                    <a:pt x="3801350" y="120737"/>
                  </a:lnTo>
                  <a:lnTo>
                    <a:pt x="3776905" y="120737"/>
                  </a:lnTo>
                  <a:lnTo>
                    <a:pt x="3776905" y="181291"/>
                  </a:lnTo>
                  <a:cubicBezTo>
                    <a:pt x="3776160" y="181378"/>
                    <a:pt x="3778176" y="181024"/>
                    <a:pt x="3782951" y="180231"/>
                  </a:cubicBezTo>
                  <a:cubicBezTo>
                    <a:pt x="3785896" y="179493"/>
                    <a:pt x="3790296" y="178240"/>
                    <a:pt x="3796150" y="176473"/>
                  </a:cubicBezTo>
                  <a:lnTo>
                    <a:pt x="3804328" y="173919"/>
                  </a:lnTo>
                  <a:lnTo>
                    <a:pt x="3803842" y="173943"/>
                  </a:lnTo>
                  <a:close/>
                  <a:moveTo>
                    <a:pt x="2639839" y="118355"/>
                  </a:moveTo>
                  <a:lnTo>
                    <a:pt x="2639839" y="125555"/>
                  </a:lnTo>
                  <a:lnTo>
                    <a:pt x="2639839" y="137554"/>
                  </a:lnTo>
                  <a:lnTo>
                    <a:pt x="2679669" y="137554"/>
                  </a:lnTo>
                  <a:lnTo>
                    <a:pt x="2686887" y="126746"/>
                  </a:lnTo>
                  <a:lnTo>
                    <a:pt x="2681046" y="126746"/>
                  </a:lnTo>
                  <a:lnTo>
                    <a:pt x="2681046" y="118355"/>
                  </a:lnTo>
                  <a:close/>
                  <a:moveTo>
                    <a:pt x="537419" y="111733"/>
                  </a:moveTo>
                  <a:lnTo>
                    <a:pt x="574607" y="127304"/>
                  </a:lnTo>
                  <a:cubicBezTo>
                    <a:pt x="578911" y="129462"/>
                    <a:pt x="581062" y="131725"/>
                    <a:pt x="581062" y="134094"/>
                  </a:cubicBezTo>
                  <a:cubicBezTo>
                    <a:pt x="581844" y="139005"/>
                    <a:pt x="578346" y="144258"/>
                    <a:pt x="570570" y="149851"/>
                  </a:cubicBezTo>
                  <a:lnTo>
                    <a:pt x="570570" y="159674"/>
                  </a:lnTo>
                  <a:cubicBezTo>
                    <a:pt x="570570" y="162787"/>
                    <a:pt x="570570" y="170538"/>
                    <a:pt x="570570" y="182928"/>
                  </a:cubicBezTo>
                  <a:cubicBezTo>
                    <a:pt x="571339" y="199336"/>
                    <a:pt x="571723" y="210703"/>
                    <a:pt x="571723" y="217028"/>
                  </a:cubicBezTo>
                  <a:cubicBezTo>
                    <a:pt x="572505" y="237740"/>
                    <a:pt x="555551" y="249771"/>
                    <a:pt x="520861" y="253119"/>
                  </a:cubicBezTo>
                  <a:cubicBezTo>
                    <a:pt x="523156" y="236252"/>
                    <a:pt x="516713" y="225747"/>
                    <a:pt x="501532" y="221605"/>
                  </a:cubicBezTo>
                  <a:lnTo>
                    <a:pt x="501532" y="261416"/>
                  </a:lnTo>
                  <a:cubicBezTo>
                    <a:pt x="502301" y="269528"/>
                    <a:pt x="499288" y="274160"/>
                    <a:pt x="492491" y="275313"/>
                  </a:cubicBezTo>
                  <a:cubicBezTo>
                    <a:pt x="485571" y="276864"/>
                    <a:pt x="474520" y="277639"/>
                    <a:pt x="459340" y="277639"/>
                  </a:cubicBezTo>
                  <a:cubicBezTo>
                    <a:pt x="460902" y="251730"/>
                    <a:pt x="461684" y="223688"/>
                    <a:pt x="461684" y="193514"/>
                  </a:cubicBezTo>
                  <a:lnTo>
                    <a:pt x="461684" y="156158"/>
                  </a:lnTo>
                  <a:cubicBezTo>
                    <a:pt x="461684" y="154607"/>
                    <a:pt x="461684" y="150031"/>
                    <a:pt x="461684" y="142428"/>
                  </a:cubicBezTo>
                  <a:cubicBezTo>
                    <a:pt x="460902" y="132296"/>
                    <a:pt x="460512" y="124401"/>
                    <a:pt x="460512" y="118746"/>
                  </a:cubicBezTo>
                  <a:lnTo>
                    <a:pt x="506258" y="131601"/>
                  </a:lnTo>
                  <a:lnTo>
                    <a:pt x="526405" y="131601"/>
                  </a:lnTo>
                  <a:close/>
                  <a:moveTo>
                    <a:pt x="3911427" y="95733"/>
                  </a:moveTo>
                  <a:lnTo>
                    <a:pt x="3911427" y="142317"/>
                  </a:lnTo>
                  <a:lnTo>
                    <a:pt x="3931202" y="142317"/>
                  </a:lnTo>
                  <a:lnTo>
                    <a:pt x="3931202" y="95733"/>
                  </a:lnTo>
                  <a:close/>
                  <a:moveTo>
                    <a:pt x="3847170" y="95733"/>
                  </a:moveTo>
                  <a:lnTo>
                    <a:pt x="3847170" y="142317"/>
                  </a:lnTo>
                  <a:lnTo>
                    <a:pt x="3866927" y="142317"/>
                  </a:lnTo>
                  <a:lnTo>
                    <a:pt x="3866927" y="95733"/>
                  </a:lnTo>
                  <a:close/>
                  <a:moveTo>
                    <a:pt x="1449233" y="89780"/>
                  </a:moveTo>
                  <a:lnTo>
                    <a:pt x="1449233" y="113742"/>
                  </a:lnTo>
                  <a:lnTo>
                    <a:pt x="1472562" y="113742"/>
                  </a:lnTo>
                  <a:lnTo>
                    <a:pt x="1472562" y="89780"/>
                  </a:lnTo>
                  <a:close/>
                  <a:moveTo>
                    <a:pt x="4049465" y="84367"/>
                  </a:moveTo>
                  <a:lnTo>
                    <a:pt x="4088811" y="100924"/>
                  </a:lnTo>
                  <a:cubicBezTo>
                    <a:pt x="4094219" y="103082"/>
                    <a:pt x="4096922" y="105724"/>
                    <a:pt x="4096922" y="108849"/>
                  </a:cubicBezTo>
                  <a:cubicBezTo>
                    <a:pt x="4097704" y="113227"/>
                    <a:pt x="4093425" y="118238"/>
                    <a:pt x="4084086" y="123881"/>
                  </a:cubicBezTo>
                  <a:lnTo>
                    <a:pt x="4084086" y="209271"/>
                  </a:lnTo>
                  <a:lnTo>
                    <a:pt x="4123897" y="190593"/>
                  </a:lnTo>
                  <a:lnTo>
                    <a:pt x="4129609" y="199336"/>
                  </a:lnTo>
                  <a:cubicBezTo>
                    <a:pt x="4108723" y="224798"/>
                    <a:pt x="4088489" y="244624"/>
                    <a:pt x="4068905" y="258812"/>
                  </a:cubicBezTo>
                  <a:cubicBezTo>
                    <a:pt x="4070468" y="269118"/>
                    <a:pt x="4067467" y="274830"/>
                    <a:pt x="4059901" y="275946"/>
                  </a:cubicBezTo>
                  <a:cubicBezTo>
                    <a:pt x="4056838" y="275946"/>
                    <a:pt x="4053868" y="274023"/>
                    <a:pt x="4050990" y="270179"/>
                  </a:cubicBezTo>
                  <a:lnTo>
                    <a:pt x="4029094" y="234553"/>
                  </a:lnTo>
                  <a:cubicBezTo>
                    <a:pt x="4038433" y="228761"/>
                    <a:pt x="4042712" y="221673"/>
                    <a:pt x="4041930" y="213289"/>
                  </a:cubicBezTo>
                  <a:lnTo>
                    <a:pt x="4041930" y="118355"/>
                  </a:lnTo>
                  <a:lnTo>
                    <a:pt x="4010416" y="118355"/>
                  </a:lnTo>
                  <a:lnTo>
                    <a:pt x="4010416" y="105407"/>
                  </a:lnTo>
                  <a:lnTo>
                    <a:pt x="4038340" y="105407"/>
                  </a:lnTo>
                  <a:close/>
                  <a:moveTo>
                    <a:pt x="3256583" y="83139"/>
                  </a:moveTo>
                  <a:lnTo>
                    <a:pt x="3219171" y="121307"/>
                  </a:lnTo>
                  <a:lnTo>
                    <a:pt x="3219171" y="162371"/>
                  </a:lnTo>
                  <a:cubicBezTo>
                    <a:pt x="3238234" y="148220"/>
                    <a:pt x="3257209" y="132023"/>
                    <a:pt x="3276098" y="113779"/>
                  </a:cubicBezTo>
                  <a:cubicBezTo>
                    <a:pt x="3267156" y="104824"/>
                    <a:pt x="3260651" y="94611"/>
                    <a:pt x="3256583" y="83139"/>
                  </a:cubicBezTo>
                  <a:close/>
                  <a:moveTo>
                    <a:pt x="1601558" y="80813"/>
                  </a:moveTo>
                  <a:lnTo>
                    <a:pt x="1639826" y="97389"/>
                  </a:lnTo>
                  <a:cubicBezTo>
                    <a:pt x="1645159" y="98456"/>
                    <a:pt x="1647825" y="101122"/>
                    <a:pt x="1647825" y="105389"/>
                  </a:cubicBezTo>
                  <a:cubicBezTo>
                    <a:pt x="1647825" y="109730"/>
                    <a:pt x="1643937" y="114622"/>
                    <a:pt x="1636161" y="120067"/>
                  </a:cubicBezTo>
                  <a:lnTo>
                    <a:pt x="1636161" y="196360"/>
                  </a:lnTo>
                  <a:lnTo>
                    <a:pt x="1676084" y="176510"/>
                  </a:lnTo>
                  <a:lnTo>
                    <a:pt x="1680512" y="184044"/>
                  </a:lnTo>
                  <a:cubicBezTo>
                    <a:pt x="1663558" y="207150"/>
                    <a:pt x="1643714" y="227422"/>
                    <a:pt x="1620980" y="244859"/>
                  </a:cubicBezTo>
                  <a:cubicBezTo>
                    <a:pt x="1620980" y="254645"/>
                    <a:pt x="1617458" y="259537"/>
                    <a:pt x="1610414" y="259537"/>
                  </a:cubicBezTo>
                  <a:cubicBezTo>
                    <a:pt x="1608590" y="259537"/>
                    <a:pt x="1606135" y="257993"/>
                    <a:pt x="1603047" y="254905"/>
                  </a:cubicBezTo>
                  <a:lnTo>
                    <a:pt x="1579997" y="220544"/>
                  </a:lnTo>
                  <a:cubicBezTo>
                    <a:pt x="1589336" y="214666"/>
                    <a:pt x="1594005" y="207404"/>
                    <a:pt x="1594005" y="198760"/>
                  </a:cubicBezTo>
                  <a:lnTo>
                    <a:pt x="1594005" y="114783"/>
                  </a:lnTo>
                  <a:lnTo>
                    <a:pt x="1562491" y="114783"/>
                  </a:lnTo>
                  <a:lnTo>
                    <a:pt x="1562491" y="101835"/>
                  </a:lnTo>
                  <a:lnTo>
                    <a:pt x="1590415" y="101835"/>
                  </a:lnTo>
                  <a:close/>
                  <a:moveTo>
                    <a:pt x="3457817" y="79065"/>
                  </a:moveTo>
                  <a:lnTo>
                    <a:pt x="3457817" y="139935"/>
                  </a:lnTo>
                  <a:lnTo>
                    <a:pt x="3490652" y="139935"/>
                  </a:lnTo>
                  <a:lnTo>
                    <a:pt x="3490652" y="79065"/>
                  </a:lnTo>
                  <a:close/>
                  <a:moveTo>
                    <a:pt x="2639839" y="79065"/>
                  </a:moveTo>
                  <a:lnTo>
                    <a:pt x="2639839" y="105407"/>
                  </a:lnTo>
                  <a:lnTo>
                    <a:pt x="2681046" y="105407"/>
                  </a:lnTo>
                  <a:lnTo>
                    <a:pt x="2681046" y="79065"/>
                  </a:lnTo>
                  <a:close/>
                  <a:moveTo>
                    <a:pt x="2554133" y="79065"/>
                  </a:moveTo>
                  <a:lnTo>
                    <a:pt x="2554133" y="105407"/>
                  </a:lnTo>
                  <a:lnTo>
                    <a:pt x="2595339" y="105407"/>
                  </a:lnTo>
                  <a:lnTo>
                    <a:pt x="2595339" y="79065"/>
                  </a:lnTo>
                  <a:close/>
                  <a:moveTo>
                    <a:pt x="2052880" y="58824"/>
                  </a:moveTo>
                  <a:lnTo>
                    <a:pt x="2052880" y="225660"/>
                  </a:lnTo>
                  <a:lnTo>
                    <a:pt x="2098849" y="225660"/>
                  </a:lnTo>
                  <a:lnTo>
                    <a:pt x="2098849" y="58824"/>
                  </a:lnTo>
                  <a:close/>
                  <a:moveTo>
                    <a:pt x="114542" y="55252"/>
                  </a:moveTo>
                  <a:lnTo>
                    <a:pt x="114542" y="78023"/>
                  </a:lnTo>
                  <a:lnTo>
                    <a:pt x="164065" y="78023"/>
                  </a:lnTo>
                  <a:lnTo>
                    <a:pt x="164065" y="55252"/>
                  </a:lnTo>
                  <a:close/>
                  <a:moveTo>
                    <a:pt x="1449233" y="52871"/>
                  </a:moveTo>
                  <a:lnTo>
                    <a:pt x="1449233" y="76832"/>
                  </a:lnTo>
                  <a:lnTo>
                    <a:pt x="1472562" y="76832"/>
                  </a:lnTo>
                  <a:lnTo>
                    <a:pt x="1472562" y="52871"/>
                  </a:lnTo>
                  <a:close/>
                  <a:moveTo>
                    <a:pt x="2639839" y="49318"/>
                  </a:moveTo>
                  <a:lnTo>
                    <a:pt x="2639839" y="66117"/>
                  </a:lnTo>
                  <a:lnTo>
                    <a:pt x="2678609" y="66117"/>
                  </a:lnTo>
                  <a:lnTo>
                    <a:pt x="2689237" y="49318"/>
                  </a:lnTo>
                  <a:close/>
                  <a:moveTo>
                    <a:pt x="3281084" y="48108"/>
                  </a:moveTo>
                  <a:cubicBezTo>
                    <a:pt x="3276966" y="57001"/>
                    <a:pt x="3271943" y="64783"/>
                    <a:pt x="3266015" y="71456"/>
                  </a:cubicBezTo>
                  <a:cubicBezTo>
                    <a:pt x="3276259" y="79716"/>
                    <a:pt x="3285226" y="86674"/>
                    <a:pt x="3292915" y="92329"/>
                  </a:cubicBezTo>
                  <a:cubicBezTo>
                    <a:pt x="3302986" y="77917"/>
                    <a:pt x="3310707" y="63177"/>
                    <a:pt x="3316077" y="48108"/>
                  </a:cubicBezTo>
                  <a:close/>
                  <a:moveTo>
                    <a:pt x="3805761" y="42462"/>
                  </a:moveTo>
                  <a:lnTo>
                    <a:pt x="3801350" y="43346"/>
                  </a:lnTo>
                  <a:lnTo>
                    <a:pt x="3776905" y="43346"/>
                  </a:lnTo>
                  <a:lnTo>
                    <a:pt x="3776905" y="105500"/>
                  </a:lnTo>
                  <a:lnTo>
                    <a:pt x="3784179" y="89334"/>
                  </a:lnTo>
                  <a:lnTo>
                    <a:pt x="3806137" y="105932"/>
                  </a:lnTo>
                  <a:lnTo>
                    <a:pt x="3806168" y="105017"/>
                  </a:lnTo>
                  <a:lnTo>
                    <a:pt x="3806168" y="52499"/>
                  </a:lnTo>
                  <a:cubicBezTo>
                    <a:pt x="3806168" y="51017"/>
                    <a:pt x="3806072" y="48355"/>
                    <a:pt x="3805880" y="44513"/>
                  </a:cubicBezTo>
                  <a:close/>
                  <a:moveTo>
                    <a:pt x="3177555" y="42155"/>
                  </a:moveTo>
                  <a:lnTo>
                    <a:pt x="3177555" y="116123"/>
                  </a:lnTo>
                  <a:lnTo>
                    <a:pt x="3184010" y="116123"/>
                  </a:lnTo>
                  <a:lnTo>
                    <a:pt x="3184010" y="42155"/>
                  </a:lnTo>
                  <a:close/>
                  <a:moveTo>
                    <a:pt x="3139418" y="42155"/>
                  </a:moveTo>
                  <a:lnTo>
                    <a:pt x="3139418" y="116123"/>
                  </a:lnTo>
                  <a:lnTo>
                    <a:pt x="3147045" y="116123"/>
                  </a:lnTo>
                  <a:lnTo>
                    <a:pt x="3147045" y="42155"/>
                  </a:lnTo>
                  <a:close/>
                  <a:moveTo>
                    <a:pt x="1005130" y="39774"/>
                  </a:moveTo>
                  <a:lnTo>
                    <a:pt x="1005130" y="174110"/>
                  </a:lnTo>
                  <a:lnTo>
                    <a:pt x="1025612" y="175152"/>
                  </a:lnTo>
                  <a:cubicBezTo>
                    <a:pt x="1033661" y="175859"/>
                    <a:pt x="1037686" y="171506"/>
                    <a:pt x="1037686" y="162092"/>
                  </a:cubicBezTo>
                  <a:cubicBezTo>
                    <a:pt x="1039236" y="145994"/>
                    <a:pt x="1030672" y="127756"/>
                    <a:pt x="1011994" y="107379"/>
                  </a:cubicBezTo>
                  <a:lnTo>
                    <a:pt x="1028347" y="39774"/>
                  </a:lnTo>
                  <a:close/>
                  <a:moveTo>
                    <a:pt x="2008451" y="39113"/>
                  </a:moveTo>
                  <a:lnTo>
                    <a:pt x="2007613" y="41230"/>
                  </a:lnTo>
                  <a:cubicBezTo>
                    <a:pt x="2005848" y="42715"/>
                    <a:pt x="2003202" y="43458"/>
                    <a:pt x="1999674" y="43458"/>
                  </a:cubicBezTo>
                  <a:cubicBezTo>
                    <a:pt x="1995891" y="43458"/>
                    <a:pt x="1992245" y="42292"/>
                    <a:pt x="1988735" y="39960"/>
                  </a:cubicBezTo>
                  <a:cubicBezTo>
                    <a:pt x="1979408" y="43048"/>
                    <a:pt x="1970627" y="45225"/>
                    <a:pt x="1962392" y="46490"/>
                  </a:cubicBezTo>
                  <a:lnTo>
                    <a:pt x="1962392" y="95882"/>
                  </a:lnTo>
                  <a:lnTo>
                    <a:pt x="1964699" y="95882"/>
                  </a:lnTo>
                  <a:lnTo>
                    <a:pt x="1979935" y="73670"/>
                  </a:lnTo>
                  <a:lnTo>
                    <a:pt x="2009533" y="94887"/>
                  </a:lnTo>
                  <a:lnTo>
                    <a:pt x="2009533" y="92948"/>
                  </a:lnTo>
                  <a:cubicBezTo>
                    <a:pt x="2009533" y="87723"/>
                    <a:pt x="2009533" y="81055"/>
                    <a:pt x="2009533" y="72944"/>
                  </a:cubicBezTo>
                  <a:cubicBezTo>
                    <a:pt x="2009143" y="64331"/>
                    <a:pt x="2008850" y="56795"/>
                    <a:pt x="2008654" y="50336"/>
                  </a:cubicBezTo>
                  <a:close/>
                  <a:moveTo>
                    <a:pt x="3911427" y="37393"/>
                  </a:moveTo>
                  <a:lnTo>
                    <a:pt x="3911427" y="82785"/>
                  </a:lnTo>
                  <a:lnTo>
                    <a:pt x="3931202" y="82785"/>
                  </a:lnTo>
                  <a:lnTo>
                    <a:pt x="3931202" y="37393"/>
                  </a:lnTo>
                  <a:close/>
                  <a:moveTo>
                    <a:pt x="3847170" y="37393"/>
                  </a:moveTo>
                  <a:lnTo>
                    <a:pt x="3847170" y="82785"/>
                  </a:lnTo>
                  <a:lnTo>
                    <a:pt x="3866927" y="82785"/>
                  </a:lnTo>
                  <a:lnTo>
                    <a:pt x="3866927" y="37393"/>
                  </a:lnTo>
                  <a:close/>
                  <a:moveTo>
                    <a:pt x="2266545" y="37393"/>
                  </a:moveTo>
                  <a:lnTo>
                    <a:pt x="2316138" y="51401"/>
                  </a:lnTo>
                  <a:cubicBezTo>
                    <a:pt x="2321037" y="52629"/>
                    <a:pt x="2323486" y="54551"/>
                    <a:pt x="2323486" y="57168"/>
                  </a:cubicBezTo>
                  <a:cubicBezTo>
                    <a:pt x="2324268" y="63729"/>
                    <a:pt x="2318780" y="68299"/>
                    <a:pt x="2307022" y="70879"/>
                  </a:cubicBezTo>
                  <a:lnTo>
                    <a:pt x="2296641" y="85167"/>
                  </a:lnTo>
                  <a:lnTo>
                    <a:pt x="2363186" y="85167"/>
                  </a:lnTo>
                  <a:lnTo>
                    <a:pt x="2381715" y="58285"/>
                  </a:lnTo>
                  <a:lnTo>
                    <a:pt x="2389967" y="65390"/>
                  </a:lnTo>
                  <a:lnTo>
                    <a:pt x="2398068" y="37393"/>
                  </a:lnTo>
                  <a:close/>
                  <a:moveTo>
                    <a:pt x="2228925" y="37393"/>
                  </a:moveTo>
                  <a:cubicBezTo>
                    <a:pt x="2229706" y="40456"/>
                    <a:pt x="2230097" y="45157"/>
                    <a:pt x="2230097" y="51494"/>
                  </a:cubicBezTo>
                  <a:cubicBezTo>
                    <a:pt x="2226860" y="67651"/>
                    <a:pt x="2220134" y="78238"/>
                    <a:pt x="2209921" y="83254"/>
                  </a:cubicBezTo>
                  <a:lnTo>
                    <a:pt x="2203033" y="85167"/>
                  </a:lnTo>
                  <a:lnTo>
                    <a:pt x="2248607" y="85167"/>
                  </a:lnTo>
                  <a:lnTo>
                    <a:pt x="2255862" y="72740"/>
                  </a:lnTo>
                  <a:cubicBezTo>
                    <a:pt x="2258827" y="66079"/>
                    <a:pt x="2261878" y="56461"/>
                    <a:pt x="2265015" y="43885"/>
                  </a:cubicBezTo>
                  <a:lnTo>
                    <a:pt x="2266131" y="37393"/>
                  </a:lnTo>
                  <a:close/>
                  <a:moveTo>
                    <a:pt x="723496" y="37393"/>
                  </a:moveTo>
                  <a:lnTo>
                    <a:pt x="773088" y="51401"/>
                  </a:lnTo>
                  <a:cubicBezTo>
                    <a:pt x="777987" y="52629"/>
                    <a:pt x="780436" y="54551"/>
                    <a:pt x="780436" y="57168"/>
                  </a:cubicBezTo>
                  <a:cubicBezTo>
                    <a:pt x="781218" y="63729"/>
                    <a:pt x="775730" y="68299"/>
                    <a:pt x="763972" y="70879"/>
                  </a:cubicBezTo>
                  <a:lnTo>
                    <a:pt x="753591" y="85167"/>
                  </a:lnTo>
                  <a:lnTo>
                    <a:pt x="820136" y="85167"/>
                  </a:lnTo>
                  <a:lnTo>
                    <a:pt x="838665" y="58285"/>
                  </a:lnTo>
                  <a:lnTo>
                    <a:pt x="846917" y="65390"/>
                  </a:lnTo>
                  <a:lnTo>
                    <a:pt x="855018" y="37393"/>
                  </a:lnTo>
                  <a:close/>
                  <a:moveTo>
                    <a:pt x="685875" y="37393"/>
                  </a:moveTo>
                  <a:cubicBezTo>
                    <a:pt x="686656" y="40456"/>
                    <a:pt x="687047" y="45157"/>
                    <a:pt x="687047" y="51494"/>
                  </a:cubicBezTo>
                  <a:cubicBezTo>
                    <a:pt x="683810" y="67651"/>
                    <a:pt x="677084" y="78238"/>
                    <a:pt x="666871" y="83254"/>
                  </a:cubicBezTo>
                  <a:lnTo>
                    <a:pt x="659984" y="85167"/>
                  </a:lnTo>
                  <a:lnTo>
                    <a:pt x="705557" y="85167"/>
                  </a:lnTo>
                  <a:lnTo>
                    <a:pt x="712813" y="72740"/>
                  </a:lnTo>
                  <a:cubicBezTo>
                    <a:pt x="715777" y="66079"/>
                    <a:pt x="718828" y="56461"/>
                    <a:pt x="721966" y="43885"/>
                  </a:cubicBezTo>
                  <a:lnTo>
                    <a:pt x="723081" y="37393"/>
                  </a:lnTo>
                  <a:close/>
                  <a:moveTo>
                    <a:pt x="460995" y="36965"/>
                  </a:moveTo>
                  <a:cubicBezTo>
                    <a:pt x="453821" y="47383"/>
                    <a:pt x="445422" y="57239"/>
                    <a:pt x="435799" y="66534"/>
                  </a:cubicBezTo>
                  <a:lnTo>
                    <a:pt x="405264" y="91120"/>
                  </a:lnTo>
                  <a:lnTo>
                    <a:pt x="459228" y="91120"/>
                  </a:lnTo>
                  <a:lnTo>
                    <a:pt x="480362" y="65410"/>
                  </a:lnTo>
                  <a:lnTo>
                    <a:pt x="489497" y="71835"/>
                  </a:lnTo>
                  <a:lnTo>
                    <a:pt x="480746" y="64039"/>
                  </a:lnTo>
                  <a:cubicBezTo>
                    <a:pt x="473073" y="55623"/>
                    <a:pt x="466490" y="46598"/>
                    <a:pt x="460995" y="36965"/>
                  </a:cubicBezTo>
                  <a:close/>
                  <a:moveTo>
                    <a:pt x="1722183" y="32630"/>
                  </a:moveTo>
                  <a:lnTo>
                    <a:pt x="1722183" y="40221"/>
                  </a:lnTo>
                  <a:cubicBezTo>
                    <a:pt x="1724518" y="74888"/>
                    <a:pt x="1711139" y="102925"/>
                    <a:pt x="1682045" y="124331"/>
                  </a:cubicBezTo>
                  <a:lnTo>
                    <a:pt x="1664783" y="133982"/>
                  </a:lnTo>
                  <a:lnTo>
                    <a:pt x="1759614" y="133982"/>
                  </a:lnTo>
                  <a:lnTo>
                    <a:pt x="1773955" y="117322"/>
                  </a:lnTo>
                  <a:lnTo>
                    <a:pt x="1773063" y="117239"/>
                  </a:lnTo>
                  <a:cubicBezTo>
                    <a:pt x="1759675" y="113128"/>
                    <a:pt x="1753568" y="101091"/>
                    <a:pt x="1754740" y="81130"/>
                  </a:cubicBezTo>
                  <a:lnTo>
                    <a:pt x="1754740" y="32630"/>
                  </a:lnTo>
                  <a:close/>
                  <a:moveTo>
                    <a:pt x="2991643" y="23570"/>
                  </a:moveTo>
                  <a:lnTo>
                    <a:pt x="2985548" y="30714"/>
                  </a:lnTo>
                  <a:lnTo>
                    <a:pt x="2985548" y="59066"/>
                  </a:lnTo>
                  <a:cubicBezTo>
                    <a:pt x="2985548" y="70737"/>
                    <a:pt x="2985548" y="80441"/>
                    <a:pt x="2985548" y="88180"/>
                  </a:cubicBezTo>
                  <a:lnTo>
                    <a:pt x="3013286" y="85018"/>
                  </a:lnTo>
                  <a:lnTo>
                    <a:pt x="3022755" y="73149"/>
                  </a:lnTo>
                  <a:lnTo>
                    <a:pt x="3024002" y="73149"/>
                  </a:lnTo>
                  <a:cubicBezTo>
                    <a:pt x="3015258" y="73149"/>
                    <a:pt x="3009398" y="68678"/>
                    <a:pt x="3006421" y="59736"/>
                  </a:cubicBezTo>
                  <a:cubicBezTo>
                    <a:pt x="3004189" y="47048"/>
                    <a:pt x="2999129" y="35371"/>
                    <a:pt x="2991241" y="24705"/>
                  </a:cubicBezTo>
                  <a:close/>
                  <a:moveTo>
                    <a:pt x="1039862" y="6957"/>
                  </a:moveTo>
                  <a:lnTo>
                    <a:pt x="1081367" y="28259"/>
                  </a:lnTo>
                  <a:cubicBezTo>
                    <a:pt x="1085807" y="30479"/>
                    <a:pt x="1088027" y="33164"/>
                    <a:pt x="1088027" y="36314"/>
                  </a:cubicBezTo>
                  <a:cubicBezTo>
                    <a:pt x="1088796" y="42168"/>
                    <a:pt x="1083190" y="45975"/>
                    <a:pt x="1071209" y="47736"/>
                  </a:cubicBezTo>
                  <a:lnTo>
                    <a:pt x="1028477" y="104607"/>
                  </a:lnTo>
                  <a:cubicBezTo>
                    <a:pt x="1063489" y="122876"/>
                    <a:pt x="1080592" y="142869"/>
                    <a:pt x="1079785" y="164585"/>
                  </a:cubicBezTo>
                  <a:cubicBezTo>
                    <a:pt x="1080604" y="196298"/>
                    <a:pt x="1062348" y="214232"/>
                    <a:pt x="1025017" y="218386"/>
                  </a:cubicBezTo>
                  <a:cubicBezTo>
                    <a:pt x="1024198" y="200726"/>
                    <a:pt x="1017569" y="189830"/>
                    <a:pt x="1005130" y="185700"/>
                  </a:cubicBezTo>
                  <a:lnTo>
                    <a:pt x="1005130" y="262681"/>
                  </a:lnTo>
                  <a:cubicBezTo>
                    <a:pt x="1005130" y="270210"/>
                    <a:pt x="1001403" y="274513"/>
                    <a:pt x="993949" y="275592"/>
                  </a:cubicBezTo>
                  <a:cubicBezTo>
                    <a:pt x="983829" y="277924"/>
                    <a:pt x="973113" y="279090"/>
                    <a:pt x="961802" y="279090"/>
                  </a:cubicBezTo>
                  <a:cubicBezTo>
                    <a:pt x="962583" y="241684"/>
                    <a:pt x="962974" y="194189"/>
                    <a:pt x="962974" y="136605"/>
                  </a:cubicBezTo>
                  <a:lnTo>
                    <a:pt x="962974" y="89911"/>
                  </a:lnTo>
                  <a:cubicBezTo>
                    <a:pt x="962974" y="72783"/>
                    <a:pt x="962974" y="47854"/>
                    <a:pt x="962974" y="15124"/>
                  </a:cubicBezTo>
                  <a:lnTo>
                    <a:pt x="1007827" y="26826"/>
                  </a:lnTo>
                  <a:lnTo>
                    <a:pt x="1026170" y="26826"/>
                  </a:lnTo>
                  <a:close/>
                  <a:moveTo>
                    <a:pt x="4035270" y="6474"/>
                  </a:moveTo>
                  <a:cubicBezTo>
                    <a:pt x="4076781" y="15490"/>
                    <a:pt x="4097121" y="29387"/>
                    <a:pt x="4096290" y="48164"/>
                  </a:cubicBezTo>
                  <a:cubicBezTo>
                    <a:pt x="4093685" y="63841"/>
                    <a:pt x="4084458" y="72560"/>
                    <a:pt x="4068608" y="74321"/>
                  </a:cubicBezTo>
                  <a:cubicBezTo>
                    <a:pt x="4060422" y="74321"/>
                    <a:pt x="4054469" y="68740"/>
                    <a:pt x="4050748" y="57578"/>
                  </a:cubicBezTo>
                  <a:cubicBezTo>
                    <a:pt x="4046978" y="41678"/>
                    <a:pt x="4040349" y="26646"/>
                    <a:pt x="4030861" y="12483"/>
                  </a:cubicBezTo>
                  <a:close/>
                  <a:moveTo>
                    <a:pt x="1585355" y="5302"/>
                  </a:moveTo>
                  <a:cubicBezTo>
                    <a:pt x="1628974" y="14318"/>
                    <a:pt x="1649958" y="28327"/>
                    <a:pt x="1648309" y="47327"/>
                  </a:cubicBezTo>
                  <a:cubicBezTo>
                    <a:pt x="1645742" y="61925"/>
                    <a:pt x="1636607" y="70532"/>
                    <a:pt x="1620906" y="73149"/>
                  </a:cubicBezTo>
                  <a:cubicBezTo>
                    <a:pt x="1611641" y="73149"/>
                    <a:pt x="1605707" y="67977"/>
                    <a:pt x="1603102" y="57633"/>
                  </a:cubicBezTo>
                  <a:cubicBezTo>
                    <a:pt x="1599890" y="43172"/>
                    <a:pt x="1593168" y="27849"/>
                    <a:pt x="1582936" y="11664"/>
                  </a:cubicBezTo>
                  <a:close/>
                  <a:moveTo>
                    <a:pt x="2831083" y="4427"/>
                  </a:moveTo>
                  <a:lnTo>
                    <a:pt x="2877592" y="9115"/>
                  </a:lnTo>
                  <a:cubicBezTo>
                    <a:pt x="2883247" y="9115"/>
                    <a:pt x="2886075" y="11559"/>
                    <a:pt x="2886075" y="16445"/>
                  </a:cubicBezTo>
                  <a:cubicBezTo>
                    <a:pt x="2885021" y="22746"/>
                    <a:pt x="2881133" y="27018"/>
                    <a:pt x="2874411" y="29263"/>
                  </a:cubicBezTo>
                  <a:lnTo>
                    <a:pt x="2874411" y="76832"/>
                  </a:lnTo>
                  <a:lnTo>
                    <a:pt x="2875583" y="76832"/>
                  </a:lnTo>
                  <a:lnTo>
                    <a:pt x="2894410" y="49950"/>
                  </a:lnTo>
                  <a:lnTo>
                    <a:pt x="2926705" y="75065"/>
                  </a:lnTo>
                  <a:cubicBezTo>
                    <a:pt x="2929198" y="76305"/>
                    <a:pt x="2930445" y="78358"/>
                    <a:pt x="2930445" y="81223"/>
                  </a:cubicBezTo>
                  <a:cubicBezTo>
                    <a:pt x="2928063" y="85948"/>
                    <a:pt x="2923946" y="88801"/>
                    <a:pt x="2918092" y="89780"/>
                  </a:cubicBezTo>
                  <a:lnTo>
                    <a:pt x="2874411" y="89780"/>
                  </a:lnTo>
                  <a:lnTo>
                    <a:pt x="2874411" y="143015"/>
                  </a:lnTo>
                  <a:lnTo>
                    <a:pt x="2884047" y="124792"/>
                  </a:lnTo>
                  <a:lnTo>
                    <a:pt x="2921627" y="141163"/>
                  </a:lnTo>
                  <a:cubicBezTo>
                    <a:pt x="2925744" y="141163"/>
                    <a:pt x="2927803" y="143160"/>
                    <a:pt x="2927803" y="147154"/>
                  </a:cubicBezTo>
                  <a:cubicBezTo>
                    <a:pt x="2928584" y="151966"/>
                    <a:pt x="2925471" y="157150"/>
                    <a:pt x="2918464" y="162706"/>
                  </a:cubicBezTo>
                  <a:lnTo>
                    <a:pt x="2918464" y="181775"/>
                  </a:lnTo>
                  <a:cubicBezTo>
                    <a:pt x="2918464" y="188670"/>
                    <a:pt x="2918842" y="207200"/>
                    <a:pt x="2919599" y="237362"/>
                  </a:cubicBezTo>
                  <a:lnTo>
                    <a:pt x="2918616" y="240958"/>
                  </a:lnTo>
                  <a:lnTo>
                    <a:pt x="2926840" y="235376"/>
                  </a:lnTo>
                  <a:cubicBezTo>
                    <a:pt x="2941236" y="224298"/>
                    <a:pt x="2952973" y="213717"/>
                    <a:pt x="2962052" y="203634"/>
                  </a:cubicBezTo>
                  <a:cubicBezTo>
                    <a:pt x="2951969" y="177837"/>
                    <a:pt x="2945824" y="146013"/>
                    <a:pt x="2943616" y="108161"/>
                  </a:cubicBezTo>
                  <a:lnTo>
                    <a:pt x="2890261" y="115174"/>
                  </a:lnTo>
                  <a:lnTo>
                    <a:pt x="2888512" y="102766"/>
                  </a:lnTo>
                  <a:lnTo>
                    <a:pt x="2942221" y="94543"/>
                  </a:lnTo>
                  <a:cubicBezTo>
                    <a:pt x="2942221" y="82562"/>
                    <a:pt x="2942221" y="69180"/>
                    <a:pt x="2942221" y="54396"/>
                  </a:cubicBezTo>
                  <a:cubicBezTo>
                    <a:pt x="2942221" y="42949"/>
                    <a:pt x="2941439" y="26584"/>
                    <a:pt x="2939877" y="5302"/>
                  </a:cubicBezTo>
                  <a:lnTo>
                    <a:pt x="2986404" y="9990"/>
                  </a:lnTo>
                  <a:cubicBezTo>
                    <a:pt x="2993610" y="9990"/>
                    <a:pt x="2997213" y="12340"/>
                    <a:pt x="2997213" y="17041"/>
                  </a:cubicBezTo>
                  <a:lnTo>
                    <a:pt x="2995891" y="18589"/>
                  </a:lnTo>
                  <a:lnTo>
                    <a:pt x="3017561" y="22794"/>
                  </a:lnTo>
                  <a:cubicBezTo>
                    <a:pt x="3038046" y="28375"/>
                    <a:pt x="3048000" y="36732"/>
                    <a:pt x="3047423" y="47867"/>
                  </a:cubicBezTo>
                  <a:cubicBezTo>
                    <a:pt x="3047423" y="57441"/>
                    <a:pt x="3044311" y="63599"/>
                    <a:pt x="3038085" y="66340"/>
                  </a:cubicBezTo>
                  <a:lnTo>
                    <a:pt x="3064297" y="78079"/>
                  </a:lnTo>
                  <a:cubicBezTo>
                    <a:pt x="3067832" y="79728"/>
                    <a:pt x="3069208" y="81675"/>
                    <a:pt x="3068427" y="83920"/>
                  </a:cubicBezTo>
                  <a:cubicBezTo>
                    <a:pt x="3068427" y="87839"/>
                    <a:pt x="3064749" y="90853"/>
                    <a:pt x="3057395" y="92962"/>
                  </a:cubicBezTo>
                  <a:lnTo>
                    <a:pt x="2985548" y="103026"/>
                  </a:lnTo>
                  <a:cubicBezTo>
                    <a:pt x="2986689" y="115466"/>
                    <a:pt x="2987929" y="126870"/>
                    <a:pt x="2989269" y="137238"/>
                  </a:cubicBezTo>
                  <a:lnTo>
                    <a:pt x="2993004" y="161467"/>
                  </a:lnTo>
                  <a:lnTo>
                    <a:pt x="2993585" y="160195"/>
                  </a:lnTo>
                  <a:cubicBezTo>
                    <a:pt x="3004524" y="141442"/>
                    <a:pt x="3011761" y="123273"/>
                    <a:pt x="3015295" y="105686"/>
                  </a:cubicBezTo>
                  <a:lnTo>
                    <a:pt x="3061004" y="122523"/>
                  </a:lnTo>
                  <a:cubicBezTo>
                    <a:pt x="3065171" y="124619"/>
                    <a:pt x="3067255" y="126814"/>
                    <a:pt x="3067255" y="129108"/>
                  </a:cubicBezTo>
                  <a:cubicBezTo>
                    <a:pt x="3067255" y="135074"/>
                    <a:pt x="3061860" y="138881"/>
                    <a:pt x="3051070" y="140531"/>
                  </a:cubicBezTo>
                  <a:cubicBezTo>
                    <a:pt x="3042835" y="162210"/>
                    <a:pt x="3029552" y="183102"/>
                    <a:pt x="3011221" y="203206"/>
                  </a:cubicBezTo>
                  <a:cubicBezTo>
                    <a:pt x="3017063" y="210623"/>
                    <a:pt x="3023859" y="217810"/>
                    <a:pt x="3031610" y="224767"/>
                  </a:cubicBezTo>
                  <a:cubicBezTo>
                    <a:pt x="3032392" y="226318"/>
                    <a:pt x="3033167" y="225685"/>
                    <a:pt x="3033936" y="222870"/>
                  </a:cubicBezTo>
                  <a:lnTo>
                    <a:pt x="3052019" y="179245"/>
                  </a:lnTo>
                  <a:lnTo>
                    <a:pt x="3061432" y="182556"/>
                  </a:lnTo>
                  <a:lnTo>
                    <a:pt x="3061432" y="225995"/>
                  </a:lnTo>
                  <a:cubicBezTo>
                    <a:pt x="3061432" y="233610"/>
                    <a:pt x="3062474" y="239501"/>
                    <a:pt x="3064557" y="243669"/>
                  </a:cubicBezTo>
                  <a:cubicBezTo>
                    <a:pt x="3068700" y="246980"/>
                    <a:pt x="3070771" y="251488"/>
                    <a:pt x="3070771" y="257193"/>
                  </a:cubicBezTo>
                  <a:cubicBezTo>
                    <a:pt x="3069779" y="268938"/>
                    <a:pt x="3060924" y="275685"/>
                    <a:pt x="3044205" y="277434"/>
                  </a:cubicBezTo>
                  <a:cubicBezTo>
                    <a:pt x="3033998" y="277434"/>
                    <a:pt x="3026340" y="276163"/>
                    <a:pt x="3021230" y="273620"/>
                  </a:cubicBezTo>
                  <a:cubicBezTo>
                    <a:pt x="3001919" y="261553"/>
                    <a:pt x="2987396" y="248040"/>
                    <a:pt x="2977660" y="233083"/>
                  </a:cubicBezTo>
                  <a:cubicBezTo>
                    <a:pt x="2953625" y="252319"/>
                    <a:pt x="2921509" y="267494"/>
                    <a:pt x="2881313" y="278606"/>
                  </a:cubicBezTo>
                  <a:lnTo>
                    <a:pt x="2875676" y="270104"/>
                  </a:lnTo>
                  <a:lnTo>
                    <a:pt x="2904654" y="250435"/>
                  </a:lnTo>
                  <a:lnTo>
                    <a:pt x="2875118" y="251463"/>
                  </a:lnTo>
                  <a:lnTo>
                    <a:pt x="2875118" y="238608"/>
                  </a:lnTo>
                  <a:lnTo>
                    <a:pt x="2832739" y="238608"/>
                  </a:lnTo>
                  <a:lnTo>
                    <a:pt x="2832739" y="247892"/>
                  </a:lnTo>
                  <a:cubicBezTo>
                    <a:pt x="2832739" y="256238"/>
                    <a:pt x="2828764" y="260902"/>
                    <a:pt x="2820814" y="261881"/>
                  </a:cubicBezTo>
                  <a:cubicBezTo>
                    <a:pt x="2811190" y="263494"/>
                    <a:pt x="2800338" y="264300"/>
                    <a:pt x="2788258" y="264300"/>
                  </a:cubicBezTo>
                  <a:cubicBezTo>
                    <a:pt x="2788258" y="253287"/>
                    <a:pt x="2788642" y="241554"/>
                    <a:pt x="2789411" y="229102"/>
                  </a:cubicBezTo>
                  <a:cubicBezTo>
                    <a:pt x="2790193" y="214455"/>
                    <a:pt x="2790583" y="205190"/>
                    <a:pt x="2790583" y="201308"/>
                  </a:cubicBezTo>
                  <a:lnTo>
                    <a:pt x="2790583" y="130299"/>
                  </a:lnTo>
                  <a:lnTo>
                    <a:pt x="2832255" y="141926"/>
                  </a:lnTo>
                  <a:lnTo>
                    <a:pt x="2832255" y="71047"/>
                  </a:lnTo>
                  <a:cubicBezTo>
                    <a:pt x="2832255" y="69484"/>
                    <a:pt x="2832255" y="64480"/>
                    <a:pt x="2832255" y="56034"/>
                  </a:cubicBezTo>
                  <a:cubicBezTo>
                    <a:pt x="2831474" y="36463"/>
                    <a:pt x="2831083" y="19261"/>
                    <a:pt x="2831083" y="4427"/>
                  </a:cubicBezTo>
                  <a:close/>
                  <a:moveTo>
                    <a:pt x="1098054" y="4130"/>
                  </a:moveTo>
                  <a:lnTo>
                    <a:pt x="1150386" y="8818"/>
                  </a:lnTo>
                  <a:cubicBezTo>
                    <a:pt x="1156835" y="8818"/>
                    <a:pt x="1160060" y="10746"/>
                    <a:pt x="1160060" y="14604"/>
                  </a:cubicBezTo>
                  <a:cubicBezTo>
                    <a:pt x="1160841" y="19106"/>
                    <a:pt x="1156562" y="23775"/>
                    <a:pt x="1147223" y="28612"/>
                  </a:cubicBezTo>
                  <a:lnTo>
                    <a:pt x="1147223" y="44406"/>
                  </a:lnTo>
                  <a:cubicBezTo>
                    <a:pt x="1154156" y="131446"/>
                    <a:pt x="1183730" y="195045"/>
                    <a:pt x="1235943" y="235204"/>
                  </a:cubicBezTo>
                  <a:lnTo>
                    <a:pt x="1229563" y="245920"/>
                  </a:lnTo>
                  <a:cubicBezTo>
                    <a:pt x="1212435" y="245138"/>
                    <a:pt x="1197019" y="254477"/>
                    <a:pt x="1183314" y="273937"/>
                  </a:cubicBezTo>
                  <a:cubicBezTo>
                    <a:pt x="1154516" y="231074"/>
                    <a:pt x="1140079" y="177372"/>
                    <a:pt x="1140005" y="112830"/>
                  </a:cubicBezTo>
                  <a:cubicBezTo>
                    <a:pt x="1139286" y="194611"/>
                    <a:pt x="1100516" y="251036"/>
                    <a:pt x="1023696" y="282103"/>
                  </a:cubicBezTo>
                  <a:lnTo>
                    <a:pt x="1016329" y="274178"/>
                  </a:lnTo>
                  <a:cubicBezTo>
                    <a:pt x="1051502" y="243768"/>
                    <a:pt x="1074074" y="214412"/>
                    <a:pt x="1084046" y="186109"/>
                  </a:cubicBezTo>
                  <a:cubicBezTo>
                    <a:pt x="1095716" y="158824"/>
                    <a:pt x="1101161" y="115664"/>
                    <a:pt x="1100380" y="56629"/>
                  </a:cubicBezTo>
                  <a:cubicBezTo>
                    <a:pt x="1101161" y="42850"/>
                    <a:pt x="1100386" y="25350"/>
                    <a:pt x="1098054" y="4130"/>
                  </a:cubicBezTo>
                  <a:close/>
                  <a:moveTo>
                    <a:pt x="164065" y="3739"/>
                  </a:moveTo>
                  <a:lnTo>
                    <a:pt x="211987" y="9599"/>
                  </a:lnTo>
                  <a:cubicBezTo>
                    <a:pt x="216713" y="9599"/>
                    <a:pt x="219075" y="11137"/>
                    <a:pt x="219075" y="14213"/>
                  </a:cubicBezTo>
                  <a:cubicBezTo>
                    <a:pt x="219844" y="18715"/>
                    <a:pt x="215559" y="23384"/>
                    <a:pt x="206220" y="28221"/>
                  </a:cubicBezTo>
                  <a:lnTo>
                    <a:pt x="206220" y="41114"/>
                  </a:lnTo>
                  <a:lnTo>
                    <a:pt x="225047" y="41114"/>
                  </a:lnTo>
                  <a:lnTo>
                    <a:pt x="246162" y="14250"/>
                  </a:lnTo>
                  <a:lnTo>
                    <a:pt x="283722" y="41002"/>
                  </a:lnTo>
                  <a:cubicBezTo>
                    <a:pt x="284975" y="42255"/>
                    <a:pt x="285601" y="43867"/>
                    <a:pt x="285601" y="45839"/>
                  </a:cubicBezTo>
                  <a:cubicBezTo>
                    <a:pt x="285601" y="52114"/>
                    <a:pt x="281298" y="55252"/>
                    <a:pt x="272691" y="55252"/>
                  </a:cubicBezTo>
                  <a:lnTo>
                    <a:pt x="206220" y="55252"/>
                  </a:lnTo>
                  <a:cubicBezTo>
                    <a:pt x="206220" y="56046"/>
                    <a:pt x="206220" y="58694"/>
                    <a:pt x="206220" y="63196"/>
                  </a:cubicBezTo>
                  <a:cubicBezTo>
                    <a:pt x="207002" y="75958"/>
                    <a:pt x="207392" y="84460"/>
                    <a:pt x="207392" y="88701"/>
                  </a:cubicBezTo>
                  <a:cubicBezTo>
                    <a:pt x="208174" y="94902"/>
                    <a:pt x="205222" y="98003"/>
                    <a:pt x="198537" y="98003"/>
                  </a:cubicBezTo>
                  <a:cubicBezTo>
                    <a:pt x="193117" y="99553"/>
                    <a:pt x="181626" y="100329"/>
                    <a:pt x="164065" y="100329"/>
                  </a:cubicBezTo>
                  <a:lnTo>
                    <a:pt x="164065" y="92162"/>
                  </a:lnTo>
                  <a:lnTo>
                    <a:pt x="160976" y="92162"/>
                  </a:lnTo>
                  <a:lnTo>
                    <a:pt x="160976" y="114932"/>
                  </a:lnTo>
                  <a:lnTo>
                    <a:pt x="200825" y="114932"/>
                  </a:lnTo>
                  <a:lnTo>
                    <a:pt x="211987" y="96217"/>
                  </a:lnTo>
                  <a:lnTo>
                    <a:pt x="252022" y="111844"/>
                  </a:lnTo>
                  <a:cubicBezTo>
                    <a:pt x="256264" y="113965"/>
                    <a:pt x="258384" y="116563"/>
                    <a:pt x="258384" y="119639"/>
                  </a:cubicBezTo>
                  <a:cubicBezTo>
                    <a:pt x="258384" y="124935"/>
                    <a:pt x="254887" y="129530"/>
                    <a:pt x="247892" y="133424"/>
                  </a:cubicBezTo>
                  <a:lnTo>
                    <a:pt x="247892" y="147656"/>
                  </a:lnTo>
                  <a:cubicBezTo>
                    <a:pt x="247892" y="159314"/>
                    <a:pt x="247892" y="172535"/>
                    <a:pt x="247892" y="187319"/>
                  </a:cubicBezTo>
                  <a:lnTo>
                    <a:pt x="247488" y="188812"/>
                  </a:lnTo>
                  <a:lnTo>
                    <a:pt x="282513" y="212601"/>
                  </a:lnTo>
                  <a:cubicBezTo>
                    <a:pt x="285539" y="212601"/>
                    <a:pt x="287052" y="214225"/>
                    <a:pt x="287052" y="217475"/>
                  </a:cubicBezTo>
                  <a:cubicBezTo>
                    <a:pt x="285812" y="223626"/>
                    <a:pt x="281509" y="226702"/>
                    <a:pt x="274142" y="226702"/>
                  </a:cubicBezTo>
                  <a:lnTo>
                    <a:pt x="160976" y="226702"/>
                  </a:lnTo>
                  <a:cubicBezTo>
                    <a:pt x="160976" y="230187"/>
                    <a:pt x="161367" y="237343"/>
                    <a:pt x="162148" y="248171"/>
                  </a:cubicBezTo>
                  <a:cubicBezTo>
                    <a:pt x="162148" y="256381"/>
                    <a:pt x="162148" y="261714"/>
                    <a:pt x="162148" y="264170"/>
                  </a:cubicBezTo>
                  <a:cubicBezTo>
                    <a:pt x="162930" y="272653"/>
                    <a:pt x="159426" y="276504"/>
                    <a:pt x="151637" y="275722"/>
                  </a:cubicBezTo>
                  <a:cubicBezTo>
                    <a:pt x="144915" y="277285"/>
                    <a:pt x="133189" y="278067"/>
                    <a:pt x="116458" y="278067"/>
                  </a:cubicBezTo>
                  <a:cubicBezTo>
                    <a:pt x="116458" y="273354"/>
                    <a:pt x="116458" y="265900"/>
                    <a:pt x="116458" y="255705"/>
                  </a:cubicBezTo>
                  <a:cubicBezTo>
                    <a:pt x="117240" y="239433"/>
                    <a:pt x="117630" y="229766"/>
                    <a:pt x="117630" y="226702"/>
                  </a:cubicBezTo>
                  <a:lnTo>
                    <a:pt x="2065" y="226702"/>
                  </a:lnTo>
                  <a:lnTo>
                    <a:pt x="2065" y="213754"/>
                  </a:lnTo>
                  <a:lnTo>
                    <a:pt x="117630" y="213754"/>
                  </a:lnTo>
                  <a:lnTo>
                    <a:pt x="117630" y="186221"/>
                  </a:lnTo>
                  <a:lnTo>
                    <a:pt x="76442" y="186221"/>
                  </a:lnTo>
                  <a:lnTo>
                    <a:pt x="76442" y="191988"/>
                  </a:lnTo>
                  <a:cubicBezTo>
                    <a:pt x="76442" y="199033"/>
                    <a:pt x="73100" y="202555"/>
                    <a:pt x="66415" y="202555"/>
                  </a:cubicBezTo>
                  <a:cubicBezTo>
                    <a:pt x="57076" y="204118"/>
                    <a:pt x="45579" y="204899"/>
                    <a:pt x="31924" y="204899"/>
                  </a:cubicBezTo>
                  <a:cubicBezTo>
                    <a:pt x="32705" y="197619"/>
                    <a:pt x="33096" y="183592"/>
                    <a:pt x="33096" y="162818"/>
                  </a:cubicBezTo>
                  <a:lnTo>
                    <a:pt x="33096" y="138317"/>
                  </a:lnTo>
                  <a:cubicBezTo>
                    <a:pt x="33096" y="127428"/>
                    <a:pt x="33096" y="116123"/>
                    <a:pt x="33096" y="104403"/>
                  </a:cubicBezTo>
                  <a:lnTo>
                    <a:pt x="77688" y="114932"/>
                  </a:lnTo>
                  <a:lnTo>
                    <a:pt x="117630" y="114932"/>
                  </a:lnTo>
                  <a:lnTo>
                    <a:pt x="117630" y="92162"/>
                  </a:lnTo>
                  <a:lnTo>
                    <a:pt x="114542" y="92162"/>
                  </a:lnTo>
                  <a:cubicBezTo>
                    <a:pt x="114542" y="96403"/>
                    <a:pt x="111534" y="99126"/>
                    <a:pt x="105519" y="100329"/>
                  </a:cubicBezTo>
                  <a:cubicBezTo>
                    <a:pt x="93117" y="101891"/>
                    <a:pt x="81682" y="102673"/>
                    <a:pt x="71214" y="102673"/>
                  </a:cubicBezTo>
                  <a:cubicBezTo>
                    <a:pt x="71996" y="89948"/>
                    <a:pt x="72386" y="74935"/>
                    <a:pt x="72386" y="57633"/>
                  </a:cubicBezTo>
                  <a:lnTo>
                    <a:pt x="72386" y="55252"/>
                  </a:lnTo>
                  <a:lnTo>
                    <a:pt x="0" y="55252"/>
                  </a:lnTo>
                  <a:lnTo>
                    <a:pt x="0" y="41114"/>
                  </a:lnTo>
                  <a:lnTo>
                    <a:pt x="72386" y="41114"/>
                  </a:lnTo>
                  <a:lnTo>
                    <a:pt x="72386" y="4911"/>
                  </a:lnTo>
                  <a:lnTo>
                    <a:pt x="119267" y="9618"/>
                  </a:lnTo>
                  <a:cubicBezTo>
                    <a:pt x="123906" y="9605"/>
                    <a:pt x="126225" y="11559"/>
                    <a:pt x="126225" y="15478"/>
                  </a:cubicBezTo>
                  <a:cubicBezTo>
                    <a:pt x="126225" y="20861"/>
                    <a:pt x="122331" y="25499"/>
                    <a:pt x="114542" y="29393"/>
                  </a:cubicBezTo>
                  <a:lnTo>
                    <a:pt x="114542" y="41114"/>
                  </a:lnTo>
                  <a:lnTo>
                    <a:pt x="164065" y="41114"/>
                  </a:lnTo>
                  <a:close/>
                  <a:moveTo>
                    <a:pt x="2594167" y="3646"/>
                  </a:moveTo>
                  <a:lnTo>
                    <a:pt x="2643262" y="9506"/>
                  </a:lnTo>
                  <a:cubicBezTo>
                    <a:pt x="2650319" y="9506"/>
                    <a:pt x="2653457" y="11633"/>
                    <a:pt x="2652675" y="15887"/>
                  </a:cubicBezTo>
                  <a:cubicBezTo>
                    <a:pt x="2652675" y="21915"/>
                    <a:pt x="2648397" y="26485"/>
                    <a:pt x="2639839" y="29598"/>
                  </a:cubicBezTo>
                  <a:lnTo>
                    <a:pt x="2639839" y="37523"/>
                  </a:lnTo>
                  <a:lnTo>
                    <a:pt x="2697175" y="37523"/>
                  </a:lnTo>
                  <a:lnTo>
                    <a:pt x="2719481" y="9488"/>
                  </a:lnTo>
                  <a:lnTo>
                    <a:pt x="2757339" y="36798"/>
                  </a:lnTo>
                  <a:cubicBezTo>
                    <a:pt x="2760712" y="38137"/>
                    <a:pt x="2762014" y="40227"/>
                    <a:pt x="2761246" y="43067"/>
                  </a:cubicBezTo>
                  <a:cubicBezTo>
                    <a:pt x="2761246" y="47234"/>
                    <a:pt x="2756942" y="49318"/>
                    <a:pt x="2748335" y="49318"/>
                  </a:cubicBezTo>
                  <a:lnTo>
                    <a:pt x="2691821" y="49318"/>
                  </a:lnTo>
                  <a:lnTo>
                    <a:pt x="2727722" y="61577"/>
                  </a:lnTo>
                  <a:cubicBezTo>
                    <a:pt x="2732497" y="62780"/>
                    <a:pt x="2734884" y="65087"/>
                    <a:pt x="2734884" y="68498"/>
                  </a:cubicBezTo>
                  <a:cubicBezTo>
                    <a:pt x="2734884" y="72653"/>
                    <a:pt x="2731387" y="77837"/>
                    <a:pt x="2724392" y="84050"/>
                  </a:cubicBezTo>
                  <a:lnTo>
                    <a:pt x="2724392" y="88292"/>
                  </a:lnTo>
                  <a:cubicBezTo>
                    <a:pt x="2724392" y="89073"/>
                    <a:pt x="2724392" y="92286"/>
                    <a:pt x="2724392" y="97929"/>
                  </a:cubicBezTo>
                  <a:cubicBezTo>
                    <a:pt x="2725186" y="105717"/>
                    <a:pt x="2725583" y="111193"/>
                    <a:pt x="2725583" y="114356"/>
                  </a:cubicBezTo>
                  <a:cubicBezTo>
                    <a:pt x="2724355" y="119168"/>
                    <a:pt x="2721477" y="122138"/>
                    <a:pt x="2716951" y="123267"/>
                  </a:cubicBezTo>
                  <a:cubicBezTo>
                    <a:pt x="2709782" y="124060"/>
                    <a:pt x="2703699" y="124495"/>
                    <a:pt x="2698701" y="124569"/>
                  </a:cubicBezTo>
                  <a:lnTo>
                    <a:pt x="2730215" y="133833"/>
                  </a:lnTo>
                  <a:cubicBezTo>
                    <a:pt x="2735697" y="134925"/>
                    <a:pt x="2738438" y="137250"/>
                    <a:pt x="2738438" y="140810"/>
                  </a:cubicBezTo>
                  <a:cubicBezTo>
                    <a:pt x="2739207" y="145982"/>
                    <a:pt x="2734922" y="150955"/>
                    <a:pt x="2725583" y="155730"/>
                  </a:cubicBezTo>
                  <a:lnTo>
                    <a:pt x="2725583" y="166129"/>
                  </a:lnTo>
                  <a:lnTo>
                    <a:pt x="2736280" y="152214"/>
                  </a:lnTo>
                  <a:lnTo>
                    <a:pt x="2765580" y="173031"/>
                  </a:lnTo>
                  <a:cubicBezTo>
                    <a:pt x="2765580" y="173031"/>
                    <a:pt x="2765661" y="173105"/>
                    <a:pt x="2765822" y="173254"/>
                  </a:cubicBezTo>
                  <a:cubicBezTo>
                    <a:pt x="2767794" y="173254"/>
                    <a:pt x="2768780" y="174433"/>
                    <a:pt x="2768780" y="176789"/>
                  </a:cubicBezTo>
                  <a:cubicBezTo>
                    <a:pt x="2768780" y="182283"/>
                    <a:pt x="2764477" y="185030"/>
                    <a:pt x="2755869" y="185030"/>
                  </a:cubicBezTo>
                  <a:lnTo>
                    <a:pt x="2725583" y="185030"/>
                  </a:lnTo>
                  <a:cubicBezTo>
                    <a:pt x="2726364" y="192472"/>
                    <a:pt x="2726755" y="207082"/>
                    <a:pt x="2726755" y="228860"/>
                  </a:cubicBezTo>
                  <a:cubicBezTo>
                    <a:pt x="2726755" y="233462"/>
                    <a:pt x="2724361" y="236953"/>
                    <a:pt x="2719574" y="239334"/>
                  </a:cubicBezTo>
                  <a:cubicBezTo>
                    <a:pt x="2709887" y="240959"/>
                    <a:pt x="2697442" y="241771"/>
                    <a:pt x="2682236" y="241771"/>
                  </a:cubicBezTo>
                  <a:lnTo>
                    <a:pt x="2682236" y="220749"/>
                  </a:lnTo>
                  <a:lnTo>
                    <a:pt x="2641234" y="220749"/>
                  </a:lnTo>
                  <a:cubicBezTo>
                    <a:pt x="2641234" y="223205"/>
                    <a:pt x="2641625" y="227911"/>
                    <a:pt x="2642406" y="234869"/>
                  </a:cubicBezTo>
                  <a:cubicBezTo>
                    <a:pt x="2642406" y="239421"/>
                    <a:pt x="2642406" y="243011"/>
                    <a:pt x="2642406" y="245641"/>
                  </a:cubicBezTo>
                  <a:cubicBezTo>
                    <a:pt x="2643969" y="265410"/>
                    <a:pt x="2622488" y="277347"/>
                    <a:pt x="2577964" y="281452"/>
                  </a:cubicBezTo>
                  <a:cubicBezTo>
                    <a:pt x="2577170" y="260852"/>
                    <a:pt x="2563893" y="248146"/>
                    <a:pt x="2538134" y="243334"/>
                  </a:cubicBezTo>
                  <a:lnTo>
                    <a:pt x="2540068" y="233455"/>
                  </a:lnTo>
                  <a:lnTo>
                    <a:pt x="2583415" y="236990"/>
                  </a:lnTo>
                  <a:cubicBezTo>
                    <a:pt x="2591364" y="236990"/>
                    <a:pt x="2595339" y="232724"/>
                    <a:pt x="2595339" y="224191"/>
                  </a:cubicBezTo>
                  <a:lnTo>
                    <a:pt x="2595339" y="220749"/>
                  </a:lnTo>
                  <a:lnTo>
                    <a:pt x="2498434" y="220749"/>
                  </a:lnTo>
                  <a:lnTo>
                    <a:pt x="2498434" y="207801"/>
                  </a:lnTo>
                  <a:lnTo>
                    <a:pt x="2595339" y="207801"/>
                  </a:lnTo>
                  <a:lnTo>
                    <a:pt x="2595339" y="185030"/>
                  </a:lnTo>
                  <a:lnTo>
                    <a:pt x="2476258" y="185030"/>
                  </a:lnTo>
                  <a:lnTo>
                    <a:pt x="2476258" y="172082"/>
                  </a:lnTo>
                  <a:lnTo>
                    <a:pt x="2595339" y="172082"/>
                  </a:lnTo>
                  <a:lnTo>
                    <a:pt x="2595339" y="150502"/>
                  </a:lnTo>
                  <a:lnTo>
                    <a:pt x="2499606" y="150502"/>
                  </a:lnTo>
                  <a:lnTo>
                    <a:pt x="2499606" y="137554"/>
                  </a:lnTo>
                  <a:lnTo>
                    <a:pt x="2595339" y="137554"/>
                  </a:lnTo>
                  <a:lnTo>
                    <a:pt x="2595339" y="118355"/>
                  </a:lnTo>
                  <a:lnTo>
                    <a:pt x="2554133" y="118355"/>
                  </a:lnTo>
                  <a:lnTo>
                    <a:pt x="2554133" y="120737"/>
                  </a:lnTo>
                  <a:cubicBezTo>
                    <a:pt x="2554914" y="126541"/>
                    <a:pt x="2552068" y="130007"/>
                    <a:pt x="2545594" y="131136"/>
                  </a:cubicBezTo>
                  <a:cubicBezTo>
                    <a:pt x="2532856" y="132736"/>
                    <a:pt x="2520863" y="133536"/>
                    <a:pt x="2509614" y="133536"/>
                  </a:cubicBezTo>
                  <a:cubicBezTo>
                    <a:pt x="2510396" y="125449"/>
                    <a:pt x="2510786" y="112644"/>
                    <a:pt x="2510786" y="95120"/>
                  </a:cubicBezTo>
                  <a:lnTo>
                    <a:pt x="2510786" y="56759"/>
                  </a:lnTo>
                  <a:lnTo>
                    <a:pt x="2558021" y="66117"/>
                  </a:lnTo>
                  <a:lnTo>
                    <a:pt x="2595339" y="66117"/>
                  </a:lnTo>
                  <a:lnTo>
                    <a:pt x="2595339" y="61317"/>
                  </a:lnTo>
                  <a:cubicBezTo>
                    <a:pt x="2595339" y="58117"/>
                    <a:pt x="2595339" y="54117"/>
                    <a:pt x="2595339" y="49318"/>
                  </a:cubicBezTo>
                  <a:lnTo>
                    <a:pt x="2479756" y="49318"/>
                  </a:lnTo>
                  <a:lnTo>
                    <a:pt x="2479756" y="37523"/>
                  </a:lnTo>
                  <a:lnTo>
                    <a:pt x="2595339" y="37523"/>
                  </a:lnTo>
                  <a:cubicBezTo>
                    <a:pt x="2595339" y="26882"/>
                    <a:pt x="2594949" y="15590"/>
                    <a:pt x="2594167" y="3646"/>
                  </a:cubicBezTo>
                  <a:close/>
                  <a:moveTo>
                    <a:pt x="3938699" y="3404"/>
                  </a:moveTo>
                  <a:lnTo>
                    <a:pt x="3978195" y="19999"/>
                  </a:lnTo>
                  <a:cubicBezTo>
                    <a:pt x="3982759" y="21140"/>
                    <a:pt x="3985041" y="23453"/>
                    <a:pt x="3985041" y="26938"/>
                  </a:cubicBezTo>
                  <a:cubicBezTo>
                    <a:pt x="3985810" y="31923"/>
                    <a:pt x="3981915" y="37207"/>
                    <a:pt x="3973358" y="42788"/>
                  </a:cubicBezTo>
                  <a:lnTo>
                    <a:pt x="3973358" y="95678"/>
                  </a:lnTo>
                  <a:cubicBezTo>
                    <a:pt x="3973358" y="97228"/>
                    <a:pt x="3973358" y="103931"/>
                    <a:pt x="3973358" y="115788"/>
                  </a:cubicBezTo>
                  <a:cubicBezTo>
                    <a:pt x="3974139" y="136835"/>
                    <a:pt x="3974530" y="150360"/>
                    <a:pt x="3974530" y="156362"/>
                  </a:cubicBezTo>
                  <a:cubicBezTo>
                    <a:pt x="3974530" y="162142"/>
                    <a:pt x="3971987" y="165670"/>
                    <a:pt x="3966902" y="166948"/>
                  </a:cubicBezTo>
                  <a:cubicBezTo>
                    <a:pt x="3959113" y="169279"/>
                    <a:pt x="3947214" y="170445"/>
                    <a:pt x="3931202" y="170445"/>
                  </a:cubicBezTo>
                  <a:lnTo>
                    <a:pt x="3931202" y="155265"/>
                  </a:lnTo>
                  <a:lnTo>
                    <a:pt x="3911427" y="155265"/>
                  </a:lnTo>
                  <a:lnTo>
                    <a:pt x="3911427" y="197085"/>
                  </a:lnTo>
                  <a:lnTo>
                    <a:pt x="3928970" y="197085"/>
                  </a:lnTo>
                  <a:lnTo>
                    <a:pt x="3946513" y="172547"/>
                  </a:lnTo>
                  <a:lnTo>
                    <a:pt x="3980446" y="195913"/>
                  </a:lnTo>
                  <a:cubicBezTo>
                    <a:pt x="3984241" y="195913"/>
                    <a:pt x="3985679" y="197923"/>
                    <a:pt x="3984762" y="201941"/>
                  </a:cubicBezTo>
                  <a:cubicBezTo>
                    <a:pt x="3983670" y="207336"/>
                    <a:pt x="3979441" y="210033"/>
                    <a:pt x="3972074" y="210033"/>
                  </a:cubicBezTo>
                  <a:lnTo>
                    <a:pt x="3911427" y="210033"/>
                  </a:lnTo>
                  <a:lnTo>
                    <a:pt x="3911427" y="254235"/>
                  </a:lnTo>
                  <a:lnTo>
                    <a:pt x="3933918" y="254235"/>
                  </a:lnTo>
                  <a:lnTo>
                    <a:pt x="3954959" y="230869"/>
                  </a:lnTo>
                  <a:lnTo>
                    <a:pt x="3991180" y="254031"/>
                  </a:lnTo>
                  <a:cubicBezTo>
                    <a:pt x="3993276" y="256127"/>
                    <a:pt x="3994324" y="257764"/>
                    <a:pt x="3994324" y="258942"/>
                  </a:cubicBezTo>
                  <a:cubicBezTo>
                    <a:pt x="3994324" y="264436"/>
                    <a:pt x="3990020" y="267183"/>
                    <a:pt x="3981413" y="267183"/>
                  </a:cubicBezTo>
                  <a:lnTo>
                    <a:pt x="3770040" y="267183"/>
                  </a:lnTo>
                  <a:lnTo>
                    <a:pt x="3770040" y="254235"/>
                  </a:lnTo>
                  <a:lnTo>
                    <a:pt x="3866927" y="254235"/>
                  </a:lnTo>
                  <a:lnTo>
                    <a:pt x="3866927" y="210033"/>
                  </a:lnTo>
                  <a:lnTo>
                    <a:pt x="3801554" y="210033"/>
                  </a:lnTo>
                  <a:lnTo>
                    <a:pt x="3801554" y="197085"/>
                  </a:lnTo>
                  <a:lnTo>
                    <a:pt x="3866927" y="197085"/>
                  </a:lnTo>
                  <a:lnTo>
                    <a:pt x="3866927" y="155265"/>
                  </a:lnTo>
                  <a:lnTo>
                    <a:pt x="3847170" y="155265"/>
                  </a:lnTo>
                  <a:lnTo>
                    <a:pt x="3847170" y="158706"/>
                  </a:lnTo>
                  <a:cubicBezTo>
                    <a:pt x="3847170" y="165255"/>
                    <a:pt x="3844981" y="169081"/>
                    <a:pt x="3840603" y="170185"/>
                  </a:cubicBezTo>
                  <a:cubicBezTo>
                    <a:pt x="3835171" y="171437"/>
                    <a:pt x="3829391" y="172377"/>
                    <a:pt x="3823264" y="173003"/>
                  </a:cubicBezTo>
                  <a:lnTo>
                    <a:pt x="3818816" y="173218"/>
                  </a:lnTo>
                  <a:lnTo>
                    <a:pt x="3820102" y="179449"/>
                  </a:lnTo>
                  <a:cubicBezTo>
                    <a:pt x="3788823" y="201290"/>
                    <a:pt x="3760025" y="220104"/>
                    <a:pt x="3733707" y="235892"/>
                  </a:cubicBezTo>
                  <a:cubicBezTo>
                    <a:pt x="3733707" y="245504"/>
                    <a:pt x="3730960" y="250310"/>
                    <a:pt x="3725466" y="250310"/>
                  </a:cubicBezTo>
                  <a:cubicBezTo>
                    <a:pt x="3721386" y="250310"/>
                    <a:pt x="3718793" y="248648"/>
                    <a:pt x="3717690" y="245324"/>
                  </a:cubicBezTo>
                  <a:lnTo>
                    <a:pt x="3702044" y="197662"/>
                  </a:lnTo>
                  <a:cubicBezTo>
                    <a:pt x="3710192" y="197662"/>
                    <a:pt x="3720877" y="195715"/>
                    <a:pt x="3734098" y="191821"/>
                  </a:cubicBezTo>
                  <a:cubicBezTo>
                    <a:pt x="3735338" y="191821"/>
                    <a:pt x="3735158" y="191821"/>
                    <a:pt x="3733558" y="191821"/>
                  </a:cubicBezTo>
                  <a:lnTo>
                    <a:pt x="3733558" y="120737"/>
                  </a:lnTo>
                  <a:lnTo>
                    <a:pt x="3706713" y="120737"/>
                  </a:lnTo>
                  <a:lnTo>
                    <a:pt x="3706713" y="107789"/>
                  </a:lnTo>
                  <a:lnTo>
                    <a:pt x="3733558" y="107789"/>
                  </a:lnTo>
                  <a:lnTo>
                    <a:pt x="3733558" y="43346"/>
                  </a:lnTo>
                  <a:lnTo>
                    <a:pt x="3705541" y="43346"/>
                  </a:lnTo>
                  <a:lnTo>
                    <a:pt x="3705541" y="30398"/>
                  </a:lnTo>
                  <a:lnTo>
                    <a:pt x="3764105" y="30398"/>
                  </a:lnTo>
                  <a:lnTo>
                    <a:pt x="3779342" y="9357"/>
                  </a:lnTo>
                  <a:lnTo>
                    <a:pt x="3805014" y="27122"/>
                  </a:lnTo>
                  <a:lnTo>
                    <a:pt x="3805014" y="19003"/>
                  </a:lnTo>
                  <a:cubicBezTo>
                    <a:pt x="3805014" y="16027"/>
                    <a:pt x="3805014" y="13556"/>
                    <a:pt x="3805014" y="11590"/>
                  </a:cubicBezTo>
                  <a:lnTo>
                    <a:pt x="3852286" y="24445"/>
                  </a:lnTo>
                  <a:lnTo>
                    <a:pt x="3927574" y="24445"/>
                  </a:lnTo>
                  <a:close/>
                  <a:moveTo>
                    <a:pt x="2410941" y="3404"/>
                  </a:moveTo>
                  <a:lnTo>
                    <a:pt x="2456074" y="30696"/>
                  </a:lnTo>
                  <a:cubicBezTo>
                    <a:pt x="2459521" y="31849"/>
                    <a:pt x="2461245" y="34453"/>
                    <a:pt x="2461245" y="38509"/>
                  </a:cubicBezTo>
                  <a:cubicBezTo>
                    <a:pt x="2461245" y="45405"/>
                    <a:pt x="2454591" y="49299"/>
                    <a:pt x="2441284" y="50192"/>
                  </a:cubicBezTo>
                  <a:cubicBezTo>
                    <a:pt x="2425954" y="60151"/>
                    <a:pt x="2411983" y="67134"/>
                    <a:pt x="2399370" y="71140"/>
                  </a:cubicBezTo>
                  <a:lnTo>
                    <a:pt x="2425192" y="84795"/>
                  </a:lnTo>
                  <a:cubicBezTo>
                    <a:pt x="2425192" y="84795"/>
                    <a:pt x="2425309" y="84912"/>
                    <a:pt x="2425545" y="85148"/>
                  </a:cubicBezTo>
                  <a:cubicBezTo>
                    <a:pt x="2427554" y="85148"/>
                    <a:pt x="2428559" y="86723"/>
                    <a:pt x="2428559" y="89873"/>
                  </a:cubicBezTo>
                  <a:cubicBezTo>
                    <a:pt x="2428559" y="94326"/>
                    <a:pt x="2424404" y="97073"/>
                    <a:pt x="2416095" y="98115"/>
                  </a:cubicBezTo>
                  <a:lnTo>
                    <a:pt x="2291637" y="98115"/>
                  </a:lnTo>
                  <a:lnTo>
                    <a:pt x="2258114" y="154223"/>
                  </a:lnTo>
                  <a:lnTo>
                    <a:pt x="2297665" y="154223"/>
                  </a:lnTo>
                  <a:lnTo>
                    <a:pt x="2297665" y="146093"/>
                  </a:lnTo>
                  <a:cubicBezTo>
                    <a:pt x="2297665" y="142397"/>
                    <a:pt x="2297274" y="134708"/>
                    <a:pt x="2296493" y="123025"/>
                  </a:cubicBezTo>
                  <a:cubicBezTo>
                    <a:pt x="2296493" y="113500"/>
                    <a:pt x="2296493" y="106381"/>
                    <a:pt x="2296493" y="101668"/>
                  </a:cubicBezTo>
                  <a:lnTo>
                    <a:pt x="2344006" y="105258"/>
                  </a:lnTo>
                  <a:cubicBezTo>
                    <a:pt x="2350579" y="106350"/>
                    <a:pt x="2353866" y="108682"/>
                    <a:pt x="2353866" y="112253"/>
                  </a:cubicBezTo>
                  <a:cubicBezTo>
                    <a:pt x="2353866" y="117686"/>
                    <a:pt x="2349581" y="122349"/>
                    <a:pt x="2341011" y="126243"/>
                  </a:cubicBezTo>
                  <a:lnTo>
                    <a:pt x="2341011" y="154223"/>
                  </a:lnTo>
                  <a:lnTo>
                    <a:pt x="2365679" y="154223"/>
                  </a:lnTo>
                  <a:lnTo>
                    <a:pt x="2386757" y="127359"/>
                  </a:lnTo>
                  <a:lnTo>
                    <a:pt x="2425489" y="154074"/>
                  </a:lnTo>
                  <a:cubicBezTo>
                    <a:pt x="2425489" y="154074"/>
                    <a:pt x="2426128" y="154713"/>
                    <a:pt x="2427406" y="155990"/>
                  </a:cubicBezTo>
                  <a:cubicBezTo>
                    <a:pt x="2427406" y="157181"/>
                    <a:pt x="2427406" y="158161"/>
                    <a:pt x="2427406" y="158930"/>
                  </a:cubicBezTo>
                  <a:cubicBezTo>
                    <a:pt x="2427406" y="163345"/>
                    <a:pt x="2423666" y="166092"/>
                    <a:pt x="2416188" y="167171"/>
                  </a:cubicBezTo>
                  <a:lnTo>
                    <a:pt x="2341011" y="167171"/>
                  </a:lnTo>
                  <a:lnTo>
                    <a:pt x="2341011" y="194667"/>
                  </a:lnTo>
                  <a:lnTo>
                    <a:pt x="2341011" y="205420"/>
                  </a:lnTo>
                  <a:lnTo>
                    <a:pt x="2396021" y="205420"/>
                  </a:lnTo>
                  <a:lnTo>
                    <a:pt x="2418234" y="177384"/>
                  </a:lnTo>
                  <a:lnTo>
                    <a:pt x="2458213" y="204155"/>
                  </a:lnTo>
                  <a:cubicBezTo>
                    <a:pt x="2459465" y="205407"/>
                    <a:pt x="2460092" y="207398"/>
                    <a:pt x="2460092" y="210126"/>
                  </a:cubicBezTo>
                  <a:cubicBezTo>
                    <a:pt x="2460092" y="214579"/>
                    <a:pt x="2455937" y="217326"/>
                    <a:pt x="2447628" y="218368"/>
                  </a:cubicBezTo>
                  <a:lnTo>
                    <a:pt x="2341011" y="218368"/>
                  </a:lnTo>
                  <a:cubicBezTo>
                    <a:pt x="2341792" y="228835"/>
                    <a:pt x="2342183" y="243985"/>
                    <a:pt x="2342183" y="263816"/>
                  </a:cubicBezTo>
                  <a:cubicBezTo>
                    <a:pt x="2342183" y="270216"/>
                    <a:pt x="2338890" y="274507"/>
                    <a:pt x="2332304" y="276690"/>
                  </a:cubicBezTo>
                  <a:cubicBezTo>
                    <a:pt x="2321279" y="278277"/>
                    <a:pt x="2308957" y="279071"/>
                    <a:pt x="2295339" y="279071"/>
                  </a:cubicBezTo>
                  <a:cubicBezTo>
                    <a:pt x="2296108" y="272672"/>
                    <a:pt x="2296493" y="261714"/>
                    <a:pt x="2296493" y="246199"/>
                  </a:cubicBezTo>
                  <a:cubicBezTo>
                    <a:pt x="2297274" y="231490"/>
                    <a:pt x="2297665" y="222213"/>
                    <a:pt x="2297665" y="218368"/>
                  </a:cubicBezTo>
                  <a:lnTo>
                    <a:pt x="2172761" y="218368"/>
                  </a:lnTo>
                  <a:lnTo>
                    <a:pt x="2172761" y="205420"/>
                  </a:lnTo>
                  <a:lnTo>
                    <a:pt x="2297665" y="205420"/>
                  </a:lnTo>
                  <a:lnTo>
                    <a:pt x="2297665" y="195858"/>
                  </a:lnTo>
                  <a:lnTo>
                    <a:pt x="2297665" y="167171"/>
                  </a:lnTo>
                  <a:lnTo>
                    <a:pt x="2257128" y="167171"/>
                  </a:lnTo>
                  <a:lnTo>
                    <a:pt x="2243193" y="178835"/>
                  </a:lnTo>
                  <a:cubicBezTo>
                    <a:pt x="2234611" y="173788"/>
                    <a:pt x="2223468" y="165676"/>
                    <a:pt x="2209763" y="154502"/>
                  </a:cubicBezTo>
                  <a:cubicBezTo>
                    <a:pt x="2206886" y="148487"/>
                    <a:pt x="2207915" y="144351"/>
                    <a:pt x="2212851" y="142093"/>
                  </a:cubicBezTo>
                  <a:cubicBezTo>
                    <a:pt x="2218383" y="139377"/>
                    <a:pt x="2222531" y="135830"/>
                    <a:pt x="2225297" y="131452"/>
                  </a:cubicBezTo>
                  <a:lnTo>
                    <a:pt x="2243975" y="98115"/>
                  </a:lnTo>
                  <a:lnTo>
                    <a:pt x="2193764" y="98115"/>
                  </a:lnTo>
                  <a:lnTo>
                    <a:pt x="2193764" y="85398"/>
                  </a:lnTo>
                  <a:lnTo>
                    <a:pt x="2189304" y="84452"/>
                  </a:lnTo>
                  <a:cubicBezTo>
                    <a:pt x="2181286" y="81217"/>
                    <a:pt x="2176937" y="74163"/>
                    <a:pt x="2176258" y="63289"/>
                  </a:cubicBezTo>
                  <a:cubicBezTo>
                    <a:pt x="2176258" y="54719"/>
                    <a:pt x="2179303" y="48251"/>
                    <a:pt x="2185392" y="43885"/>
                  </a:cubicBezTo>
                  <a:cubicBezTo>
                    <a:pt x="2199022" y="36332"/>
                    <a:pt x="2209093" y="24017"/>
                    <a:pt x="2215604" y="6939"/>
                  </a:cubicBezTo>
                  <a:lnTo>
                    <a:pt x="2223195" y="6939"/>
                  </a:lnTo>
                  <a:cubicBezTo>
                    <a:pt x="2226196" y="12917"/>
                    <a:pt x="2228007" y="18752"/>
                    <a:pt x="2228627" y="24445"/>
                  </a:cubicBezTo>
                  <a:lnTo>
                    <a:pt x="2395910" y="24445"/>
                  </a:lnTo>
                  <a:close/>
                  <a:moveTo>
                    <a:pt x="867891" y="3404"/>
                  </a:moveTo>
                  <a:lnTo>
                    <a:pt x="913024" y="30696"/>
                  </a:lnTo>
                  <a:cubicBezTo>
                    <a:pt x="916471" y="31849"/>
                    <a:pt x="918195" y="34453"/>
                    <a:pt x="918195" y="38509"/>
                  </a:cubicBezTo>
                  <a:cubicBezTo>
                    <a:pt x="918195" y="45405"/>
                    <a:pt x="911542" y="49299"/>
                    <a:pt x="898234" y="50192"/>
                  </a:cubicBezTo>
                  <a:cubicBezTo>
                    <a:pt x="882905" y="60151"/>
                    <a:pt x="868933" y="67134"/>
                    <a:pt x="856320" y="71140"/>
                  </a:cubicBezTo>
                  <a:lnTo>
                    <a:pt x="882142" y="84795"/>
                  </a:lnTo>
                  <a:cubicBezTo>
                    <a:pt x="882142" y="84795"/>
                    <a:pt x="882260" y="84912"/>
                    <a:pt x="882495" y="85148"/>
                  </a:cubicBezTo>
                  <a:cubicBezTo>
                    <a:pt x="884504" y="85148"/>
                    <a:pt x="885509" y="86723"/>
                    <a:pt x="885509" y="89873"/>
                  </a:cubicBezTo>
                  <a:cubicBezTo>
                    <a:pt x="885509" y="94326"/>
                    <a:pt x="881354" y="97073"/>
                    <a:pt x="873045" y="98115"/>
                  </a:cubicBezTo>
                  <a:lnTo>
                    <a:pt x="748587" y="98115"/>
                  </a:lnTo>
                  <a:lnTo>
                    <a:pt x="715064" y="154223"/>
                  </a:lnTo>
                  <a:lnTo>
                    <a:pt x="754615" y="154223"/>
                  </a:lnTo>
                  <a:lnTo>
                    <a:pt x="754615" y="146093"/>
                  </a:lnTo>
                  <a:cubicBezTo>
                    <a:pt x="754615" y="142397"/>
                    <a:pt x="754224" y="134708"/>
                    <a:pt x="753443" y="123025"/>
                  </a:cubicBezTo>
                  <a:cubicBezTo>
                    <a:pt x="753443" y="113500"/>
                    <a:pt x="753443" y="106381"/>
                    <a:pt x="753443" y="101668"/>
                  </a:cubicBezTo>
                  <a:lnTo>
                    <a:pt x="800956" y="105258"/>
                  </a:lnTo>
                  <a:cubicBezTo>
                    <a:pt x="807529" y="106350"/>
                    <a:pt x="810816" y="108682"/>
                    <a:pt x="810816" y="112253"/>
                  </a:cubicBezTo>
                  <a:cubicBezTo>
                    <a:pt x="810816" y="117686"/>
                    <a:pt x="806531" y="122349"/>
                    <a:pt x="797961" y="126243"/>
                  </a:cubicBezTo>
                  <a:lnTo>
                    <a:pt x="797961" y="154223"/>
                  </a:lnTo>
                  <a:lnTo>
                    <a:pt x="822629" y="154223"/>
                  </a:lnTo>
                  <a:lnTo>
                    <a:pt x="843707" y="127359"/>
                  </a:lnTo>
                  <a:lnTo>
                    <a:pt x="882439" y="154074"/>
                  </a:lnTo>
                  <a:cubicBezTo>
                    <a:pt x="882439" y="154074"/>
                    <a:pt x="883078" y="154713"/>
                    <a:pt x="884356" y="155990"/>
                  </a:cubicBezTo>
                  <a:cubicBezTo>
                    <a:pt x="884356" y="157181"/>
                    <a:pt x="884356" y="158161"/>
                    <a:pt x="884356" y="158930"/>
                  </a:cubicBezTo>
                  <a:cubicBezTo>
                    <a:pt x="884356" y="163345"/>
                    <a:pt x="880616" y="166092"/>
                    <a:pt x="873138" y="167171"/>
                  </a:cubicBezTo>
                  <a:lnTo>
                    <a:pt x="797961" y="167171"/>
                  </a:lnTo>
                  <a:lnTo>
                    <a:pt x="797961" y="194667"/>
                  </a:lnTo>
                  <a:lnTo>
                    <a:pt x="797961" y="205420"/>
                  </a:lnTo>
                  <a:lnTo>
                    <a:pt x="852971" y="205420"/>
                  </a:lnTo>
                  <a:lnTo>
                    <a:pt x="875184" y="177384"/>
                  </a:lnTo>
                  <a:lnTo>
                    <a:pt x="915163" y="204155"/>
                  </a:lnTo>
                  <a:cubicBezTo>
                    <a:pt x="916416" y="205407"/>
                    <a:pt x="917042" y="207398"/>
                    <a:pt x="917042" y="210126"/>
                  </a:cubicBezTo>
                  <a:cubicBezTo>
                    <a:pt x="917042" y="214579"/>
                    <a:pt x="912887" y="217326"/>
                    <a:pt x="904578" y="218368"/>
                  </a:cubicBezTo>
                  <a:lnTo>
                    <a:pt x="797961" y="218368"/>
                  </a:lnTo>
                  <a:cubicBezTo>
                    <a:pt x="798742" y="228835"/>
                    <a:pt x="799133" y="243985"/>
                    <a:pt x="799133" y="263816"/>
                  </a:cubicBezTo>
                  <a:cubicBezTo>
                    <a:pt x="799133" y="270216"/>
                    <a:pt x="795840" y="274507"/>
                    <a:pt x="789254" y="276690"/>
                  </a:cubicBezTo>
                  <a:cubicBezTo>
                    <a:pt x="778229" y="278277"/>
                    <a:pt x="765907" y="279071"/>
                    <a:pt x="752289" y="279071"/>
                  </a:cubicBezTo>
                  <a:cubicBezTo>
                    <a:pt x="753058" y="272672"/>
                    <a:pt x="753443" y="261714"/>
                    <a:pt x="753443" y="246199"/>
                  </a:cubicBezTo>
                  <a:cubicBezTo>
                    <a:pt x="754224" y="231490"/>
                    <a:pt x="754615" y="222213"/>
                    <a:pt x="754615" y="218368"/>
                  </a:cubicBezTo>
                  <a:lnTo>
                    <a:pt x="629711" y="218368"/>
                  </a:lnTo>
                  <a:lnTo>
                    <a:pt x="629711" y="205420"/>
                  </a:lnTo>
                  <a:lnTo>
                    <a:pt x="754615" y="205420"/>
                  </a:lnTo>
                  <a:lnTo>
                    <a:pt x="754615" y="195858"/>
                  </a:lnTo>
                  <a:lnTo>
                    <a:pt x="754615" y="167171"/>
                  </a:lnTo>
                  <a:lnTo>
                    <a:pt x="714078" y="167171"/>
                  </a:lnTo>
                  <a:lnTo>
                    <a:pt x="700144" y="178835"/>
                  </a:lnTo>
                  <a:cubicBezTo>
                    <a:pt x="691561" y="173788"/>
                    <a:pt x="680418" y="165676"/>
                    <a:pt x="666713" y="154502"/>
                  </a:cubicBezTo>
                  <a:cubicBezTo>
                    <a:pt x="663836" y="148487"/>
                    <a:pt x="664865" y="144351"/>
                    <a:pt x="669801" y="142093"/>
                  </a:cubicBezTo>
                  <a:cubicBezTo>
                    <a:pt x="675333" y="139377"/>
                    <a:pt x="679481" y="135830"/>
                    <a:pt x="682247" y="131452"/>
                  </a:cubicBezTo>
                  <a:lnTo>
                    <a:pt x="700925" y="98115"/>
                  </a:lnTo>
                  <a:lnTo>
                    <a:pt x="650714" y="98115"/>
                  </a:lnTo>
                  <a:lnTo>
                    <a:pt x="650714" y="85398"/>
                  </a:lnTo>
                  <a:lnTo>
                    <a:pt x="646254" y="84452"/>
                  </a:lnTo>
                  <a:cubicBezTo>
                    <a:pt x="638236" y="81217"/>
                    <a:pt x="633887" y="74163"/>
                    <a:pt x="633208" y="63289"/>
                  </a:cubicBezTo>
                  <a:cubicBezTo>
                    <a:pt x="633208" y="54719"/>
                    <a:pt x="636253" y="48251"/>
                    <a:pt x="642342" y="43885"/>
                  </a:cubicBezTo>
                  <a:cubicBezTo>
                    <a:pt x="655973" y="36332"/>
                    <a:pt x="666043" y="24017"/>
                    <a:pt x="672555" y="6939"/>
                  </a:cubicBezTo>
                  <a:lnTo>
                    <a:pt x="680145" y="6939"/>
                  </a:lnTo>
                  <a:cubicBezTo>
                    <a:pt x="683146" y="12917"/>
                    <a:pt x="684957" y="18752"/>
                    <a:pt x="685577" y="24445"/>
                  </a:cubicBezTo>
                  <a:lnTo>
                    <a:pt x="852860" y="24445"/>
                  </a:lnTo>
                  <a:close/>
                  <a:moveTo>
                    <a:pt x="3448441" y="3051"/>
                  </a:moveTo>
                  <a:lnTo>
                    <a:pt x="3500140" y="10083"/>
                  </a:lnTo>
                  <a:cubicBezTo>
                    <a:pt x="3506329" y="10083"/>
                    <a:pt x="3509423" y="12433"/>
                    <a:pt x="3509423" y="17134"/>
                  </a:cubicBezTo>
                  <a:cubicBezTo>
                    <a:pt x="3509423" y="22913"/>
                    <a:pt x="3504338" y="27068"/>
                    <a:pt x="3494168" y="29598"/>
                  </a:cubicBezTo>
                  <a:cubicBezTo>
                    <a:pt x="3485214" y="45981"/>
                    <a:pt x="3476644" y="58154"/>
                    <a:pt x="3468458" y="66117"/>
                  </a:cubicBezTo>
                  <a:lnTo>
                    <a:pt x="3485853" y="66117"/>
                  </a:lnTo>
                  <a:lnTo>
                    <a:pt x="3497015" y="46248"/>
                  </a:lnTo>
                  <a:lnTo>
                    <a:pt x="3534519" y="61819"/>
                  </a:lnTo>
                  <a:cubicBezTo>
                    <a:pt x="3538835" y="63977"/>
                    <a:pt x="3540993" y="66582"/>
                    <a:pt x="3540993" y="69633"/>
                  </a:cubicBezTo>
                  <a:cubicBezTo>
                    <a:pt x="3541762" y="75586"/>
                    <a:pt x="3538649" y="80565"/>
                    <a:pt x="3531654" y="84571"/>
                  </a:cubicBezTo>
                  <a:lnTo>
                    <a:pt x="3531654" y="125294"/>
                  </a:lnTo>
                  <a:lnTo>
                    <a:pt x="3555504" y="36556"/>
                  </a:lnTo>
                  <a:cubicBezTo>
                    <a:pt x="3557836" y="27242"/>
                    <a:pt x="3559002" y="16824"/>
                    <a:pt x="3559002" y="5302"/>
                  </a:cubicBezTo>
                  <a:lnTo>
                    <a:pt x="3611463" y="13599"/>
                  </a:lnTo>
                  <a:cubicBezTo>
                    <a:pt x="3616276" y="14814"/>
                    <a:pt x="3618682" y="17127"/>
                    <a:pt x="3618682" y="20538"/>
                  </a:cubicBezTo>
                  <a:cubicBezTo>
                    <a:pt x="3618682" y="26156"/>
                    <a:pt x="3613690" y="30627"/>
                    <a:pt x="3603706" y="33951"/>
                  </a:cubicBezTo>
                  <a:cubicBezTo>
                    <a:pt x="3598683" y="44716"/>
                    <a:pt x="3593945" y="53851"/>
                    <a:pt x="3589493" y="61354"/>
                  </a:cubicBezTo>
                  <a:lnTo>
                    <a:pt x="3627872" y="61354"/>
                  </a:lnTo>
                  <a:lnTo>
                    <a:pt x="3640187" y="40314"/>
                  </a:lnTo>
                  <a:lnTo>
                    <a:pt x="3679924" y="57057"/>
                  </a:lnTo>
                  <a:cubicBezTo>
                    <a:pt x="3684228" y="59215"/>
                    <a:pt x="3686380" y="61478"/>
                    <a:pt x="3686380" y="63847"/>
                  </a:cubicBezTo>
                  <a:cubicBezTo>
                    <a:pt x="3687161" y="68647"/>
                    <a:pt x="3683664" y="74234"/>
                    <a:pt x="3675887" y="80609"/>
                  </a:cubicBezTo>
                  <a:cubicBezTo>
                    <a:pt x="3675887" y="93272"/>
                    <a:pt x="3675087" y="123105"/>
                    <a:pt x="3673488" y="170110"/>
                  </a:cubicBezTo>
                  <a:cubicBezTo>
                    <a:pt x="3672743" y="193737"/>
                    <a:pt x="3672371" y="211584"/>
                    <a:pt x="3672371" y="223651"/>
                  </a:cubicBezTo>
                  <a:cubicBezTo>
                    <a:pt x="3672371" y="257820"/>
                    <a:pt x="3648981" y="276132"/>
                    <a:pt x="3602199" y="278587"/>
                  </a:cubicBezTo>
                  <a:cubicBezTo>
                    <a:pt x="3604530" y="257987"/>
                    <a:pt x="3588966" y="244940"/>
                    <a:pt x="3555504" y="239446"/>
                  </a:cubicBezTo>
                  <a:lnTo>
                    <a:pt x="3557216" y="228246"/>
                  </a:lnTo>
                  <a:lnTo>
                    <a:pt x="3608431" y="231818"/>
                  </a:lnTo>
                  <a:cubicBezTo>
                    <a:pt x="3620722" y="232550"/>
                    <a:pt x="3627202" y="227062"/>
                    <a:pt x="3627872" y="215354"/>
                  </a:cubicBezTo>
                  <a:cubicBezTo>
                    <a:pt x="3629434" y="190277"/>
                    <a:pt x="3630606" y="151370"/>
                    <a:pt x="3631388" y="98636"/>
                  </a:cubicBezTo>
                  <a:cubicBezTo>
                    <a:pt x="3632157" y="85477"/>
                    <a:pt x="3632541" y="77366"/>
                    <a:pt x="3632541" y="74302"/>
                  </a:cubicBezTo>
                  <a:lnTo>
                    <a:pt x="3584563" y="74302"/>
                  </a:lnTo>
                  <a:lnTo>
                    <a:pt x="3563676" y="107730"/>
                  </a:lnTo>
                  <a:lnTo>
                    <a:pt x="3605845" y="134317"/>
                  </a:lnTo>
                  <a:cubicBezTo>
                    <a:pt x="3615538" y="143613"/>
                    <a:pt x="3619785" y="152660"/>
                    <a:pt x="3618589" y="161460"/>
                  </a:cubicBezTo>
                  <a:cubicBezTo>
                    <a:pt x="3617720" y="177880"/>
                    <a:pt x="3608512" y="186965"/>
                    <a:pt x="3590962" y="188714"/>
                  </a:cubicBezTo>
                  <a:cubicBezTo>
                    <a:pt x="3580867" y="188714"/>
                    <a:pt x="3574883" y="182668"/>
                    <a:pt x="3573010" y="170575"/>
                  </a:cubicBezTo>
                  <a:cubicBezTo>
                    <a:pt x="3571088" y="159072"/>
                    <a:pt x="3568668" y="148395"/>
                    <a:pt x="3565750" y="138545"/>
                  </a:cubicBezTo>
                  <a:lnTo>
                    <a:pt x="3557155" y="115833"/>
                  </a:lnTo>
                  <a:lnTo>
                    <a:pt x="3536268" y="140828"/>
                  </a:lnTo>
                  <a:lnTo>
                    <a:pt x="3531654" y="138166"/>
                  </a:lnTo>
                  <a:lnTo>
                    <a:pt x="3531654" y="152344"/>
                  </a:lnTo>
                  <a:cubicBezTo>
                    <a:pt x="3531654" y="157007"/>
                    <a:pt x="3531654" y="170873"/>
                    <a:pt x="3531654" y="193941"/>
                  </a:cubicBezTo>
                  <a:cubicBezTo>
                    <a:pt x="3532423" y="221934"/>
                    <a:pt x="3532808" y="239098"/>
                    <a:pt x="3532808" y="245436"/>
                  </a:cubicBezTo>
                  <a:cubicBezTo>
                    <a:pt x="3533589" y="250583"/>
                    <a:pt x="3530644" y="253758"/>
                    <a:pt x="3523971" y="254961"/>
                  </a:cubicBezTo>
                  <a:cubicBezTo>
                    <a:pt x="3514632" y="256511"/>
                    <a:pt x="3503526" y="257286"/>
                    <a:pt x="3490652" y="257286"/>
                  </a:cubicBezTo>
                  <a:lnTo>
                    <a:pt x="3490652" y="238608"/>
                  </a:lnTo>
                  <a:lnTo>
                    <a:pt x="3457817" y="238608"/>
                  </a:lnTo>
                  <a:lnTo>
                    <a:pt x="3457817" y="253715"/>
                  </a:lnTo>
                  <a:cubicBezTo>
                    <a:pt x="3457817" y="261342"/>
                    <a:pt x="3452900" y="265639"/>
                    <a:pt x="3443064" y="266607"/>
                  </a:cubicBezTo>
                  <a:cubicBezTo>
                    <a:pt x="3439108" y="267401"/>
                    <a:pt x="3433651" y="268182"/>
                    <a:pt x="3426693" y="268951"/>
                  </a:cubicBezTo>
                  <a:cubicBezTo>
                    <a:pt x="3422749" y="269745"/>
                    <a:pt x="3418681" y="270141"/>
                    <a:pt x="3414489" y="270141"/>
                  </a:cubicBezTo>
                  <a:cubicBezTo>
                    <a:pt x="3414489" y="258396"/>
                    <a:pt x="3414880" y="239706"/>
                    <a:pt x="3415661" y="214070"/>
                  </a:cubicBezTo>
                  <a:cubicBezTo>
                    <a:pt x="3415661" y="193110"/>
                    <a:pt x="3415661" y="179524"/>
                    <a:pt x="3415661" y="173310"/>
                  </a:cubicBezTo>
                  <a:lnTo>
                    <a:pt x="3415661" y="129052"/>
                  </a:lnTo>
                  <a:cubicBezTo>
                    <a:pt x="3415661" y="104322"/>
                    <a:pt x="3415271" y="79059"/>
                    <a:pt x="3414489" y="53262"/>
                  </a:cubicBezTo>
                  <a:lnTo>
                    <a:pt x="3447753" y="61429"/>
                  </a:lnTo>
                  <a:cubicBezTo>
                    <a:pt x="3449762" y="49671"/>
                    <a:pt x="3449991" y="30212"/>
                    <a:pt x="3448441" y="3051"/>
                  </a:cubicBezTo>
                  <a:close/>
                  <a:moveTo>
                    <a:pt x="4157291" y="2958"/>
                  </a:moveTo>
                  <a:lnTo>
                    <a:pt x="4207911" y="13562"/>
                  </a:lnTo>
                  <a:cubicBezTo>
                    <a:pt x="4212909" y="14802"/>
                    <a:pt x="4215408" y="16731"/>
                    <a:pt x="4215408" y="19347"/>
                  </a:cubicBezTo>
                  <a:cubicBezTo>
                    <a:pt x="4216177" y="25846"/>
                    <a:pt x="4211892" y="30094"/>
                    <a:pt x="4202553" y="32091"/>
                  </a:cubicBezTo>
                  <a:cubicBezTo>
                    <a:pt x="4230545" y="61286"/>
                    <a:pt x="4263622" y="81892"/>
                    <a:pt x="4301784" y="93910"/>
                  </a:cubicBezTo>
                  <a:lnTo>
                    <a:pt x="4300054" y="102561"/>
                  </a:lnTo>
                  <a:cubicBezTo>
                    <a:pt x="4290417" y="106592"/>
                    <a:pt x="4280582" y="118579"/>
                    <a:pt x="4270549" y="138522"/>
                  </a:cubicBezTo>
                  <a:cubicBezTo>
                    <a:pt x="4234929" y="119124"/>
                    <a:pt x="4209393" y="87213"/>
                    <a:pt x="4193940" y="42788"/>
                  </a:cubicBezTo>
                  <a:cubicBezTo>
                    <a:pt x="4182095" y="71462"/>
                    <a:pt x="4168236" y="92633"/>
                    <a:pt x="4152361" y="106300"/>
                  </a:cubicBezTo>
                  <a:lnTo>
                    <a:pt x="4176583" y="108049"/>
                  </a:lnTo>
                  <a:cubicBezTo>
                    <a:pt x="4182226" y="108049"/>
                    <a:pt x="4185047" y="110009"/>
                    <a:pt x="4185047" y="113928"/>
                  </a:cubicBezTo>
                  <a:cubicBezTo>
                    <a:pt x="4185047" y="119310"/>
                    <a:pt x="4181159" y="123949"/>
                    <a:pt x="4173383" y="127843"/>
                  </a:cubicBezTo>
                  <a:lnTo>
                    <a:pt x="4173383" y="167562"/>
                  </a:lnTo>
                  <a:cubicBezTo>
                    <a:pt x="4196960" y="151215"/>
                    <a:pt x="4214441" y="133703"/>
                    <a:pt x="4225826" y="115025"/>
                  </a:cubicBezTo>
                  <a:lnTo>
                    <a:pt x="4263387" y="143879"/>
                  </a:lnTo>
                  <a:cubicBezTo>
                    <a:pt x="4266413" y="145889"/>
                    <a:pt x="4267926" y="148009"/>
                    <a:pt x="4267926" y="150242"/>
                  </a:cubicBezTo>
                  <a:cubicBezTo>
                    <a:pt x="4268707" y="156431"/>
                    <a:pt x="4264404" y="159525"/>
                    <a:pt x="4255015" y="159525"/>
                  </a:cubicBezTo>
                  <a:cubicBezTo>
                    <a:pt x="4252386" y="159525"/>
                    <a:pt x="4249465" y="159140"/>
                    <a:pt x="4246253" y="158371"/>
                  </a:cubicBezTo>
                  <a:cubicBezTo>
                    <a:pt x="4225752" y="169893"/>
                    <a:pt x="4201462" y="179344"/>
                    <a:pt x="4173383" y="186723"/>
                  </a:cubicBezTo>
                  <a:lnTo>
                    <a:pt x="4173383" y="222051"/>
                  </a:lnTo>
                  <a:cubicBezTo>
                    <a:pt x="4172601" y="230088"/>
                    <a:pt x="4176161" y="234113"/>
                    <a:pt x="4184061" y="234125"/>
                  </a:cubicBezTo>
                  <a:lnTo>
                    <a:pt x="4231668" y="234125"/>
                  </a:lnTo>
                  <a:cubicBezTo>
                    <a:pt x="4238328" y="234125"/>
                    <a:pt x="4243053" y="229952"/>
                    <a:pt x="4245843" y="221605"/>
                  </a:cubicBezTo>
                  <a:lnTo>
                    <a:pt x="4264373" y="175729"/>
                  </a:lnTo>
                  <a:lnTo>
                    <a:pt x="4273674" y="179021"/>
                  </a:lnTo>
                  <a:lnTo>
                    <a:pt x="4274902" y="220154"/>
                  </a:lnTo>
                  <a:cubicBezTo>
                    <a:pt x="4274927" y="225983"/>
                    <a:pt x="4276614" y="230566"/>
                    <a:pt x="4279962" y="233902"/>
                  </a:cubicBezTo>
                  <a:cubicBezTo>
                    <a:pt x="4285171" y="238342"/>
                    <a:pt x="4287360" y="242875"/>
                    <a:pt x="4286529" y="247501"/>
                  </a:cubicBezTo>
                  <a:cubicBezTo>
                    <a:pt x="4285649" y="262793"/>
                    <a:pt x="4270090" y="270439"/>
                    <a:pt x="4239853" y="270439"/>
                  </a:cubicBezTo>
                  <a:lnTo>
                    <a:pt x="4166425" y="270439"/>
                  </a:lnTo>
                  <a:cubicBezTo>
                    <a:pt x="4141397" y="271208"/>
                    <a:pt x="4129268" y="259506"/>
                    <a:pt x="4130037" y="235334"/>
                  </a:cubicBezTo>
                  <a:lnTo>
                    <a:pt x="4130037" y="159469"/>
                  </a:lnTo>
                  <a:cubicBezTo>
                    <a:pt x="4130037" y="151680"/>
                    <a:pt x="4130037" y="140804"/>
                    <a:pt x="4130037" y="126839"/>
                  </a:cubicBezTo>
                  <a:cubicBezTo>
                    <a:pt x="4121318" y="136550"/>
                    <a:pt x="4109201" y="145889"/>
                    <a:pt x="4093685" y="154855"/>
                  </a:cubicBezTo>
                  <a:lnTo>
                    <a:pt x="4085686" y="148753"/>
                  </a:lnTo>
                  <a:cubicBezTo>
                    <a:pt x="4126961" y="96378"/>
                    <a:pt x="4150829" y="47780"/>
                    <a:pt x="4157291" y="2958"/>
                  </a:cubicBezTo>
                  <a:close/>
                  <a:moveTo>
                    <a:pt x="1405905" y="1376"/>
                  </a:moveTo>
                  <a:lnTo>
                    <a:pt x="1453493" y="6139"/>
                  </a:lnTo>
                  <a:cubicBezTo>
                    <a:pt x="1458429" y="7379"/>
                    <a:pt x="1460897" y="9705"/>
                    <a:pt x="1460897" y="13115"/>
                  </a:cubicBezTo>
                  <a:cubicBezTo>
                    <a:pt x="1460897" y="17717"/>
                    <a:pt x="1457009" y="21964"/>
                    <a:pt x="1449233" y="25859"/>
                  </a:cubicBezTo>
                  <a:lnTo>
                    <a:pt x="1449233" y="39923"/>
                  </a:lnTo>
                  <a:lnTo>
                    <a:pt x="1468580" y="39923"/>
                  </a:lnTo>
                  <a:lnTo>
                    <a:pt x="1480729" y="20054"/>
                  </a:lnTo>
                  <a:lnTo>
                    <a:pt x="1517619" y="35626"/>
                  </a:lnTo>
                  <a:cubicBezTo>
                    <a:pt x="1521911" y="37771"/>
                    <a:pt x="1524056" y="40035"/>
                    <a:pt x="1524056" y="42416"/>
                  </a:cubicBezTo>
                  <a:cubicBezTo>
                    <a:pt x="1524838" y="47414"/>
                    <a:pt x="1521725" y="52362"/>
                    <a:pt x="1514717" y="57261"/>
                  </a:cubicBezTo>
                  <a:lnTo>
                    <a:pt x="1514717" y="75642"/>
                  </a:lnTo>
                  <a:lnTo>
                    <a:pt x="1520633" y="60461"/>
                  </a:lnTo>
                  <a:lnTo>
                    <a:pt x="1545376" y="77781"/>
                  </a:lnTo>
                  <a:cubicBezTo>
                    <a:pt x="1546727" y="79133"/>
                    <a:pt x="1547404" y="80386"/>
                    <a:pt x="1547404" y="81539"/>
                  </a:cubicBezTo>
                  <a:cubicBezTo>
                    <a:pt x="1547404" y="85991"/>
                    <a:pt x="1543249" y="88739"/>
                    <a:pt x="1534939" y="89780"/>
                  </a:cubicBezTo>
                  <a:lnTo>
                    <a:pt x="1514717" y="89780"/>
                  </a:lnTo>
                  <a:cubicBezTo>
                    <a:pt x="1514717" y="93551"/>
                    <a:pt x="1514717" y="103510"/>
                    <a:pt x="1514717" y="119658"/>
                  </a:cubicBezTo>
                  <a:cubicBezTo>
                    <a:pt x="1514717" y="127124"/>
                    <a:pt x="1511623" y="131378"/>
                    <a:pt x="1505434" y="132420"/>
                  </a:cubicBezTo>
                  <a:lnTo>
                    <a:pt x="1500015" y="132824"/>
                  </a:lnTo>
                  <a:lnTo>
                    <a:pt x="1525544" y="150521"/>
                  </a:lnTo>
                  <a:cubicBezTo>
                    <a:pt x="1526809" y="151786"/>
                    <a:pt x="1527442" y="153398"/>
                    <a:pt x="1527442" y="155358"/>
                  </a:cubicBezTo>
                  <a:cubicBezTo>
                    <a:pt x="1527442" y="159773"/>
                    <a:pt x="1523703" y="162520"/>
                    <a:pt x="1516224" y="163599"/>
                  </a:cubicBezTo>
                  <a:lnTo>
                    <a:pt x="1506022" y="163599"/>
                  </a:lnTo>
                  <a:lnTo>
                    <a:pt x="1537004" y="186370"/>
                  </a:lnTo>
                  <a:cubicBezTo>
                    <a:pt x="1539968" y="186370"/>
                    <a:pt x="1541450" y="187939"/>
                    <a:pt x="1541450" y="191076"/>
                  </a:cubicBezTo>
                  <a:cubicBezTo>
                    <a:pt x="1541450" y="195529"/>
                    <a:pt x="1537296" y="198276"/>
                    <a:pt x="1528986" y="199318"/>
                  </a:cubicBezTo>
                  <a:lnTo>
                    <a:pt x="1450386" y="199318"/>
                  </a:lnTo>
                  <a:cubicBezTo>
                    <a:pt x="1450386" y="208607"/>
                    <a:pt x="1450386" y="216036"/>
                    <a:pt x="1450386" y="221605"/>
                  </a:cubicBezTo>
                  <a:cubicBezTo>
                    <a:pt x="1451167" y="230088"/>
                    <a:pt x="1447825" y="234330"/>
                    <a:pt x="1440359" y="234330"/>
                  </a:cubicBezTo>
                  <a:lnTo>
                    <a:pt x="1435566" y="235000"/>
                  </a:lnTo>
                  <a:lnTo>
                    <a:pt x="1441010" y="235204"/>
                  </a:lnTo>
                  <a:cubicBezTo>
                    <a:pt x="1476605" y="235204"/>
                    <a:pt x="1512038" y="232469"/>
                    <a:pt x="1547311" y="227000"/>
                  </a:cubicBezTo>
                  <a:lnTo>
                    <a:pt x="1547311" y="239148"/>
                  </a:lnTo>
                  <a:cubicBezTo>
                    <a:pt x="1538257" y="241604"/>
                    <a:pt x="1530555" y="253560"/>
                    <a:pt x="1524205" y="275016"/>
                  </a:cubicBezTo>
                  <a:cubicBezTo>
                    <a:pt x="1493646" y="275016"/>
                    <a:pt x="1465895" y="275016"/>
                    <a:pt x="1440954" y="275016"/>
                  </a:cubicBezTo>
                  <a:cubicBezTo>
                    <a:pt x="1381683" y="274222"/>
                    <a:pt x="1339683" y="262936"/>
                    <a:pt x="1314953" y="241157"/>
                  </a:cubicBezTo>
                  <a:cubicBezTo>
                    <a:pt x="1302290" y="253200"/>
                    <a:pt x="1284182" y="266042"/>
                    <a:pt x="1260630" y="279685"/>
                  </a:cubicBezTo>
                  <a:lnTo>
                    <a:pt x="1254156" y="273099"/>
                  </a:lnTo>
                  <a:cubicBezTo>
                    <a:pt x="1273045" y="251891"/>
                    <a:pt x="1286663" y="234032"/>
                    <a:pt x="1295010" y="219521"/>
                  </a:cubicBezTo>
                  <a:cubicBezTo>
                    <a:pt x="1283488" y="205383"/>
                    <a:pt x="1274539" y="180324"/>
                    <a:pt x="1268165" y="144344"/>
                  </a:cubicBezTo>
                  <a:lnTo>
                    <a:pt x="1278564" y="139452"/>
                  </a:lnTo>
                  <a:cubicBezTo>
                    <a:pt x="1287147" y="162309"/>
                    <a:pt x="1296839" y="180212"/>
                    <a:pt x="1307641" y="193160"/>
                  </a:cubicBezTo>
                  <a:cubicBezTo>
                    <a:pt x="1313235" y="176739"/>
                    <a:pt x="1317588" y="155773"/>
                    <a:pt x="1320701" y="130262"/>
                  </a:cubicBezTo>
                  <a:lnTo>
                    <a:pt x="1314097" y="130262"/>
                  </a:lnTo>
                  <a:lnTo>
                    <a:pt x="1299084" y="144270"/>
                  </a:lnTo>
                  <a:cubicBezTo>
                    <a:pt x="1288740" y="138354"/>
                    <a:pt x="1278589" y="131167"/>
                    <a:pt x="1268630" y="122709"/>
                  </a:cubicBezTo>
                  <a:cubicBezTo>
                    <a:pt x="1264426" y="119955"/>
                    <a:pt x="1264103" y="116148"/>
                    <a:pt x="1267663" y="111286"/>
                  </a:cubicBezTo>
                  <a:cubicBezTo>
                    <a:pt x="1272896" y="107503"/>
                    <a:pt x="1276567" y="103138"/>
                    <a:pt x="1278676" y="98189"/>
                  </a:cubicBezTo>
                  <a:lnTo>
                    <a:pt x="1300851" y="45727"/>
                  </a:lnTo>
                  <a:lnTo>
                    <a:pt x="1256482" y="45727"/>
                  </a:lnTo>
                  <a:lnTo>
                    <a:pt x="1256482" y="32779"/>
                  </a:lnTo>
                  <a:lnTo>
                    <a:pt x="1299921" y="32779"/>
                  </a:lnTo>
                  <a:lnTo>
                    <a:pt x="1313725" y="14083"/>
                  </a:lnTo>
                  <a:lnTo>
                    <a:pt x="1350392" y="34230"/>
                  </a:lnTo>
                  <a:cubicBezTo>
                    <a:pt x="1354808" y="36599"/>
                    <a:pt x="1356612" y="39464"/>
                    <a:pt x="1355806" y="42825"/>
                  </a:cubicBezTo>
                  <a:cubicBezTo>
                    <a:pt x="1354764" y="49063"/>
                    <a:pt x="1349394" y="53410"/>
                    <a:pt x="1339695" y="55866"/>
                  </a:cubicBezTo>
                  <a:lnTo>
                    <a:pt x="1312664" y="117314"/>
                  </a:lnTo>
                  <a:lnTo>
                    <a:pt x="1319641" y="117314"/>
                  </a:lnTo>
                  <a:lnTo>
                    <a:pt x="1332235" y="98543"/>
                  </a:lnTo>
                  <a:lnTo>
                    <a:pt x="1360401" y="113742"/>
                  </a:lnTo>
                  <a:lnTo>
                    <a:pt x="1407077" y="113742"/>
                  </a:lnTo>
                  <a:lnTo>
                    <a:pt x="1407077" y="89780"/>
                  </a:lnTo>
                  <a:lnTo>
                    <a:pt x="1342877" y="89780"/>
                  </a:lnTo>
                  <a:lnTo>
                    <a:pt x="1342877" y="76832"/>
                  </a:lnTo>
                  <a:lnTo>
                    <a:pt x="1407077" y="76832"/>
                  </a:lnTo>
                  <a:lnTo>
                    <a:pt x="1407077" y="61261"/>
                  </a:lnTo>
                  <a:cubicBezTo>
                    <a:pt x="1407077" y="58074"/>
                    <a:pt x="1407077" y="55277"/>
                    <a:pt x="1407077" y="52871"/>
                  </a:cubicBezTo>
                  <a:lnTo>
                    <a:pt x="1359210" y="52871"/>
                  </a:lnTo>
                  <a:lnTo>
                    <a:pt x="1359210" y="39923"/>
                  </a:lnTo>
                  <a:lnTo>
                    <a:pt x="1407077" y="39923"/>
                  </a:lnTo>
                  <a:cubicBezTo>
                    <a:pt x="1406296" y="33970"/>
                    <a:pt x="1405905" y="21121"/>
                    <a:pt x="1405905" y="1376"/>
                  </a:cubicBezTo>
                  <a:close/>
                  <a:moveTo>
                    <a:pt x="1974168" y="1302"/>
                  </a:moveTo>
                  <a:lnTo>
                    <a:pt x="2005366" y="26398"/>
                  </a:lnTo>
                  <a:cubicBezTo>
                    <a:pt x="2009410" y="28569"/>
                    <a:pt x="2011040" y="31285"/>
                    <a:pt x="2010259" y="34547"/>
                  </a:cubicBezTo>
                  <a:lnTo>
                    <a:pt x="2010221" y="34644"/>
                  </a:lnTo>
                  <a:lnTo>
                    <a:pt x="2056563" y="45876"/>
                  </a:lnTo>
                  <a:lnTo>
                    <a:pt x="2095370" y="45876"/>
                  </a:lnTo>
                  <a:lnTo>
                    <a:pt x="2106383" y="23682"/>
                  </a:lnTo>
                  <a:lnTo>
                    <a:pt x="2147999" y="40221"/>
                  </a:lnTo>
                  <a:cubicBezTo>
                    <a:pt x="2152687" y="41374"/>
                    <a:pt x="2155031" y="43668"/>
                    <a:pt x="2155031" y="47104"/>
                  </a:cubicBezTo>
                  <a:cubicBezTo>
                    <a:pt x="2155031" y="52102"/>
                    <a:pt x="2151137" y="57714"/>
                    <a:pt x="2143348" y="63940"/>
                  </a:cubicBezTo>
                  <a:lnTo>
                    <a:pt x="2143348" y="167320"/>
                  </a:lnTo>
                  <a:cubicBezTo>
                    <a:pt x="2143348" y="174327"/>
                    <a:pt x="2143348" y="184069"/>
                    <a:pt x="2143348" y="196546"/>
                  </a:cubicBezTo>
                  <a:cubicBezTo>
                    <a:pt x="2144130" y="214492"/>
                    <a:pt x="2144520" y="231217"/>
                    <a:pt x="2144520" y="246720"/>
                  </a:cubicBezTo>
                  <a:cubicBezTo>
                    <a:pt x="2144520" y="252660"/>
                    <a:pt x="2141203" y="256183"/>
                    <a:pt x="2134568" y="257286"/>
                  </a:cubicBezTo>
                  <a:cubicBezTo>
                    <a:pt x="2131542" y="258043"/>
                    <a:pt x="2124981" y="258812"/>
                    <a:pt x="2114885" y="259593"/>
                  </a:cubicBezTo>
                  <a:cubicBezTo>
                    <a:pt x="2109255" y="260399"/>
                    <a:pt x="2103909" y="260802"/>
                    <a:pt x="2098849" y="260802"/>
                  </a:cubicBezTo>
                  <a:lnTo>
                    <a:pt x="2098849" y="238608"/>
                  </a:lnTo>
                  <a:lnTo>
                    <a:pt x="2052880" y="238608"/>
                  </a:lnTo>
                  <a:lnTo>
                    <a:pt x="2052880" y="250273"/>
                  </a:lnTo>
                  <a:cubicBezTo>
                    <a:pt x="2053661" y="257789"/>
                    <a:pt x="2049636" y="262055"/>
                    <a:pt x="2040806" y="263072"/>
                  </a:cubicBezTo>
                  <a:cubicBezTo>
                    <a:pt x="2031306" y="265441"/>
                    <a:pt x="2020491" y="266625"/>
                    <a:pt x="2008361" y="266625"/>
                  </a:cubicBezTo>
                  <a:cubicBezTo>
                    <a:pt x="2008361" y="252549"/>
                    <a:pt x="2008752" y="232680"/>
                    <a:pt x="2009533" y="207020"/>
                  </a:cubicBezTo>
                  <a:cubicBezTo>
                    <a:pt x="2009533" y="190673"/>
                    <a:pt x="2009533" y="179778"/>
                    <a:pt x="2009533" y="174333"/>
                  </a:cubicBezTo>
                  <a:lnTo>
                    <a:pt x="2009533" y="106325"/>
                  </a:lnTo>
                  <a:lnTo>
                    <a:pt x="2001292" y="108830"/>
                  </a:lnTo>
                  <a:lnTo>
                    <a:pt x="1962392" y="108830"/>
                  </a:lnTo>
                  <a:lnTo>
                    <a:pt x="1962392" y="127211"/>
                  </a:lnTo>
                  <a:cubicBezTo>
                    <a:pt x="1994304" y="138137"/>
                    <a:pt x="2009459" y="151587"/>
                    <a:pt x="2007859" y="167562"/>
                  </a:cubicBezTo>
                  <a:cubicBezTo>
                    <a:pt x="2006086" y="182643"/>
                    <a:pt x="1998440" y="191083"/>
                    <a:pt x="1984921" y="192881"/>
                  </a:cubicBezTo>
                  <a:cubicBezTo>
                    <a:pt x="1976599" y="192881"/>
                    <a:pt x="1970993" y="187598"/>
                    <a:pt x="1968103" y="177031"/>
                  </a:cubicBezTo>
                  <a:cubicBezTo>
                    <a:pt x="1966590" y="163388"/>
                    <a:pt x="1964687" y="151550"/>
                    <a:pt x="1962392" y="141517"/>
                  </a:cubicBezTo>
                  <a:lnTo>
                    <a:pt x="1962392" y="261937"/>
                  </a:lnTo>
                  <a:cubicBezTo>
                    <a:pt x="1963173" y="270892"/>
                    <a:pt x="1959168" y="275871"/>
                    <a:pt x="1950374" y="276876"/>
                  </a:cubicBezTo>
                  <a:cubicBezTo>
                    <a:pt x="1945488" y="277694"/>
                    <a:pt x="1934661" y="278104"/>
                    <a:pt x="1917892" y="278104"/>
                  </a:cubicBezTo>
                  <a:cubicBezTo>
                    <a:pt x="1919455" y="227465"/>
                    <a:pt x="1920237" y="190500"/>
                    <a:pt x="1920237" y="167208"/>
                  </a:cubicBezTo>
                  <a:cubicBezTo>
                    <a:pt x="1911927" y="186717"/>
                    <a:pt x="1894743" y="206951"/>
                    <a:pt x="1868686" y="227911"/>
                  </a:cubicBezTo>
                  <a:lnTo>
                    <a:pt x="1863031" y="222833"/>
                  </a:lnTo>
                  <a:cubicBezTo>
                    <a:pt x="1887947" y="178432"/>
                    <a:pt x="1904678" y="140432"/>
                    <a:pt x="1913223" y="108830"/>
                  </a:cubicBezTo>
                  <a:lnTo>
                    <a:pt x="1867700" y="108830"/>
                  </a:lnTo>
                  <a:lnTo>
                    <a:pt x="1867700" y="95882"/>
                  </a:lnTo>
                  <a:lnTo>
                    <a:pt x="1920237" y="95882"/>
                  </a:lnTo>
                  <a:lnTo>
                    <a:pt x="1920237" y="51625"/>
                  </a:lnTo>
                  <a:cubicBezTo>
                    <a:pt x="1908219" y="53969"/>
                    <a:pt x="1891097" y="55141"/>
                    <a:pt x="1868872" y="55141"/>
                  </a:cubicBezTo>
                  <a:lnTo>
                    <a:pt x="1868872" y="44146"/>
                  </a:lnTo>
                  <a:cubicBezTo>
                    <a:pt x="1914302" y="32190"/>
                    <a:pt x="1949401" y="17909"/>
                    <a:pt x="1974168" y="1302"/>
                  </a:cubicBezTo>
                  <a:close/>
                  <a:moveTo>
                    <a:pt x="1762404" y="986"/>
                  </a:moveTo>
                  <a:lnTo>
                    <a:pt x="1800504" y="16389"/>
                  </a:lnTo>
                  <a:cubicBezTo>
                    <a:pt x="1805106" y="17655"/>
                    <a:pt x="1807016" y="20098"/>
                    <a:pt x="1806234" y="23719"/>
                  </a:cubicBezTo>
                  <a:cubicBezTo>
                    <a:pt x="1806234" y="28593"/>
                    <a:pt x="1803121" y="32965"/>
                    <a:pt x="1796895" y="36835"/>
                  </a:cubicBezTo>
                  <a:lnTo>
                    <a:pt x="1796895" y="75493"/>
                  </a:lnTo>
                  <a:cubicBezTo>
                    <a:pt x="1796114" y="79313"/>
                    <a:pt x="1797980" y="81229"/>
                    <a:pt x="1802495" y="81241"/>
                  </a:cubicBezTo>
                  <a:lnTo>
                    <a:pt x="1806178" y="81241"/>
                  </a:lnTo>
                  <a:cubicBezTo>
                    <a:pt x="1809267" y="81241"/>
                    <a:pt x="1811759" y="79666"/>
                    <a:pt x="1813657" y="76516"/>
                  </a:cubicBezTo>
                  <a:cubicBezTo>
                    <a:pt x="1819027" y="72646"/>
                    <a:pt x="1823697" y="72609"/>
                    <a:pt x="1827666" y="76404"/>
                  </a:cubicBezTo>
                  <a:cubicBezTo>
                    <a:pt x="1833953" y="81117"/>
                    <a:pt x="1839863" y="87027"/>
                    <a:pt x="1845395" y="94134"/>
                  </a:cubicBezTo>
                  <a:cubicBezTo>
                    <a:pt x="1848086" y="97036"/>
                    <a:pt x="1849041" y="99925"/>
                    <a:pt x="1848260" y="102803"/>
                  </a:cubicBezTo>
                  <a:cubicBezTo>
                    <a:pt x="1848260" y="107937"/>
                    <a:pt x="1844812" y="111981"/>
                    <a:pt x="1837916" y="114932"/>
                  </a:cubicBezTo>
                  <a:cubicBezTo>
                    <a:pt x="1832037" y="117450"/>
                    <a:pt x="1822624" y="118709"/>
                    <a:pt x="1809676" y="118709"/>
                  </a:cubicBezTo>
                  <a:lnTo>
                    <a:pt x="1788877" y="118709"/>
                  </a:lnTo>
                  <a:lnTo>
                    <a:pt x="1780947" y="117972"/>
                  </a:lnTo>
                  <a:lnTo>
                    <a:pt x="1816894" y="136587"/>
                  </a:lnTo>
                  <a:cubicBezTo>
                    <a:pt x="1821334" y="138807"/>
                    <a:pt x="1823554" y="141442"/>
                    <a:pt x="1823554" y="144493"/>
                  </a:cubicBezTo>
                  <a:cubicBezTo>
                    <a:pt x="1824323" y="150905"/>
                    <a:pt x="1818878" y="155823"/>
                    <a:pt x="1807220" y="159246"/>
                  </a:cubicBezTo>
                  <a:cubicBezTo>
                    <a:pt x="1796691" y="178780"/>
                    <a:pt x="1784623" y="195889"/>
                    <a:pt x="1771018" y="210573"/>
                  </a:cubicBezTo>
                  <a:cubicBezTo>
                    <a:pt x="1790403" y="218734"/>
                    <a:pt x="1817254" y="224464"/>
                    <a:pt x="1851571" y="227763"/>
                  </a:cubicBezTo>
                  <a:lnTo>
                    <a:pt x="1849971" y="237902"/>
                  </a:lnTo>
                  <a:cubicBezTo>
                    <a:pt x="1837271" y="245045"/>
                    <a:pt x="1826760" y="257913"/>
                    <a:pt x="1818438" y="276504"/>
                  </a:cubicBezTo>
                  <a:cubicBezTo>
                    <a:pt x="1781864" y="266222"/>
                    <a:pt x="1754355" y="254552"/>
                    <a:pt x="1735913" y="241492"/>
                  </a:cubicBezTo>
                  <a:cubicBezTo>
                    <a:pt x="1710414" y="259252"/>
                    <a:pt x="1674714" y="272095"/>
                    <a:pt x="1628812" y="280020"/>
                  </a:cubicBezTo>
                  <a:lnTo>
                    <a:pt x="1624962" y="271053"/>
                  </a:lnTo>
                  <a:cubicBezTo>
                    <a:pt x="1663769" y="250961"/>
                    <a:pt x="1692170" y="232569"/>
                    <a:pt x="1710166" y="215875"/>
                  </a:cubicBezTo>
                  <a:cubicBezTo>
                    <a:pt x="1696312" y="198177"/>
                    <a:pt x="1686787" y="175195"/>
                    <a:pt x="1681591" y="146930"/>
                  </a:cubicBezTo>
                  <a:lnTo>
                    <a:pt x="1656476" y="146930"/>
                  </a:lnTo>
                  <a:lnTo>
                    <a:pt x="1656476" y="138627"/>
                  </a:lnTo>
                  <a:lnTo>
                    <a:pt x="1647714" y="143526"/>
                  </a:lnTo>
                  <a:lnTo>
                    <a:pt x="1641500" y="136829"/>
                  </a:lnTo>
                  <a:cubicBezTo>
                    <a:pt x="1667967" y="111999"/>
                    <a:pt x="1680028" y="81229"/>
                    <a:pt x="1677684" y="44518"/>
                  </a:cubicBezTo>
                  <a:cubicBezTo>
                    <a:pt x="1677684" y="32103"/>
                    <a:pt x="1677299" y="19924"/>
                    <a:pt x="1676530" y="7981"/>
                  </a:cubicBezTo>
                  <a:lnTo>
                    <a:pt x="1724918" y="19682"/>
                  </a:lnTo>
                  <a:lnTo>
                    <a:pt x="1751279" y="19682"/>
                  </a:lnTo>
                  <a:close/>
                  <a:moveTo>
                    <a:pt x="424495" y="632"/>
                  </a:moveTo>
                  <a:lnTo>
                    <a:pt x="473422" y="13487"/>
                  </a:lnTo>
                  <a:cubicBezTo>
                    <a:pt x="478619" y="13487"/>
                    <a:pt x="481217" y="15441"/>
                    <a:pt x="481217" y="19347"/>
                  </a:cubicBezTo>
                  <a:cubicBezTo>
                    <a:pt x="481999" y="26144"/>
                    <a:pt x="478886" y="29784"/>
                    <a:pt x="471878" y="30268"/>
                  </a:cubicBezTo>
                  <a:cubicBezTo>
                    <a:pt x="509457" y="56511"/>
                    <a:pt x="553815" y="70836"/>
                    <a:pt x="604949" y="73242"/>
                  </a:cubicBezTo>
                  <a:lnTo>
                    <a:pt x="604949" y="83548"/>
                  </a:lnTo>
                  <a:cubicBezTo>
                    <a:pt x="594432" y="88410"/>
                    <a:pt x="585856" y="101674"/>
                    <a:pt x="579221" y="123341"/>
                  </a:cubicBezTo>
                  <a:cubicBezTo>
                    <a:pt x="565011" y="118579"/>
                    <a:pt x="551890" y="113207"/>
                    <a:pt x="539859" y="107227"/>
                  </a:cubicBezTo>
                  <a:lnTo>
                    <a:pt x="517806" y="93946"/>
                  </a:lnTo>
                  <a:lnTo>
                    <a:pt x="518573" y="95826"/>
                  </a:lnTo>
                  <a:cubicBezTo>
                    <a:pt x="518573" y="100279"/>
                    <a:pt x="514419" y="103026"/>
                    <a:pt x="506109" y="104068"/>
                  </a:cubicBezTo>
                  <a:lnTo>
                    <a:pt x="394692" y="104068"/>
                  </a:lnTo>
                  <a:lnTo>
                    <a:pt x="394692" y="97637"/>
                  </a:lnTo>
                  <a:lnTo>
                    <a:pt x="363376" y="115564"/>
                  </a:lnTo>
                  <a:lnTo>
                    <a:pt x="348433" y="121721"/>
                  </a:lnTo>
                  <a:lnTo>
                    <a:pt x="386321" y="131601"/>
                  </a:lnTo>
                  <a:lnTo>
                    <a:pt x="399827" y="131601"/>
                  </a:lnTo>
                  <a:lnTo>
                    <a:pt x="412235" y="110560"/>
                  </a:lnTo>
                  <a:lnTo>
                    <a:pt x="447582" y="126932"/>
                  </a:lnTo>
                  <a:cubicBezTo>
                    <a:pt x="452444" y="126932"/>
                    <a:pt x="454875" y="129282"/>
                    <a:pt x="454875" y="133982"/>
                  </a:cubicBezTo>
                  <a:cubicBezTo>
                    <a:pt x="454875" y="139129"/>
                    <a:pt x="451371" y="144022"/>
                    <a:pt x="444364" y="148660"/>
                  </a:cubicBezTo>
                  <a:lnTo>
                    <a:pt x="444364" y="179133"/>
                  </a:lnTo>
                  <a:cubicBezTo>
                    <a:pt x="444364" y="179902"/>
                    <a:pt x="444364" y="185371"/>
                    <a:pt x="444364" y="195541"/>
                  </a:cubicBezTo>
                  <a:cubicBezTo>
                    <a:pt x="445145" y="215646"/>
                    <a:pt x="445536" y="228346"/>
                    <a:pt x="445536" y="233641"/>
                  </a:cubicBezTo>
                  <a:cubicBezTo>
                    <a:pt x="445536" y="240686"/>
                    <a:pt x="442993" y="244208"/>
                    <a:pt x="437908" y="244208"/>
                  </a:cubicBezTo>
                  <a:cubicBezTo>
                    <a:pt x="430901" y="246540"/>
                    <a:pt x="419385" y="247706"/>
                    <a:pt x="403362" y="247706"/>
                  </a:cubicBezTo>
                  <a:lnTo>
                    <a:pt x="403362" y="226702"/>
                  </a:lnTo>
                  <a:lnTo>
                    <a:pt x="382451" y="226702"/>
                  </a:lnTo>
                  <a:lnTo>
                    <a:pt x="382451" y="239427"/>
                  </a:lnTo>
                  <a:cubicBezTo>
                    <a:pt x="383233" y="246112"/>
                    <a:pt x="380281" y="250043"/>
                    <a:pt x="373596" y="251222"/>
                  </a:cubicBezTo>
                  <a:cubicBezTo>
                    <a:pt x="364257" y="252772"/>
                    <a:pt x="353157" y="253547"/>
                    <a:pt x="340296" y="253547"/>
                  </a:cubicBezTo>
                  <a:cubicBezTo>
                    <a:pt x="340296" y="247197"/>
                    <a:pt x="340680" y="237833"/>
                    <a:pt x="341449" y="225456"/>
                  </a:cubicBezTo>
                  <a:cubicBezTo>
                    <a:pt x="341449" y="213872"/>
                    <a:pt x="341449" y="206536"/>
                    <a:pt x="341449" y="203448"/>
                  </a:cubicBezTo>
                  <a:lnTo>
                    <a:pt x="341449" y="158297"/>
                  </a:lnTo>
                  <a:lnTo>
                    <a:pt x="341449" y="124599"/>
                  </a:lnTo>
                  <a:lnTo>
                    <a:pt x="316148" y="135024"/>
                  </a:lnTo>
                  <a:lnTo>
                    <a:pt x="310642" y="125276"/>
                  </a:lnTo>
                  <a:cubicBezTo>
                    <a:pt x="356915" y="93551"/>
                    <a:pt x="389725" y="62601"/>
                    <a:pt x="409073" y="32426"/>
                  </a:cubicBezTo>
                  <a:cubicBezTo>
                    <a:pt x="417445" y="20991"/>
                    <a:pt x="422585" y="10393"/>
                    <a:pt x="424495" y="632"/>
                  </a:cubicBezTo>
                  <a:close/>
                  <a:moveTo>
                    <a:pt x="3250834" y="0"/>
                  </a:moveTo>
                  <a:lnTo>
                    <a:pt x="3299706" y="9562"/>
                  </a:lnTo>
                  <a:cubicBezTo>
                    <a:pt x="3304270" y="10715"/>
                    <a:pt x="3306552" y="12960"/>
                    <a:pt x="3306552" y="16296"/>
                  </a:cubicBezTo>
                  <a:cubicBezTo>
                    <a:pt x="3307321" y="21295"/>
                    <a:pt x="3302273" y="25108"/>
                    <a:pt x="3291409" y="27738"/>
                  </a:cubicBezTo>
                  <a:cubicBezTo>
                    <a:pt x="3289511" y="31533"/>
                    <a:pt x="3287564" y="34007"/>
                    <a:pt x="3285567" y="35160"/>
                  </a:cubicBezTo>
                  <a:lnTo>
                    <a:pt x="3314775" y="35160"/>
                  </a:lnTo>
                  <a:lnTo>
                    <a:pt x="3328560" y="16445"/>
                  </a:lnTo>
                  <a:lnTo>
                    <a:pt x="3367255" y="38286"/>
                  </a:lnTo>
                  <a:cubicBezTo>
                    <a:pt x="3370294" y="40320"/>
                    <a:pt x="3371813" y="42397"/>
                    <a:pt x="3371813" y="44518"/>
                  </a:cubicBezTo>
                  <a:cubicBezTo>
                    <a:pt x="3372594" y="51042"/>
                    <a:pt x="3367919" y="55606"/>
                    <a:pt x="3357786" y="58210"/>
                  </a:cubicBezTo>
                  <a:cubicBezTo>
                    <a:pt x="3345681" y="81775"/>
                    <a:pt x="3334035" y="99274"/>
                    <a:pt x="3322849" y="110709"/>
                  </a:cubicBezTo>
                  <a:cubicBezTo>
                    <a:pt x="3339964" y="117407"/>
                    <a:pt x="3361736" y="122820"/>
                    <a:pt x="3388165" y="126950"/>
                  </a:cubicBezTo>
                  <a:lnTo>
                    <a:pt x="3388165" y="135861"/>
                  </a:lnTo>
                  <a:cubicBezTo>
                    <a:pt x="3376929" y="140673"/>
                    <a:pt x="3369215" y="151997"/>
                    <a:pt x="3365023" y="169831"/>
                  </a:cubicBezTo>
                  <a:lnTo>
                    <a:pt x="3361244" y="168350"/>
                  </a:lnTo>
                  <a:lnTo>
                    <a:pt x="3367143" y="175729"/>
                  </a:lnTo>
                  <a:cubicBezTo>
                    <a:pt x="3367925" y="180702"/>
                    <a:pt x="3364812" y="185607"/>
                    <a:pt x="3357805" y="190444"/>
                  </a:cubicBezTo>
                  <a:lnTo>
                    <a:pt x="3357805" y="218982"/>
                  </a:lnTo>
                  <a:cubicBezTo>
                    <a:pt x="3357805" y="230702"/>
                    <a:pt x="3357805" y="245169"/>
                    <a:pt x="3357805" y="262384"/>
                  </a:cubicBezTo>
                  <a:cubicBezTo>
                    <a:pt x="3358586" y="269838"/>
                    <a:pt x="3355343" y="274104"/>
                    <a:pt x="3348075" y="275183"/>
                  </a:cubicBezTo>
                  <a:cubicBezTo>
                    <a:pt x="3338575" y="277552"/>
                    <a:pt x="3327766" y="278736"/>
                    <a:pt x="3315649" y="278736"/>
                  </a:cubicBezTo>
                  <a:lnTo>
                    <a:pt x="3315649" y="261230"/>
                  </a:lnTo>
                  <a:lnTo>
                    <a:pt x="3274479" y="261230"/>
                  </a:lnTo>
                  <a:lnTo>
                    <a:pt x="3274479" y="261342"/>
                  </a:lnTo>
                  <a:cubicBezTo>
                    <a:pt x="3275261" y="269503"/>
                    <a:pt x="3271925" y="274135"/>
                    <a:pt x="3264471" y="275239"/>
                  </a:cubicBezTo>
                  <a:cubicBezTo>
                    <a:pt x="3254350" y="277570"/>
                    <a:pt x="3243629" y="278736"/>
                    <a:pt x="3232305" y="278736"/>
                  </a:cubicBezTo>
                  <a:cubicBezTo>
                    <a:pt x="3233087" y="262365"/>
                    <a:pt x="3233477" y="246844"/>
                    <a:pt x="3233477" y="232172"/>
                  </a:cubicBezTo>
                  <a:lnTo>
                    <a:pt x="3233477" y="207782"/>
                  </a:lnTo>
                  <a:cubicBezTo>
                    <a:pt x="3233477" y="199336"/>
                    <a:pt x="3233161" y="186519"/>
                    <a:pt x="3232528" y="169329"/>
                  </a:cubicBezTo>
                  <a:cubicBezTo>
                    <a:pt x="3234166" y="169899"/>
                    <a:pt x="3232621" y="170960"/>
                    <a:pt x="3227896" y="172510"/>
                  </a:cubicBezTo>
                  <a:cubicBezTo>
                    <a:pt x="3223096" y="174854"/>
                    <a:pt x="3220188" y="176194"/>
                    <a:pt x="3219171" y="176529"/>
                  </a:cubicBezTo>
                  <a:lnTo>
                    <a:pt x="3219171" y="221754"/>
                  </a:lnTo>
                  <a:cubicBezTo>
                    <a:pt x="3219171" y="227955"/>
                    <a:pt x="3215618" y="232575"/>
                    <a:pt x="3208511" y="235613"/>
                  </a:cubicBezTo>
                  <a:cubicBezTo>
                    <a:pt x="3200251" y="237250"/>
                    <a:pt x="3192084" y="238069"/>
                    <a:pt x="3184010" y="238069"/>
                  </a:cubicBezTo>
                  <a:lnTo>
                    <a:pt x="3184010" y="218368"/>
                  </a:lnTo>
                  <a:lnTo>
                    <a:pt x="3139418" y="218368"/>
                  </a:lnTo>
                  <a:lnTo>
                    <a:pt x="3139418" y="232302"/>
                  </a:lnTo>
                  <a:cubicBezTo>
                    <a:pt x="3139418" y="240487"/>
                    <a:pt x="3136392" y="245176"/>
                    <a:pt x="3130339" y="246366"/>
                  </a:cubicBezTo>
                  <a:cubicBezTo>
                    <a:pt x="3129744" y="246379"/>
                    <a:pt x="3128324" y="246763"/>
                    <a:pt x="3126079" y="247520"/>
                  </a:cubicBezTo>
                  <a:cubicBezTo>
                    <a:pt x="3118799" y="248313"/>
                    <a:pt x="3111519" y="248710"/>
                    <a:pt x="3104239" y="248710"/>
                  </a:cubicBezTo>
                  <a:cubicBezTo>
                    <a:pt x="3105020" y="214430"/>
                    <a:pt x="3105411" y="182122"/>
                    <a:pt x="3105411" y="151786"/>
                  </a:cubicBezTo>
                  <a:lnTo>
                    <a:pt x="3105411" y="92273"/>
                  </a:lnTo>
                  <a:cubicBezTo>
                    <a:pt x="3105411" y="77490"/>
                    <a:pt x="3105411" y="53348"/>
                    <a:pt x="3105411" y="19850"/>
                  </a:cubicBezTo>
                  <a:lnTo>
                    <a:pt x="3142301" y="29207"/>
                  </a:lnTo>
                  <a:lnTo>
                    <a:pt x="3180439" y="29207"/>
                  </a:lnTo>
                  <a:lnTo>
                    <a:pt x="3190466" y="12836"/>
                  </a:lnTo>
                  <a:lnTo>
                    <a:pt x="3221683" y="25933"/>
                  </a:lnTo>
                  <a:cubicBezTo>
                    <a:pt x="3226234" y="27074"/>
                    <a:pt x="3228510" y="29257"/>
                    <a:pt x="3228510" y="32482"/>
                  </a:cubicBezTo>
                  <a:cubicBezTo>
                    <a:pt x="3229291" y="36264"/>
                    <a:pt x="3226179" y="40537"/>
                    <a:pt x="3219171" y="45299"/>
                  </a:cubicBezTo>
                  <a:lnTo>
                    <a:pt x="3219171" y="100857"/>
                  </a:lnTo>
                  <a:lnTo>
                    <a:pt x="3230477" y="77814"/>
                  </a:lnTo>
                  <a:cubicBezTo>
                    <a:pt x="3235758" y="64862"/>
                    <a:pt x="3240168" y="51494"/>
                    <a:pt x="3243709" y="37709"/>
                  </a:cubicBezTo>
                  <a:cubicBezTo>
                    <a:pt x="3244391" y="35861"/>
                    <a:pt x="3245160" y="32655"/>
                    <a:pt x="3246016" y="28091"/>
                  </a:cubicBezTo>
                  <a:cubicBezTo>
                    <a:pt x="3248211" y="17797"/>
                    <a:pt x="3249817" y="8433"/>
                    <a:pt x="3250834"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096" name="文本框 13"/>
          <p:cNvSpPr txBox="1"/>
          <p:nvPr/>
        </p:nvSpPr>
        <p:spPr>
          <a:xfrm>
            <a:off x="960755" y="2164080"/>
            <a:ext cx="8378190" cy="2400657"/>
          </a:xfrm>
          <a:prstGeom prst="rect">
            <a:avLst/>
          </a:prstGeom>
          <a:noFill/>
          <a:ln w="9525">
            <a:noFill/>
          </a:ln>
        </p:spPr>
        <p:txBody>
          <a:bodyPr wrap="square">
            <a:spAutoFit/>
          </a:bodyPr>
          <a:lstStyle/>
          <a:p>
            <a:pPr indent="0" fontAlgn="auto">
              <a:lnSpc>
                <a:spcPct val="150000"/>
              </a:lnSpc>
            </a:pPr>
            <a:r>
              <a:rPr lang="zh-CN" altLang="en-US" sz="2000" dirty="0" smtClean="0">
                <a:latin typeface="微软雅黑" panose="020B0503020204020204" pitchFamily="34" charset="-122"/>
                <a:ea typeface="微软雅黑" panose="020B0503020204020204" pitchFamily="34" charset="-122"/>
                <a:sym typeface="+mn-ea"/>
              </a:rPr>
              <a:t>       毛泽东</a:t>
            </a:r>
            <a:r>
              <a:rPr lang="zh-CN" altLang="en-US" sz="2000" dirty="0">
                <a:latin typeface="微软雅黑" panose="020B0503020204020204" pitchFamily="34" charset="-122"/>
                <a:ea typeface="微软雅黑" panose="020B0503020204020204" pitchFamily="34" charset="-122"/>
                <a:sym typeface="+mn-ea"/>
              </a:rPr>
              <a:t>系统</a:t>
            </a:r>
            <a:r>
              <a:rPr lang="zh-CN" altLang="en-US" sz="2000" dirty="0" smtClean="0">
                <a:latin typeface="微软雅黑" panose="020B0503020204020204" pitchFamily="34" charset="-122"/>
                <a:ea typeface="微软雅黑" panose="020B0503020204020204" pitchFamily="34" charset="-122"/>
                <a:sym typeface="+mn-ea"/>
              </a:rPr>
              <a:t>地解决</a:t>
            </a:r>
            <a:r>
              <a:rPr lang="zh-CN" altLang="en-US" sz="2000" dirty="0">
                <a:latin typeface="微软雅黑" panose="020B0503020204020204" pitchFamily="34" charset="-122"/>
                <a:ea typeface="微软雅黑" panose="020B0503020204020204" pitchFamily="34" charset="-122"/>
                <a:sym typeface="+mn-ea"/>
              </a:rPr>
              <a:t>了如何把以农民为主要成分的革命军队建设成为一支无产阶级性质的、具有严格纪律的、同人民群众保持亲密联系的新型人民军队的</a:t>
            </a:r>
            <a:r>
              <a:rPr lang="zh-CN" altLang="en-US" sz="2000" dirty="0" smtClean="0">
                <a:latin typeface="微软雅黑" panose="020B0503020204020204" pitchFamily="34" charset="-122"/>
                <a:ea typeface="微软雅黑" panose="020B0503020204020204" pitchFamily="34" charset="-122"/>
                <a:sym typeface="+mn-ea"/>
              </a:rPr>
              <a:t>问题。</a:t>
            </a:r>
            <a:endParaRPr lang="en-US" altLang="zh-CN" sz="2000" dirty="0">
              <a:latin typeface="微软雅黑" panose="020B0503020204020204" pitchFamily="34" charset="-122"/>
              <a:ea typeface="微软雅黑" panose="020B0503020204020204" pitchFamily="34" charset="-122"/>
              <a:sym typeface="+mn-ea"/>
            </a:endParaRPr>
          </a:p>
          <a:p>
            <a:pPr indent="0" fontAlgn="auto">
              <a:lnSpc>
                <a:spcPct val="150000"/>
              </a:lnSpc>
            </a:pPr>
            <a:r>
              <a:rPr lang="zh-CN" altLang="en-US" sz="2000" dirty="0" smtClean="0">
                <a:latin typeface="微软雅黑" panose="020B0503020204020204" pitchFamily="34" charset="-122"/>
                <a:ea typeface="微软雅黑" panose="020B0503020204020204" pitchFamily="34" charset="-122"/>
                <a:sym typeface="+mn-ea"/>
              </a:rPr>
              <a:t>       所有这些理论，都是毛泽东对马克思列宁主义的军事理论的极为杰出的贡献。</a:t>
            </a:r>
            <a:endParaRPr lang="en-US" altLang="zh-CN" sz="2000" dirty="0">
              <a:latin typeface="微软雅黑" panose="020B0503020204020204" pitchFamily="34" charset="-122"/>
              <a:ea typeface="微软雅黑" panose="020B0503020204020204" pitchFamily="34" charset="-122"/>
              <a:sym typeface="+mn-ea"/>
            </a:endParaRPr>
          </a:p>
        </p:txBody>
      </p:sp>
      <p:grpSp>
        <p:nvGrpSpPr>
          <p:cNvPr id="298" name="组合 3"/>
          <p:cNvGrpSpPr/>
          <p:nvPr/>
        </p:nvGrpSpPr>
        <p:grpSpPr>
          <a:xfrm>
            <a:off x="1042821" y="4988483"/>
            <a:ext cx="9244180" cy="1056582"/>
            <a:chOff x="1042821" y="4988483"/>
            <a:chExt cx="9244180" cy="1056582"/>
          </a:xfrm>
        </p:grpSpPr>
        <p:sp>
          <p:nvSpPr>
            <p:cNvPr id="1049097" name="矩形: 对角圆角 17"/>
            <p:cNvSpPr/>
            <p:nvPr/>
          </p:nvSpPr>
          <p:spPr>
            <a:xfrm>
              <a:off x="1042821" y="4988483"/>
              <a:ext cx="9152213" cy="1056582"/>
            </a:xfrm>
            <a:prstGeom prst="round2DiagRect">
              <a:avLst>
                <a:gd name="adj1" fmla="val 9551"/>
                <a:gd name="adj2" fmla="val 0"/>
              </a:avLst>
            </a:prstGeom>
            <a:solidFill>
              <a:schemeClr val="bg1"/>
            </a:solidFill>
            <a:ln>
              <a:solidFill>
                <a:schemeClr val="bg1">
                  <a:lumMod val="9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098" name="矩形 15"/>
            <p:cNvSpPr/>
            <p:nvPr/>
          </p:nvSpPr>
          <p:spPr>
            <a:xfrm>
              <a:off x="1311785" y="5074062"/>
              <a:ext cx="8975216" cy="853567"/>
            </a:xfrm>
            <a:prstGeom prst="rect">
              <a:avLst/>
            </a:prstGeom>
          </p:spPr>
          <p:txBody>
            <a:bodyPr wrap="square">
              <a:spAutoFit/>
            </a:bodyPr>
            <a:lstStyle/>
            <a:p>
              <a:pPr>
                <a:lnSpc>
                  <a:spcPct val="130000"/>
                </a:lnSpc>
              </a:pPr>
              <a:r>
                <a:rPr lang="zh-CN" altLang="en-US" sz="2000" b="1" dirty="0">
                  <a:latin typeface="微软雅黑" panose="020B0503020204020204" pitchFamily="34" charset="-122"/>
                  <a:ea typeface="微软雅黑" panose="020B0503020204020204" pitchFamily="34" charset="-122"/>
                  <a:sym typeface="+mn-ea"/>
                </a:rPr>
                <a:t>       新中国成立后，毛泽东又提出了</a:t>
              </a:r>
              <a:r>
                <a:rPr lang="zh-CN" altLang="en-US" sz="2000" b="1" dirty="0">
                  <a:solidFill>
                    <a:srgbClr val="C00000"/>
                  </a:solidFill>
                  <a:latin typeface="微软雅黑" panose="020B0503020204020204" pitchFamily="34" charset="-122"/>
                  <a:ea typeface="微软雅黑" panose="020B0503020204020204" pitchFamily="34" charset="-122"/>
                  <a:sym typeface="+mn-ea"/>
                </a:rPr>
                <a:t>加强国防</a:t>
              </a:r>
              <a:r>
                <a:rPr lang="zh-CN" altLang="en-US" sz="2000" b="1" dirty="0">
                  <a:latin typeface="微软雅黑" panose="020B0503020204020204" pitchFamily="34" charset="-122"/>
                  <a:ea typeface="微软雅黑" panose="020B0503020204020204" pitchFamily="34" charset="-122"/>
                  <a:sym typeface="+mn-ea"/>
                </a:rPr>
                <a:t>、</a:t>
              </a:r>
              <a:r>
                <a:rPr lang="zh-CN" altLang="en-US" sz="2000" b="1" dirty="0">
                  <a:solidFill>
                    <a:srgbClr val="C00000"/>
                  </a:solidFill>
                  <a:latin typeface="微软雅黑" panose="020B0503020204020204" pitchFamily="34" charset="-122"/>
                  <a:ea typeface="微软雅黑" panose="020B0503020204020204" pitchFamily="34" charset="-122"/>
                  <a:sym typeface="+mn-ea"/>
                </a:rPr>
                <a:t>建设现代化革命武装力量</a:t>
              </a:r>
              <a:r>
                <a:rPr lang="zh-CN" altLang="en-US" sz="2000" b="1" dirty="0">
                  <a:latin typeface="微软雅黑" panose="020B0503020204020204" pitchFamily="34" charset="-122"/>
                  <a:ea typeface="微软雅黑" panose="020B0503020204020204" pitchFamily="34" charset="-122"/>
                  <a:sym typeface="+mn-ea"/>
                </a:rPr>
                <a:t>和</a:t>
              </a:r>
              <a:endParaRPr lang="en-US" altLang="zh-CN" sz="2000" b="1" dirty="0">
                <a:latin typeface="微软雅黑" panose="020B0503020204020204" pitchFamily="34" charset="-122"/>
                <a:ea typeface="微软雅黑" panose="020B0503020204020204" pitchFamily="34" charset="-122"/>
                <a:sym typeface="+mn-ea"/>
              </a:endParaRPr>
            </a:p>
            <a:p>
              <a:pPr>
                <a:lnSpc>
                  <a:spcPct val="130000"/>
                </a:lnSpc>
              </a:pPr>
              <a:r>
                <a:rPr lang="zh-CN" altLang="en-US" sz="2000" b="1" dirty="0">
                  <a:solidFill>
                    <a:srgbClr val="C00000"/>
                  </a:solidFill>
                  <a:latin typeface="微软雅黑" panose="020B0503020204020204" pitchFamily="34" charset="-122"/>
                  <a:ea typeface="微软雅黑" panose="020B0503020204020204" pitchFamily="34" charset="-122"/>
                  <a:sym typeface="+mn-ea"/>
                </a:rPr>
                <a:t>发展现代化国防技术</a:t>
              </a:r>
              <a:r>
                <a:rPr lang="zh-CN" altLang="en-US" sz="2000" b="1" dirty="0">
                  <a:latin typeface="微软雅黑" panose="020B0503020204020204" pitchFamily="34" charset="-122"/>
                  <a:ea typeface="微软雅黑" panose="020B0503020204020204" pitchFamily="34" charset="-122"/>
                  <a:sym typeface="+mn-ea"/>
                </a:rPr>
                <a:t>的重要思想。</a:t>
              </a:r>
              <a:endParaRPr lang="zh-CN" altLang="en-US" sz="20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5" name="矩形 34"/>
          <p:cNvSpPr/>
          <p:nvPr/>
        </p:nvSpPr>
        <p:spPr>
          <a:xfrm>
            <a:off x="2712" y="1990426"/>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pic>
        <p:nvPicPr>
          <p:cNvPr id="2097200" name="图片 2"/>
          <p:cNvPicPr>
            <a:picLocks noChangeAspect="1"/>
          </p:cNvPicPr>
          <p:nvPr/>
        </p:nvPicPr>
        <p:blipFill>
          <a:blip r:embed="rId3" cstate="print"/>
          <a:stretch>
            <a:fillRect/>
          </a:stretch>
        </p:blipFill>
        <p:spPr>
          <a:xfrm>
            <a:off x="9515475" y="2119630"/>
            <a:ext cx="3636645" cy="4761230"/>
          </a:xfrm>
          <a:prstGeom prst="rect">
            <a:avLst/>
          </a:prstGeom>
        </p:spPr>
      </p:pic>
      <p:grpSp>
        <p:nvGrpSpPr>
          <p:cNvPr id="302" name="组合 2"/>
          <p:cNvGrpSpPr/>
          <p:nvPr/>
        </p:nvGrpSpPr>
        <p:grpSpPr>
          <a:xfrm>
            <a:off x="0" y="1128507"/>
            <a:ext cx="9017000" cy="990836"/>
            <a:chOff x="0" y="1128507"/>
            <a:chExt cx="9017000" cy="990836"/>
          </a:xfrm>
        </p:grpSpPr>
        <p:cxnSp>
          <p:nvCxnSpPr>
            <p:cNvPr id="3145784"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106" name="任意多边形: 形状 21"/>
            <p:cNvSpPr/>
            <p:nvPr/>
          </p:nvSpPr>
          <p:spPr>
            <a:xfrm>
              <a:off x="975697" y="1334042"/>
              <a:ext cx="611712" cy="402892"/>
            </a:xfrm>
            <a:custGeom>
              <a:avLst/>
              <a:gdLst/>
              <a:ahLst/>
              <a:cxnLst/>
              <a:rect l="l" t="t" r="r" b="b"/>
              <a:pathLst>
                <a:path w="611712" h="402892">
                  <a:moveTo>
                    <a:pt x="430226" y="61746"/>
                  </a:moveTo>
                  <a:lnTo>
                    <a:pt x="403926" y="65621"/>
                  </a:lnTo>
                  <a:cubicBezTo>
                    <a:pt x="396630" y="66533"/>
                    <a:pt x="391175" y="66877"/>
                    <a:pt x="387561" y="66652"/>
                  </a:cubicBezTo>
                  <a:lnTo>
                    <a:pt x="383665" y="65916"/>
                  </a:lnTo>
                  <a:lnTo>
                    <a:pt x="389034" y="72121"/>
                  </a:lnTo>
                  <a:cubicBezTo>
                    <a:pt x="389333" y="73316"/>
                    <a:pt x="389993" y="76118"/>
                    <a:pt x="391011" y="80526"/>
                  </a:cubicBezTo>
                  <a:lnTo>
                    <a:pt x="397366" y="98758"/>
                  </a:lnTo>
                  <a:cubicBezTo>
                    <a:pt x="397648" y="100465"/>
                    <a:pt x="397892" y="103157"/>
                    <a:pt x="398097" y="106836"/>
                  </a:cubicBezTo>
                  <a:cubicBezTo>
                    <a:pt x="398302" y="110515"/>
                    <a:pt x="397459" y="114402"/>
                    <a:pt x="395567" y="118498"/>
                  </a:cubicBezTo>
                  <a:lnTo>
                    <a:pt x="391705" y="125799"/>
                  </a:lnTo>
                  <a:lnTo>
                    <a:pt x="390593" y="131226"/>
                  </a:lnTo>
                  <a:lnTo>
                    <a:pt x="393850" y="126887"/>
                  </a:lnTo>
                  <a:cubicBezTo>
                    <a:pt x="395259" y="126091"/>
                    <a:pt x="396976" y="125969"/>
                    <a:pt x="398999" y="126520"/>
                  </a:cubicBezTo>
                  <a:lnTo>
                    <a:pt x="411795" y="131043"/>
                  </a:lnTo>
                  <a:cubicBezTo>
                    <a:pt x="412735" y="131281"/>
                    <a:pt x="416743" y="131785"/>
                    <a:pt x="423821" y="132554"/>
                  </a:cubicBezTo>
                  <a:cubicBezTo>
                    <a:pt x="430899" y="133323"/>
                    <a:pt x="436191" y="135460"/>
                    <a:pt x="439696" y="138965"/>
                  </a:cubicBezTo>
                  <a:cubicBezTo>
                    <a:pt x="443200" y="142470"/>
                    <a:pt x="446397" y="151622"/>
                    <a:pt x="449284" y="166422"/>
                  </a:cubicBezTo>
                  <a:cubicBezTo>
                    <a:pt x="452172" y="181222"/>
                    <a:pt x="453274" y="190161"/>
                    <a:pt x="452591" y="193238"/>
                  </a:cubicBezTo>
                  <a:cubicBezTo>
                    <a:pt x="449818" y="202355"/>
                    <a:pt x="443787" y="209133"/>
                    <a:pt x="434498" y="213573"/>
                  </a:cubicBezTo>
                  <a:lnTo>
                    <a:pt x="406333" y="221621"/>
                  </a:lnTo>
                  <a:lnTo>
                    <a:pt x="394575" y="230132"/>
                  </a:lnTo>
                  <a:cubicBezTo>
                    <a:pt x="387447" y="234893"/>
                    <a:pt x="379910" y="237137"/>
                    <a:pt x="371966" y="236864"/>
                  </a:cubicBezTo>
                  <a:cubicBezTo>
                    <a:pt x="368884" y="236864"/>
                    <a:pt x="366329" y="236456"/>
                    <a:pt x="364301" y="235640"/>
                  </a:cubicBezTo>
                  <a:lnTo>
                    <a:pt x="354897" y="231051"/>
                  </a:lnTo>
                  <a:lnTo>
                    <a:pt x="329643" y="235614"/>
                  </a:lnTo>
                  <a:cubicBezTo>
                    <a:pt x="327218" y="235614"/>
                    <a:pt x="323394" y="234029"/>
                    <a:pt x="318172" y="230859"/>
                  </a:cubicBezTo>
                  <a:cubicBezTo>
                    <a:pt x="312950" y="227689"/>
                    <a:pt x="309943" y="225316"/>
                    <a:pt x="309149" y="223740"/>
                  </a:cubicBezTo>
                  <a:cubicBezTo>
                    <a:pt x="308355" y="222164"/>
                    <a:pt x="307833" y="220188"/>
                    <a:pt x="307582" y="217812"/>
                  </a:cubicBezTo>
                  <a:cubicBezTo>
                    <a:pt x="307330" y="215435"/>
                    <a:pt x="308673" y="212433"/>
                    <a:pt x="311609" y="208805"/>
                  </a:cubicBezTo>
                  <a:lnTo>
                    <a:pt x="324299" y="201438"/>
                  </a:lnTo>
                  <a:lnTo>
                    <a:pt x="328413" y="196981"/>
                  </a:lnTo>
                  <a:lnTo>
                    <a:pt x="330984" y="194642"/>
                  </a:lnTo>
                  <a:lnTo>
                    <a:pt x="316754" y="174774"/>
                  </a:lnTo>
                  <a:lnTo>
                    <a:pt x="314915" y="165946"/>
                  </a:lnTo>
                  <a:cubicBezTo>
                    <a:pt x="314982" y="166012"/>
                    <a:pt x="313575" y="162524"/>
                    <a:pt x="310696" y="155481"/>
                  </a:cubicBezTo>
                  <a:cubicBezTo>
                    <a:pt x="307818" y="148438"/>
                    <a:pt x="306378" y="141760"/>
                    <a:pt x="306378" y="135447"/>
                  </a:cubicBezTo>
                  <a:lnTo>
                    <a:pt x="306378" y="130296"/>
                  </a:lnTo>
                  <a:lnTo>
                    <a:pt x="305545" y="116713"/>
                  </a:lnTo>
                  <a:lnTo>
                    <a:pt x="309281" y="89315"/>
                  </a:lnTo>
                  <a:cubicBezTo>
                    <a:pt x="308907" y="89029"/>
                    <a:pt x="307690" y="88830"/>
                    <a:pt x="305631" y="88720"/>
                  </a:cubicBezTo>
                  <a:cubicBezTo>
                    <a:pt x="304674" y="88720"/>
                    <a:pt x="302525" y="89317"/>
                    <a:pt x="299183" y="90512"/>
                  </a:cubicBezTo>
                  <a:lnTo>
                    <a:pt x="270695" y="101582"/>
                  </a:lnTo>
                  <a:cubicBezTo>
                    <a:pt x="266334" y="104245"/>
                    <a:pt x="264125" y="105446"/>
                    <a:pt x="264065" y="105186"/>
                  </a:cubicBezTo>
                  <a:cubicBezTo>
                    <a:pt x="264006" y="104926"/>
                    <a:pt x="266127" y="108958"/>
                    <a:pt x="270430" y="117281"/>
                  </a:cubicBezTo>
                  <a:lnTo>
                    <a:pt x="273492" y="124946"/>
                  </a:lnTo>
                  <a:lnTo>
                    <a:pt x="279986" y="135083"/>
                  </a:lnTo>
                  <a:cubicBezTo>
                    <a:pt x="284685" y="143239"/>
                    <a:pt x="287116" y="151943"/>
                    <a:pt x="287277" y="161195"/>
                  </a:cubicBezTo>
                  <a:cubicBezTo>
                    <a:pt x="287437" y="170446"/>
                    <a:pt x="286921" y="176858"/>
                    <a:pt x="285726" y="180429"/>
                  </a:cubicBezTo>
                  <a:cubicBezTo>
                    <a:pt x="284280" y="184048"/>
                    <a:pt x="280960" y="188761"/>
                    <a:pt x="275767" y="194567"/>
                  </a:cubicBezTo>
                  <a:lnTo>
                    <a:pt x="253455" y="221085"/>
                  </a:lnTo>
                  <a:cubicBezTo>
                    <a:pt x="251374" y="223514"/>
                    <a:pt x="245574" y="229276"/>
                    <a:pt x="236056" y="238371"/>
                  </a:cubicBezTo>
                  <a:cubicBezTo>
                    <a:pt x="226538" y="247466"/>
                    <a:pt x="219378" y="253387"/>
                    <a:pt x="214577" y="256134"/>
                  </a:cubicBezTo>
                  <a:lnTo>
                    <a:pt x="205954" y="261008"/>
                  </a:lnTo>
                  <a:lnTo>
                    <a:pt x="191200" y="273704"/>
                  </a:lnTo>
                  <a:cubicBezTo>
                    <a:pt x="183882" y="278744"/>
                    <a:pt x="175977" y="281124"/>
                    <a:pt x="167486" y="280847"/>
                  </a:cubicBezTo>
                  <a:cubicBezTo>
                    <a:pt x="150530" y="280847"/>
                    <a:pt x="142191" y="271663"/>
                    <a:pt x="142469" y="253297"/>
                  </a:cubicBezTo>
                  <a:cubicBezTo>
                    <a:pt x="142469" y="239432"/>
                    <a:pt x="147753" y="227052"/>
                    <a:pt x="158320" y="216158"/>
                  </a:cubicBezTo>
                  <a:lnTo>
                    <a:pt x="178020" y="197636"/>
                  </a:lnTo>
                  <a:cubicBezTo>
                    <a:pt x="181931" y="193165"/>
                    <a:pt x="186457" y="186054"/>
                    <a:pt x="191600" y="176302"/>
                  </a:cubicBezTo>
                  <a:cubicBezTo>
                    <a:pt x="196743" y="166550"/>
                    <a:pt x="199083" y="160180"/>
                    <a:pt x="198620" y="157191"/>
                  </a:cubicBezTo>
                  <a:cubicBezTo>
                    <a:pt x="198338" y="155216"/>
                    <a:pt x="198080" y="153955"/>
                    <a:pt x="197846" y="153408"/>
                  </a:cubicBezTo>
                  <a:lnTo>
                    <a:pt x="186703" y="137563"/>
                  </a:lnTo>
                  <a:lnTo>
                    <a:pt x="182286" y="125627"/>
                  </a:lnTo>
                  <a:cubicBezTo>
                    <a:pt x="181885" y="124957"/>
                    <a:pt x="179949" y="124547"/>
                    <a:pt x="176480" y="124397"/>
                  </a:cubicBezTo>
                  <a:cubicBezTo>
                    <a:pt x="167111" y="124128"/>
                    <a:pt x="160941" y="125032"/>
                    <a:pt x="157970" y="127108"/>
                  </a:cubicBezTo>
                  <a:cubicBezTo>
                    <a:pt x="154999" y="129185"/>
                    <a:pt x="151507" y="132470"/>
                    <a:pt x="147495" y="136965"/>
                  </a:cubicBezTo>
                  <a:cubicBezTo>
                    <a:pt x="143483" y="141459"/>
                    <a:pt x="139451" y="146937"/>
                    <a:pt x="135400" y="153398"/>
                  </a:cubicBezTo>
                  <a:cubicBezTo>
                    <a:pt x="131348" y="159859"/>
                    <a:pt x="129198" y="167513"/>
                    <a:pt x="128949" y="176362"/>
                  </a:cubicBezTo>
                  <a:cubicBezTo>
                    <a:pt x="128700" y="185210"/>
                    <a:pt x="128677" y="190650"/>
                    <a:pt x="128880" y="192682"/>
                  </a:cubicBezTo>
                  <a:lnTo>
                    <a:pt x="132014" y="232995"/>
                  </a:lnTo>
                  <a:lnTo>
                    <a:pt x="132014" y="246439"/>
                  </a:lnTo>
                  <a:lnTo>
                    <a:pt x="138938" y="280668"/>
                  </a:lnTo>
                  <a:cubicBezTo>
                    <a:pt x="139864" y="288273"/>
                    <a:pt x="140839" y="292777"/>
                    <a:pt x="141864" y="294182"/>
                  </a:cubicBezTo>
                  <a:cubicBezTo>
                    <a:pt x="142889" y="295586"/>
                    <a:pt x="146525" y="296149"/>
                    <a:pt x="152772" y="295871"/>
                  </a:cubicBezTo>
                  <a:cubicBezTo>
                    <a:pt x="163728" y="295871"/>
                    <a:pt x="170488" y="295615"/>
                    <a:pt x="173054" y="295104"/>
                  </a:cubicBezTo>
                  <a:lnTo>
                    <a:pt x="199394" y="287202"/>
                  </a:lnTo>
                  <a:lnTo>
                    <a:pt x="207250" y="287598"/>
                  </a:lnTo>
                  <a:lnTo>
                    <a:pt x="220502" y="281389"/>
                  </a:lnTo>
                  <a:lnTo>
                    <a:pt x="227413" y="281759"/>
                  </a:lnTo>
                  <a:lnTo>
                    <a:pt x="228881" y="279934"/>
                  </a:lnTo>
                  <a:lnTo>
                    <a:pt x="235652" y="278803"/>
                  </a:lnTo>
                  <a:lnTo>
                    <a:pt x="244739" y="273876"/>
                  </a:lnTo>
                  <a:lnTo>
                    <a:pt x="255941" y="274710"/>
                  </a:lnTo>
                  <a:lnTo>
                    <a:pt x="265827" y="270557"/>
                  </a:lnTo>
                  <a:cubicBezTo>
                    <a:pt x="268719" y="270557"/>
                    <a:pt x="271252" y="271041"/>
                    <a:pt x="273426" y="272008"/>
                  </a:cubicBezTo>
                  <a:cubicBezTo>
                    <a:pt x="275599" y="272976"/>
                    <a:pt x="276525" y="273299"/>
                    <a:pt x="276203" y="272977"/>
                  </a:cubicBezTo>
                  <a:lnTo>
                    <a:pt x="284450" y="267237"/>
                  </a:lnTo>
                  <a:lnTo>
                    <a:pt x="298654" y="268480"/>
                  </a:lnTo>
                  <a:lnTo>
                    <a:pt x="302893" y="264638"/>
                  </a:lnTo>
                  <a:cubicBezTo>
                    <a:pt x="304899" y="263293"/>
                    <a:pt x="308653" y="262317"/>
                    <a:pt x="314155" y="261709"/>
                  </a:cubicBezTo>
                  <a:lnTo>
                    <a:pt x="331924" y="258938"/>
                  </a:lnTo>
                  <a:lnTo>
                    <a:pt x="342042" y="261021"/>
                  </a:lnTo>
                  <a:lnTo>
                    <a:pt x="372085" y="258521"/>
                  </a:lnTo>
                  <a:lnTo>
                    <a:pt x="390502" y="269452"/>
                  </a:lnTo>
                  <a:cubicBezTo>
                    <a:pt x="397529" y="273094"/>
                    <a:pt x="406206" y="275088"/>
                    <a:pt x="416534" y="275434"/>
                  </a:cubicBezTo>
                  <a:cubicBezTo>
                    <a:pt x="426861" y="275780"/>
                    <a:pt x="431969" y="276008"/>
                    <a:pt x="431859" y="276118"/>
                  </a:cubicBezTo>
                  <a:cubicBezTo>
                    <a:pt x="434037" y="275752"/>
                    <a:pt x="434804" y="275827"/>
                    <a:pt x="434161" y="276343"/>
                  </a:cubicBezTo>
                  <a:lnTo>
                    <a:pt x="441461" y="267019"/>
                  </a:lnTo>
                  <a:lnTo>
                    <a:pt x="449311" y="259606"/>
                  </a:lnTo>
                  <a:cubicBezTo>
                    <a:pt x="450607" y="258146"/>
                    <a:pt x="452758" y="254031"/>
                    <a:pt x="455765" y="247259"/>
                  </a:cubicBezTo>
                  <a:lnTo>
                    <a:pt x="467582" y="213097"/>
                  </a:lnTo>
                  <a:lnTo>
                    <a:pt x="479883" y="169848"/>
                  </a:lnTo>
                  <a:cubicBezTo>
                    <a:pt x="483017" y="163834"/>
                    <a:pt x="484659" y="160365"/>
                    <a:pt x="484809" y="159439"/>
                  </a:cubicBezTo>
                  <a:lnTo>
                    <a:pt x="484399" y="151166"/>
                  </a:lnTo>
                  <a:lnTo>
                    <a:pt x="491502" y="124972"/>
                  </a:lnTo>
                  <a:lnTo>
                    <a:pt x="492355" y="110219"/>
                  </a:lnTo>
                  <a:lnTo>
                    <a:pt x="496011" y="94584"/>
                  </a:lnTo>
                  <a:lnTo>
                    <a:pt x="493882" y="86630"/>
                  </a:lnTo>
                  <a:cubicBezTo>
                    <a:pt x="492657" y="84091"/>
                    <a:pt x="487289" y="79609"/>
                    <a:pt x="477780" y="73186"/>
                  </a:cubicBezTo>
                  <a:cubicBezTo>
                    <a:pt x="468270" y="66763"/>
                    <a:pt x="462116" y="63364"/>
                    <a:pt x="459316" y="62989"/>
                  </a:cubicBezTo>
                  <a:lnTo>
                    <a:pt x="447102" y="63405"/>
                  </a:lnTo>
                  <a:close/>
                  <a:moveTo>
                    <a:pt x="437331" y="5173"/>
                  </a:moveTo>
                  <a:lnTo>
                    <a:pt x="444900" y="5707"/>
                  </a:lnTo>
                  <a:cubicBezTo>
                    <a:pt x="444900" y="5604"/>
                    <a:pt x="443896" y="5491"/>
                    <a:pt x="441889" y="5370"/>
                  </a:cubicBezTo>
                  <a:close/>
                  <a:moveTo>
                    <a:pt x="483011" y="0"/>
                  </a:moveTo>
                  <a:cubicBezTo>
                    <a:pt x="488843" y="366"/>
                    <a:pt x="494081" y="730"/>
                    <a:pt x="498723" y="1091"/>
                  </a:cubicBezTo>
                  <a:lnTo>
                    <a:pt x="509105" y="2824"/>
                  </a:lnTo>
                  <a:cubicBezTo>
                    <a:pt x="513254" y="3340"/>
                    <a:pt x="516018" y="3772"/>
                    <a:pt x="517398" y="4120"/>
                  </a:cubicBezTo>
                  <a:lnTo>
                    <a:pt x="528296" y="8961"/>
                  </a:lnTo>
                  <a:lnTo>
                    <a:pt x="537739" y="9596"/>
                  </a:lnTo>
                  <a:lnTo>
                    <a:pt x="542884" y="18484"/>
                  </a:lnTo>
                  <a:lnTo>
                    <a:pt x="556196" y="22689"/>
                  </a:lnTo>
                  <a:lnTo>
                    <a:pt x="563365" y="27166"/>
                  </a:lnTo>
                  <a:lnTo>
                    <a:pt x="569502" y="29626"/>
                  </a:lnTo>
                  <a:cubicBezTo>
                    <a:pt x="573760" y="31751"/>
                    <a:pt x="577979" y="34904"/>
                    <a:pt x="582159" y="39083"/>
                  </a:cubicBezTo>
                  <a:lnTo>
                    <a:pt x="588368" y="49796"/>
                  </a:lnTo>
                  <a:lnTo>
                    <a:pt x="606990" y="74066"/>
                  </a:lnTo>
                  <a:cubicBezTo>
                    <a:pt x="610138" y="81543"/>
                    <a:pt x="611712" y="88427"/>
                    <a:pt x="611712" y="94718"/>
                  </a:cubicBezTo>
                  <a:cubicBezTo>
                    <a:pt x="611285" y="101635"/>
                    <a:pt x="610215" y="107234"/>
                    <a:pt x="608505" y="111515"/>
                  </a:cubicBezTo>
                  <a:lnTo>
                    <a:pt x="597402" y="127135"/>
                  </a:lnTo>
                  <a:lnTo>
                    <a:pt x="593824" y="135897"/>
                  </a:lnTo>
                  <a:lnTo>
                    <a:pt x="589539" y="141723"/>
                  </a:lnTo>
                  <a:lnTo>
                    <a:pt x="587747" y="148898"/>
                  </a:lnTo>
                  <a:lnTo>
                    <a:pt x="582668" y="154367"/>
                  </a:lnTo>
                  <a:lnTo>
                    <a:pt x="581577" y="164855"/>
                  </a:lnTo>
                  <a:cubicBezTo>
                    <a:pt x="581083" y="166852"/>
                    <a:pt x="579115" y="170580"/>
                    <a:pt x="575671" y="176038"/>
                  </a:cubicBezTo>
                  <a:lnTo>
                    <a:pt x="565448" y="212402"/>
                  </a:lnTo>
                  <a:lnTo>
                    <a:pt x="560376" y="223717"/>
                  </a:lnTo>
                  <a:lnTo>
                    <a:pt x="557955" y="241486"/>
                  </a:lnTo>
                  <a:lnTo>
                    <a:pt x="553849" y="255433"/>
                  </a:lnTo>
                  <a:lnTo>
                    <a:pt x="549775" y="272184"/>
                  </a:lnTo>
                  <a:cubicBezTo>
                    <a:pt x="547946" y="277663"/>
                    <a:pt x="545003" y="284895"/>
                    <a:pt x="540947" y="293877"/>
                  </a:cubicBezTo>
                  <a:cubicBezTo>
                    <a:pt x="536891" y="302860"/>
                    <a:pt x="533631" y="308729"/>
                    <a:pt x="531166" y="311484"/>
                  </a:cubicBezTo>
                  <a:cubicBezTo>
                    <a:pt x="528702" y="314240"/>
                    <a:pt x="527908" y="315161"/>
                    <a:pt x="528785" y="314249"/>
                  </a:cubicBezTo>
                  <a:lnTo>
                    <a:pt x="526696" y="323844"/>
                  </a:lnTo>
                  <a:lnTo>
                    <a:pt x="516882" y="334114"/>
                  </a:lnTo>
                  <a:lnTo>
                    <a:pt x="511043" y="343716"/>
                  </a:lnTo>
                  <a:lnTo>
                    <a:pt x="506374" y="348385"/>
                  </a:lnTo>
                  <a:lnTo>
                    <a:pt x="500198" y="361564"/>
                  </a:lnTo>
                  <a:lnTo>
                    <a:pt x="474724" y="385331"/>
                  </a:lnTo>
                  <a:cubicBezTo>
                    <a:pt x="469337" y="391993"/>
                    <a:pt x="465603" y="395844"/>
                    <a:pt x="463522" y="396884"/>
                  </a:cubicBezTo>
                  <a:lnTo>
                    <a:pt x="453093" y="399807"/>
                  </a:lnTo>
                  <a:cubicBezTo>
                    <a:pt x="444871" y="402109"/>
                    <a:pt x="440073" y="403122"/>
                    <a:pt x="438697" y="402849"/>
                  </a:cubicBezTo>
                  <a:cubicBezTo>
                    <a:pt x="435576" y="402849"/>
                    <a:pt x="431155" y="399274"/>
                    <a:pt x="425435" y="392123"/>
                  </a:cubicBezTo>
                  <a:cubicBezTo>
                    <a:pt x="419715" y="384972"/>
                    <a:pt x="416599" y="380380"/>
                    <a:pt x="416087" y="378348"/>
                  </a:cubicBezTo>
                  <a:lnTo>
                    <a:pt x="410427" y="363846"/>
                  </a:lnTo>
                  <a:lnTo>
                    <a:pt x="387394" y="341230"/>
                  </a:lnTo>
                  <a:lnTo>
                    <a:pt x="378903" y="324241"/>
                  </a:lnTo>
                  <a:cubicBezTo>
                    <a:pt x="377990" y="323478"/>
                    <a:pt x="373152" y="322984"/>
                    <a:pt x="364387" y="322759"/>
                  </a:cubicBezTo>
                  <a:cubicBezTo>
                    <a:pt x="361513" y="322759"/>
                    <a:pt x="359108" y="322898"/>
                    <a:pt x="357172" y="323176"/>
                  </a:cubicBezTo>
                  <a:lnTo>
                    <a:pt x="337466" y="326079"/>
                  </a:lnTo>
                  <a:cubicBezTo>
                    <a:pt x="331130" y="325250"/>
                    <a:pt x="327879" y="324929"/>
                    <a:pt x="327712" y="325114"/>
                  </a:cubicBezTo>
                  <a:lnTo>
                    <a:pt x="255346" y="343094"/>
                  </a:lnTo>
                  <a:lnTo>
                    <a:pt x="209134" y="356572"/>
                  </a:lnTo>
                  <a:cubicBezTo>
                    <a:pt x="193175" y="360028"/>
                    <a:pt x="184025" y="362345"/>
                    <a:pt x="181684" y="363522"/>
                  </a:cubicBezTo>
                  <a:lnTo>
                    <a:pt x="163915" y="373845"/>
                  </a:lnTo>
                  <a:cubicBezTo>
                    <a:pt x="154467" y="377962"/>
                    <a:pt x="146375" y="379884"/>
                    <a:pt x="139639" y="379611"/>
                  </a:cubicBezTo>
                  <a:cubicBezTo>
                    <a:pt x="135711" y="379611"/>
                    <a:pt x="131888" y="378681"/>
                    <a:pt x="128172" y="376821"/>
                  </a:cubicBezTo>
                  <a:lnTo>
                    <a:pt x="108254" y="364104"/>
                  </a:lnTo>
                  <a:lnTo>
                    <a:pt x="95391" y="357901"/>
                  </a:lnTo>
                  <a:cubicBezTo>
                    <a:pt x="89193" y="354312"/>
                    <a:pt x="80371" y="341655"/>
                    <a:pt x="68926" y="319929"/>
                  </a:cubicBezTo>
                  <a:lnTo>
                    <a:pt x="55740" y="295362"/>
                  </a:lnTo>
                  <a:cubicBezTo>
                    <a:pt x="52835" y="291033"/>
                    <a:pt x="51102" y="286487"/>
                    <a:pt x="50542" y="281726"/>
                  </a:cubicBezTo>
                  <a:lnTo>
                    <a:pt x="49603" y="275153"/>
                  </a:lnTo>
                  <a:lnTo>
                    <a:pt x="43704" y="251888"/>
                  </a:lnTo>
                  <a:lnTo>
                    <a:pt x="44121" y="221297"/>
                  </a:lnTo>
                  <a:lnTo>
                    <a:pt x="40570" y="196577"/>
                  </a:lnTo>
                  <a:cubicBezTo>
                    <a:pt x="38789" y="181434"/>
                    <a:pt x="37898" y="173619"/>
                    <a:pt x="37898" y="173134"/>
                  </a:cubicBezTo>
                  <a:lnTo>
                    <a:pt x="34235" y="162144"/>
                  </a:lnTo>
                  <a:lnTo>
                    <a:pt x="33401" y="147536"/>
                  </a:lnTo>
                  <a:cubicBezTo>
                    <a:pt x="32921" y="143925"/>
                    <a:pt x="31887" y="140400"/>
                    <a:pt x="30300" y="136961"/>
                  </a:cubicBezTo>
                  <a:lnTo>
                    <a:pt x="5925" y="90796"/>
                  </a:lnTo>
                  <a:cubicBezTo>
                    <a:pt x="4196" y="90796"/>
                    <a:pt x="2956" y="88411"/>
                    <a:pt x="2205" y="83641"/>
                  </a:cubicBezTo>
                  <a:cubicBezTo>
                    <a:pt x="1453" y="78871"/>
                    <a:pt x="851" y="75540"/>
                    <a:pt x="399" y="73649"/>
                  </a:cubicBezTo>
                  <a:cubicBezTo>
                    <a:pt x="-52" y="71758"/>
                    <a:pt x="-121" y="67309"/>
                    <a:pt x="194" y="60304"/>
                  </a:cubicBezTo>
                  <a:cubicBezTo>
                    <a:pt x="510" y="53299"/>
                    <a:pt x="10201" y="53590"/>
                    <a:pt x="29268" y="61177"/>
                  </a:cubicBezTo>
                  <a:lnTo>
                    <a:pt x="47758" y="69582"/>
                  </a:lnTo>
                  <a:lnTo>
                    <a:pt x="59880" y="78463"/>
                  </a:lnTo>
                  <a:lnTo>
                    <a:pt x="71162" y="81743"/>
                  </a:lnTo>
                  <a:cubicBezTo>
                    <a:pt x="79159" y="84790"/>
                    <a:pt x="85987" y="89979"/>
                    <a:pt x="91645" y="97310"/>
                  </a:cubicBezTo>
                  <a:cubicBezTo>
                    <a:pt x="97304" y="104642"/>
                    <a:pt x="100446" y="108308"/>
                    <a:pt x="101072" y="108308"/>
                  </a:cubicBezTo>
                  <a:cubicBezTo>
                    <a:pt x="101129" y="108585"/>
                    <a:pt x="101325" y="108559"/>
                    <a:pt x="101660" y="108228"/>
                  </a:cubicBezTo>
                  <a:cubicBezTo>
                    <a:pt x="101996" y="107898"/>
                    <a:pt x="102787" y="107020"/>
                    <a:pt x="104035" y="105596"/>
                  </a:cubicBezTo>
                  <a:lnTo>
                    <a:pt x="133151" y="62566"/>
                  </a:lnTo>
                  <a:cubicBezTo>
                    <a:pt x="135179" y="61208"/>
                    <a:pt x="139969" y="58316"/>
                    <a:pt x="147521" y="53889"/>
                  </a:cubicBezTo>
                  <a:lnTo>
                    <a:pt x="165284" y="42687"/>
                  </a:lnTo>
                  <a:cubicBezTo>
                    <a:pt x="176843" y="36039"/>
                    <a:pt x="191072" y="31674"/>
                    <a:pt x="207971" y="29593"/>
                  </a:cubicBezTo>
                  <a:lnTo>
                    <a:pt x="279311" y="20944"/>
                  </a:lnTo>
                  <a:lnTo>
                    <a:pt x="294647" y="17624"/>
                  </a:lnTo>
                  <a:lnTo>
                    <a:pt x="345355" y="12307"/>
                  </a:lnTo>
                  <a:lnTo>
                    <a:pt x="369605" y="8194"/>
                  </a:lnTo>
                  <a:cubicBezTo>
                    <a:pt x="373484" y="7713"/>
                    <a:pt x="376592" y="7473"/>
                    <a:pt x="378929" y="7473"/>
                  </a:cubicBezTo>
                  <a:cubicBezTo>
                    <a:pt x="380044" y="7746"/>
                    <a:pt x="381136" y="7883"/>
                    <a:pt x="382202" y="7883"/>
                  </a:cubicBezTo>
                  <a:lnTo>
                    <a:pt x="387083" y="10376"/>
                  </a:lnTo>
                  <a:lnTo>
                    <a:pt x="392658" y="5397"/>
                  </a:lnTo>
                  <a:lnTo>
                    <a:pt x="412946" y="8657"/>
                  </a:lnTo>
                  <a:cubicBezTo>
                    <a:pt x="412946" y="7868"/>
                    <a:pt x="412322" y="6089"/>
                    <a:pt x="411075" y="3320"/>
                  </a:cubicBezTo>
                  <a:lnTo>
                    <a:pt x="433730" y="4919"/>
                  </a:lnTo>
                  <a:lnTo>
                    <a:pt x="441765" y="4357"/>
                  </a:lnTo>
                  <a:cubicBezTo>
                    <a:pt x="445357" y="3942"/>
                    <a:pt x="449573" y="3320"/>
                    <a:pt x="454413" y="2490"/>
                  </a:cubicBezTo>
                  <a:cubicBezTo>
                    <a:pt x="464092" y="830"/>
                    <a:pt x="473625" y="0"/>
                    <a:pt x="48301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07" name="任意多边形: 形状 22"/>
            <p:cNvSpPr/>
            <p:nvPr/>
          </p:nvSpPr>
          <p:spPr>
            <a:xfrm>
              <a:off x="1781345" y="1128507"/>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08" name="任意多边形: 形状 19"/>
            <p:cNvSpPr/>
            <p:nvPr/>
          </p:nvSpPr>
          <p:spPr>
            <a:xfrm>
              <a:off x="3013995" y="1627145"/>
              <a:ext cx="2465747" cy="281080"/>
            </a:xfrm>
            <a:custGeom>
              <a:avLst/>
              <a:gdLst/>
              <a:ahLst/>
              <a:cxnLst/>
              <a:rect l="l" t="t" r="r" b="b"/>
              <a:pathLst>
                <a:path w="2465747" h="281080">
                  <a:moveTo>
                    <a:pt x="1438442" y="183858"/>
                  </a:moveTo>
                  <a:lnTo>
                    <a:pt x="1438442" y="248282"/>
                  </a:lnTo>
                  <a:lnTo>
                    <a:pt x="1479612" y="248282"/>
                  </a:lnTo>
                  <a:lnTo>
                    <a:pt x="1479612" y="183858"/>
                  </a:lnTo>
                  <a:close/>
                  <a:moveTo>
                    <a:pt x="1125773" y="177389"/>
                  </a:moveTo>
                  <a:lnTo>
                    <a:pt x="1131900" y="184232"/>
                  </a:lnTo>
                  <a:lnTo>
                    <a:pt x="1140371" y="190246"/>
                  </a:lnTo>
                  <a:lnTo>
                    <a:pt x="1139014" y="185509"/>
                  </a:lnTo>
                  <a:close/>
                  <a:moveTo>
                    <a:pt x="497123" y="177389"/>
                  </a:moveTo>
                  <a:lnTo>
                    <a:pt x="503249" y="184232"/>
                  </a:lnTo>
                  <a:lnTo>
                    <a:pt x="511720" y="190246"/>
                  </a:lnTo>
                  <a:lnTo>
                    <a:pt x="510364" y="185509"/>
                  </a:lnTo>
                  <a:close/>
                  <a:moveTo>
                    <a:pt x="1621780" y="152883"/>
                  </a:moveTo>
                  <a:lnTo>
                    <a:pt x="1621780" y="225660"/>
                  </a:lnTo>
                  <a:lnTo>
                    <a:pt x="1654615" y="225660"/>
                  </a:lnTo>
                  <a:lnTo>
                    <a:pt x="1654615" y="152883"/>
                  </a:lnTo>
                  <a:close/>
                  <a:moveTo>
                    <a:pt x="1107430" y="142168"/>
                  </a:moveTo>
                  <a:lnTo>
                    <a:pt x="1107430" y="156902"/>
                  </a:lnTo>
                  <a:lnTo>
                    <a:pt x="1122066" y="173248"/>
                  </a:lnTo>
                  <a:lnTo>
                    <a:pt x="1123522" y="164213"/>
                  </a:lnTo>
                  <a:lnTo>
                    <a:pt x="1144767" y="166650"/>
                  </a:lnTo>
                  <a:cubicBezTo>
                    <a:pt x="1148910" y="167357"/>
                    <a:pt x="1150981" y="165397"/>
                    <a:pt x="1150981" y="160771"/>
                  </a:cubicBezTo>
                  <a:lnTo>
                    <a:pt x="1150981" y="142168"/>
                  </a:lnTo>
                  <a:close/>
                  <a:moveTo>
                    <a:pt x="478780" y="142168"/>
                  </a:moveTo>
                  <a:lnTo>
                    <a:pt x="478780" y="156902"/>
                  </a:lnTo>
                  <a:lnTo>
                    <a:pt x="493416" y="173248"/>
                  </a:lnTo>
                  <a:lnTo>
                    <a:pt x="494872" y="164213"/>
                  </a:lnTo>
                  <a:lnTo>
                    <a:pt x="516117" y="166650"/>
                  </a:lnTo>
                  <a:cubicBezTo>
                    <a:pt x="520260" y="167357"/>
                    <a:pt x="522331" y="165397"/>
                    <a:pt x="522331" y="160771"/>
                  </a:cubicBezTo>
                  <a:lnTo>
                    <a:pt x="522331" y="142168"/>
                  </a:lnTo>
                  <a:close/>
                  <a:moveTo>
                    <a:pt x="1459874" y="134726"/>
                  </a:moveTo>
                  <a:cubicBezTo>
                    <a:pt x="1446343" y="146149"/>
                    <a:pt x="1427752" y="155854"/>
                    <a:pt x="1404100" y="163841"/>
                  </a:cubicBezTo>
                  <a:lnTo>
                    <a:pt x="1443000" y="172064"/>
                  </a:lnTo>
                  <a:lnTo>
                    <a:pt x="1476022" y="172064"/>
                  </a:lnTo>
                  <a:lnTo>
                    <a:pt x="1485900" y="152195"/>
                  </a:lnTo>
                  <a:lnTo>
                    <a:pt x="1486947" y="152616"/>
                  </a:lnTo>
                  <a:close/>
                  <a:moveTo>
                    <a:pt x="1341518" y="129071"/>
                  </a:moveTo>
                  <a:lnTo>
                    <a:pt x="1341518" y="205420"/>
                  </a:lnTo>
                  <a:lnTo>
                    <a:pt x="1347974" y="205420"/>
                  </a:lnTo>
                  <a:lnTo>
                    <a:pt x="1347974" y="129071"/>
                  </a:lnTo>
                  <a:close/>
                  <a:moveTo>
                    <a:pt x="1303381" y="129071"/>
                  </a:moveTo>
                  <a:lnTo>
                    <a:pt x="1303381" y="205420"/>
                  </a:lnTo>
                  <a:lnTo>
                    <a:pt x="1311008" y="205420"/>
                  </a:lnTo>
                  <a:lnTo>
                    <a:pt x="1311008" y="129071"/>
                  </a:lnTo>
                  <a:close/>
                  <a:moveTo>
                    <a:pt x="1969630" y="119876"/>
                  </a:moveTo>
                  <a:lnTo>
                    <a:pt x="1965313" y="120737"/>
                  </a:lnTo>
                  <a:lnTo>
                    <a:pt x="1940868" y="120737"/>
                  </a:lnTo>
                  <a:lnTo>
                    <a:pt x="1940868" y="181291"/>
                  </a:lnTo>
                  <a:cubicBezTo>
                    <a:pt x="1940123" y="181378"/>
                    <a:pt x="1942139" y="181024"/>
                    <a:pt x="1946914" y="180231"/>
                  </a:cubicBezTo>
                  <a:cubicBezTo>
                    <a:pt x="1949859" y="179493"/>
                    <a:pt x="1954259" y="178240"/>
                    <a:pt x="1960113" y="176473"/>
                  </a:cubicBezTo>
                  <a:lnTo>
                    <a:pt x="1968290" y="173919"/>
                  </a:lnTo>
                  <a:lnTo>
                    <a:pt x="1967805" y="173943"/>
                  </a:lnTo>
                  <a:close/>
                  <a:moveTo>
                    <a:pt x="2075390" y="95733"/>
                  </a:moveTo>
                  <a:lnTo>
                    <a:pt x="2075390" y="142317"/>
                  </a:lnTo>
                  <a:lnTo>
                    <a:pt x="2095165" y="142317"/>
                  </a:lnTo>
                  <a:lnTo>
                    <a:pt x="2095165" y="95733"/>
                  </a:lnTo>
                  <a:close/>
                  <a:moveTo>
                    <a:pt x="2011133" y="95733"/>
                  </a:moveTo>
                  <a:lnTo>
                    <a:pt x="2011133" y="142317"/>
                  </a:lnTo>
                  <a:lnTo>
                    <a:pt x="2030890" y="142317"/>
                  </a:lnTo>
                  <a:lnTo>
                    <a:pt x="2030890" y="95733"/>
                  </a:lnTo>
                  <a:close/>
                  <a:moveTo>
                    <a:pt x="2213428" y="84367"/>
                  </a:moveTo>
                  <a:lnTo>
                    <a:pt x="2252774" y="100924"/>
                  </a:lnTo>
                  <a:cubicBezTo>
                    <a:pt x="2258181" y="103082"/>
                    <a:pt x="2260885" y="105724"/>
                    <a:pt x="2260885" y="108849"/>
                  </a:cubicBezTo>
                  <a:cubicBezTo>
                    <a:pt x="2261667" y="113227"/>
                    <a:pt x="2257388" y="118238"/>
                    <a:pt x="2248049" y="123881"/>
                  </a:cubicBezTo>
                  <a:lnTo>
                    <a:pt x="2248049" y="209271"/>
                  </a:lnTo>
                  <a:lnTo>
                    <a:pt x="2287860" y="190593"/>
                  </a:lnTo>
                  <a:lnTo>
                    <a:pt x="2293572" y="199336"/>
                  </a:lnTo>
                  <a:cubicBezTo>
                    <a:pt x="2272686" y="224798"/>
                    <a:pt x="2252452" y="244624"/>
                    <a:pt x="2232868" y="258812"/>
                  </a:cubicBezTo>
                  <a:cubicBezTo>
                    <a:pt x="2234431" y="269118"/>
                    <a:pt x="2231430" y="274830"/>
                    <a:pt x="2223864" y="275946"/>
                  </a:cubicBezTo>
                  <a:cubicBezTo>
                    <a:pt x="2220801" y="275946"/>
                    <a:pt x="2217830" y="274023"/>
                    <a:pt x="2214953" y="270179"/>
                  </a:cubicBezTo>
                  <a:lnTo>
                    <a:pt x="2193057" y="234553"/>
                  </a:lnTo>
                  <a:cubicBezTo>
                    <a:pt x="2202396" y="228761"/>
                    <a:pt x="2206675" y="221673"/>
                    <a:pt x="2205893" y="213289"/>
                  </a:cubicBezTo>
                  <a:lnTo>
                    <a:pt x="2205893" y="118355"/>
                  </a:lnTo>
                  <a:lnTo>
                    <a:pt x="2174379" y="118355"/>
                  </a:lnTo>
                  <a:lnTo>
                    <a:pt x="2174379" y="105407"/>
                  </a:lnTo>
                  <a:lnTo>
                    <a:pt x="2202303" y="105407"/>
                  </a:lnTo>
                  <a:close/>
                  <a:moveTo>
                    <a:pt x="1420546" y="83139"/>
                  </a:moveTo>
                  <a:lnTo>
                    <a:pt x="1383134" y="121307"/>
                  </a:lnTo>
                  <a:lnTo>
                    <a:pt x="1383134" y="162371"/>
                  </a:lnTo>
                  <a:cubicBezTo>
                    <a:pt x="1402197" y="148220"/>
                    <a:pt x="1421172" y="132023"/>
                    <a:pt x="1440061" y="113779"/>
                  </a:cubicBezTo>
                  <a:cubicBezTo>
                    <a:pt x="1431119" y="104824"/>
                    <a:pt x="1424614" y="94611"/>
                    <a:pt x="1420546" y="83139"/>
                  </a:cubicBezTo>
                  <a:close/>
                  <a:moveTo>
                    <a:pt x="1621780" y="79065"/>
                  </a:moveTo>
                  <a:lnTo>
                    <a:pt x="1621780" y="139935"/>
                  </a:lnTo>
                  <a:lnTo>
                    <a:pt x="1654615" y="139935"/>
                  </a:lnTo>
                  <a:lnTo>
                    <a:pt x="1654615" y="79065"/>
                  </a:lnTo>
                  <a:close/>
                  <a:moveTo>
                    <a:pt x="190463" y="77874"/>
                  </a:moveTo>
                  <a:cubicBezTo>
                    <a:pt x="189309" y="81892"/>
                    <a:pt x="185973" y="89024"/>
                    <a:pt x="180454" y="99268"/>
                  </a:cubicBezTo>
                  <a:cubicBezTo>
                    <a:pt x="177341" y="105494"/>
                    <a:pt x="175140" y="109779"/>
                    <a:pt x="173850" y="112123"/>
                  </a:cubicBezTo>
                  <a:cubicBezTo>
                    <a:pt x="179939" y="130045"/>
                    <a:pt x="187939" y="146986"/>
                    <a:pt x="197848" y="162948"/>
                  </a:cubicBezTo>
                  <a:cubicBezTo>
                    <a:pt x="209779" y="139359"/>
                    <a:pt x="217686" y="111001"/>
                    <a:pt x="221568" y="77874"/>
                  </a:cubicBezTo>
                  <a:close/>
                  <a:moveTo>
                    <a:pt x="816918" y="58824"/>
                  </a:moveTo>
                  <a:lnTo>
                    <a:pt x="816918" y="225660"/>
                  </a:lnTo>
                  <a:lnTo>
                    <a:pt x="862887" y="225660"/>
                  </a:lnTo>
                  <a:lnTo>
                    <a:pt x="862887" y="58824"/>
                  </a:lnTo>
                  <a:close/>
                  <a:moveTo>
                    <a:pt x="1084763" y="54520"/>
                  </a:moveTo>
                  <a:lnTo>
                    <a:pt x="1083264" y="55252"/>
                  </a:lnTo>
                  <a:lnTo>
                    <a:pt x="1029277" y="55252"/>
                  </a:lnTo>
                  <a:cubicBezTo>
                    <a:pt x="1047955" y="57311"/>
                    <a:pt x="1057294" y="63959"/>
                    <a:pt x="1057294" y="75195"/>
                  </a:cubicBezTo>
                  <a:cubicBezTo>
                    <a:pt x="1055889" y="84971"/>
                    <a:pt x="1050982" y="91336"/>
                    <a:pt x="1042574" y="94289"/>
                  </a:cubicBezTo>
                  <a:lnTo>
                    <a:pt x="1034174" y="95882"/>
                  </a:lnTo>
                  <a:lnTo>
                    <a:pt x="1064121" y="95882"/>
                  </a:lnTo>
                  <a:cubicBezTo>
                    <a:pt x="1064121" y="89706"/>
                    <a:pt x="1064121" y="80770"/>
                    <a:pt x="1064121" y="69075"/>
                  </a:cubicBezTo>
                  <a:lnTo>
                    <a:pt x="1078260" y="70228"/>
                  </a:lnTo>
                  <a:close/>
                  <a:moveTo>
                    <a:pt x="456113" y="54520"/>
                  </a:moveTo>
                  <a:lnTo>
                    <a:pt x="454614" y="55252"/>
                  </a:lnTo>
                  <a:lnTo>
                    <a:pt x="400627" y="55252"/>
                  </a:lnTo>
                  <a:cubicBezTo>
                    <a:pt x="419305" y="57311"/>
                    <a:pt x="428644" y="63959"/>
                    <a:pt x="428644" y="75195"/>
                  </a:cubicBezTo>
                  <a:cubicBezTo>
                    <a:pt x="427239" y="84971"/>
                    <a:pt x="422332" y="91336"/>
                    <a:pt x="413924" y="94289"/>
                  </a:cubicBezTo>
                  <a:lnTo>
                    <a:pt x="405524" y="95882"/>
                  </a:lnTo>
                  <a:lnTo>
                    <a:pt x="435471" y="95882"/>
                  </a:lnTo>
                  <a:cubicBezTo>
                    <a:pt x="435471" y="89706"/>
                    <a:pt x="435471" y="80770"/>
                    <a:pt x="435471" y="69075"/>
                  </a:cubicBezTo>
                  <a:lnTo>
                    <a:pt x="449610" y="70228"/>
                  </a:lnTo>
                  <a:close/>
                  <a:moveTo>
                    <a:pt x="1445047" y="48108"/>
                  </a:moveTo>
                  <a:cubicBezTo>
                    <a:pt x="1440929" y="57001"/>
                    <a:pt x="1435906" y="64783"/>
                    <a:pt x="1429978" y="71456"/>
                  </a:cubicBezTo>
                  <a:cubicBezTo>
                    <a:pt x="1440222" y="79716"/>
                    <a:pt x="1449189" y="86674"/>
                    <a:pt x="1456879" y="92329"/>
                  </a:cubicBezTo>
                  <a:cubicBezTo>
                    <a:pt x="1466949" y="77917"/>
                    <a:pt x="1474670" y="63177"/>
                    <a:pt x="1480040" y="48108"/>
                  </a:cubicBezTo>
                  <a:close/>
                  <a:moveTo>
                    <a:pt x="157831" y="47919"/>
                  </a:moveTo>
                  <a:lnTo>
                    <a:pt x="148716" y="50490"/>
                  </a:lnTo>
                  <a:lnTo>
                    <a:pt x="115639" y="50490"/>
                  </a:lnTo>
                  <a:lnTo>
                    <a:pt x="115639" y="105041"/>
                  </a:lnTo>
                  <a:lnTo>
                    <a:pt x="126392" y="90431"/>
                  </a:lnTo>
                  <a:lnTo>
                    <a:pt x="145033" y="106691"/>
                  </a:lnTo>
                  <a:cubicBezTo>
                    <a:pt x="150254" y="88013"/>
                    <a:pt x="154422" y="69044"/>
                    <a:pt x="157535" y="49783"/>
                  </a:cubicBezTo>
                  <a:close/>
                  <a:moveTo>
                    <a:pt x="1969725" y="42462"/>
                  </a:moveTo>
                  <a:lnTo>
                    <a:pt x="1965313" y="43346"/>
                  </a:lnTo>
                  <a:lnTo>
                    <a:pt x="1940868" y="43346"/>
                  </a:lnTo>
                  <a:lnTo>
                    <a:pt x="1940868" y="105500"/>
                  </a:lnTo>
                  <a:lnTo>
                    <a:pt x="1948142" y="89334"/>
                  </a:lnTo>
                  <a:lnTo>
                    <a:pt x="1970100" y="105932"/>
                  </a:lnTo>
                  <a:lnTo>
                    <a:pt x="1970131" y="105017"/>
                  </a:lnTo>
                  <a:lnTo>
                    <a:pt x="1970131" y="52499"/>
                  </a:lnTo>
                  <a:cubicBezTo>
                    <a:pt x="1970131" y="51017"/>
                    <a:pt x="1970035" y="48355"/>
                    <a:pt x="1969843" y="44513"/>
                  </a:cubicBezTo>
                  <a:close/>
                  <a:moveTo>
                    <a:pt x="1341518" y="42155"/>
                  </a:moveTo>
                  <a:lnTo>
                    <a:pt x="1341518" y="116123"/>
                  </a:lnTo>
                  <a:lnTo>
                    <a:pt x="1347974" y="116123"/>
                  </a:lnTo>
                  <a:lnTo>
                    <a:pt x="1347974" y="42155"/>
                  </a:lnTo>
                  <a:close/>
                  <a:moveTo>
                    <a:pt x="1303381" y="42155"/>
                  </a:moveTo>
                  <a:lnTo>
                    <a:pt x="1303381" y="116123"/>
                  </a:lnTo>
                  <a:lnTo>
                    <a:pt x="1311008" y="116123"/>
                  </a:lnTo>
                  <a:lnTo>
                    <a:pt x="1311008" y="42155"/>
                  </a:lnTo>
                  <a:close/>
                  <a:moveTo>
                    <a:pt x="772489" y="39113"/>
                  </a:moveTo>
                  <a:lnTo>
                    <a:pt x="771651" y="41230"/>
                  </a:lnTo>
                  <a:cubicBezTo>
                    <a:pt x="769886" y="42715"/>
                    <a:pt x="767240" y="43458"/>
                    <a:pt x="763711" y="43458"/>
                  </a:cubicBezTo>
                  <a:cubicBezTo>
                    <a:pt x="759929" y="43458"/>
                    <a:pt x="756283" y="42292"/>
                    <a:pt x="752773" y="39960"/>
                  </a:cubicBezTo>
                  <a:cubicBezTo>
                    <a:pt x="743446" y="43048"/>
                    <a:pt x="734665" y="45225"/>
                    <a:pt x="726430" y="46490"/>
                  </a:cubicBezTo>
                  <a:lnTo>
                    <a:pt x="726430" y="95882"/>
                  </a:lnTo>
                  <a:lnTo>
                    <a:pt x="728737" y="95882"/>
                  </a:lnTo>
                  <a:lnTo>
                    <a:pt x="743973" y="73670"/>
                  </a:lnTo>
                  <a:lnTo>
                    <a:pt x="773571" y="94887"/>
                  </a:lnTo>
                  <a:lnTo>
                    <a:pt x="773571" y="92948"/>
                  </a:lnTo>
                  <a:cubicBezTo>
                    <a:pt x="773571" y="87723"/>
                    <a:pt x="773571" y="81055"/>
                    <a:pt x="773571" y="72944"/>
                  </a:cubicBezTo>
                  <a:cubicBezTo>
                    <a:pt x="773181" y="64331"/>
                    <a:pt x="772888" y="56795"/>
                    <a:pt x="772692" y="50336"/>
                  </a:cubicBezTo>
                  <a:close/>
                  <a:moveTo>
                    <a:pt x="2075390" y="37393"/>
                  </a:moveTo>
                  <a:lnTo>
                    <a:pt x="2075390" y="82785"/>
                  </a:lnTo>
                  <a:lnTo>
                    <a:pt x="2095165" y="82785"/>
                  </a:lnTo>
                  <a:lnTo>
                    <a:pt x="2095165" y="37393"/>
                  </a:lnTo>
                  <a:close/>
                  <a:moveTo>
                    <a:pt x="2011133" y="37393"/>
                  </a:moveTo>
                  <a:lnTo>
                    <a:pt x="2011133" y="82785"/>
                  </a:lnTo>
                  <a:lnTo>
                    <a:pt x="2030890" y="82785"/>
                  </a:lnTo>
                  <a:lnTo>
                    <a:pt x="2030890" y="37393"/>
                  </a:lnTo>
                  <a:close/>
                  <a:moveTo>
                    <a:pt x="2199233" y="6474"/>
                  </a:moveTo>
                  <a:cubicBezTo>
                    <a:pt x="2240744" y="15490"/>
                    <a:pt x="2261084" y="29387"/>
                    <a:pt x="2260253" y="48164"/>
                  </a:cubicBezTo>
                  <a:cubicBezTo>
                    <a:pt x="2257648" y="63841"/>
                    <a:pt x="2248421" y="72560"/>
                    <a:pt x="2232571" y="74321"/>
                  </a:cubicBezTo>
                  <a:cubicBezTo>
                    <a:pt x="2224385" y="74321"/>
                    <a:pt x="2218432" y="68740"/>
                    <a:pt x="2214711" y="57578"/>
                  </a:cubicBezTo>
                  <a:cubicBezTo>
                    <a:pt x="2210941" y="41678"/>
                    <a:pt x="2204312" y="26646"/>
                    <a:pt x="2194824" y="12483"/>
                  </a:cubicBezTo>
                  <a:close/>
                  <a:moveTo>
                    <a:pt x="2102662" y="3404"/>
                  </a:moveTo>
                  <a:lnTo>
                    <a:pt x="2142158" y="19999"/>
                  </a:lnTo>
                  <a:cubicBezTo>
                    <a:pt x="2146722" y="21140"/>
                    <a:pt x="2149004" y="23453"/>
                    <a:pt x="2149004" y="26938"/>
                  </a:cubicBezTo>
                  <a:cubicBezTo>
                    <a:pt x="2149773" y="31923"/>
                    <a:pt x="2145878" y="37207"/>
                    <a:pt x="2137321" y="42788"/>
                  </a:cubicBezTo>
                  <a:lnTo>
                    <a:pt x="2137321" y="95678"/>
                  </a:lnTo>
                  <a:cubicBezTo>
                    <a:pt x="2137321" y="97228"/>
                    <a:pt x="2137321" y="103931"/>
                    <a:pt x="2137321" y="115788"/>
                  </a:cubicBezTo>
                  <a:cubicBezTo>
                    <a:pt x="2138102" y="136835"/>
                    <a:pt x="2138493" y="150360"/>
                    <a:pt x="2138493" y="156362"/>
                  </a:cubicBezTo>
                  <a:cubicBezTo>
                    <a:pt x="2138493" y="162142"/>
                    <a:pt x="2135950" y="165670"/>
                    <a:pt x="2130865" y="166948"/>
                  </a:cubicBezTo>
                  <a:cubicBezTo>
                    <a:pt x="2123077" y="169279"/>
                    <a:pt x="2111176" y="170445"/>
                    <a:pt x="2095165" y="170445"/>
                  </a:cubicBezTo>
                  <a:lnTo>
                    <a:pt x="2095165" y="155265"/>
                  </a:lnTo>
                  <a:lnTo>
                    <a:pt x="2075390" y="155265"/>
                  </a:lnTo>
                  <a:lnTo>
                    <a:pt x="2075390" y="197085"/>
                  </a:lnTo>
                  <a:lnTo>
                    <a:pt x="2092933" y="197085"/>
                  </a:lnTo>
                  <a:lnTo>
                    <a:pt x="2110476" y="172547"/>
                  </a:lnTo>
                  <a:lnTo>
                    <a:pt x="2144409" y="195913"/>
                  </a:lnTo>
                  <a:cubicBezTo>
                    <a:pt x="2148204" y="195913"/>
                    <a:pt x="2149642" y="197923"/>
                    <a:pt x="2148725" y="201941"/>
                  </a:cubicBezTo>
                  <a:cubicBezTo>
                    <a:pt x="2147633" y="207336"/>
                    <a:pt x="2143404" y="210033"/>
                    <a:pt x="2136037" y="210033"/>
                  </a:cubicBezTo>
                  <a:lnTo>
                    <a:pt x="2075390" y="210033"/>
                  </a:lnTo>
                  <a:lnTo>
                    <a:pt x="2075390" y="254235"/>
                  </a:lnTo>
                  <a:lnTo>
                    <a:pt x="2097881" y="254235"/>
                  </a:lnTo>
                  <a:lnTo>
                    <a:pt x="2118922" y="230869"/>
                  </a:lnTo>
                  <a:lnTo>
                    <a:pt x="2155143" y="254031"/>
                  </a:lnTo>
                  <a:cubicBezTo>
                    <a:pt x="2157239" y="256127"/>
                    <a:pt x="2158287" y="257764"/>
                    <a:pt x="2158287" y="258942"/>
                  </a:cubicBezTo>
                  <a:cubicBezTo>
                    <a:pt x="2158287" y="264436"/>
                    <a:pt x="2153983" y="267183"/>
                    <a:pt x="2145376" y="267183"/>
                  </a:cubicBezTo>
                  <a:lnTo>
                    <a:pt x="1934003" y="267183"/>
                  </a:lnTo>
                  <a:lnTo>
                    <a:pt x="1934003" y="254235"/>
                  </a:lnTo>
                  <a:lnTo>
                    <a:pt x="2030890" y="254235"/>
                  </a:lnTo>
                  <a:lnTo>
                    <a:pt x="2030890" y="210033"/>
                  </a:lnTo>
                  <a:lnTo>
                    <a:pt x="1965517" y="210033"/>
                  </a:lnTo>
                  <a:lnTo>
                    <a:pt x="1965517" y="197085"/>
                  </a:lnTo>
                  <a:lnTo>
                    <a:pt x="2030890" y="197085"/>
                  </a:lnTo>
                  <a:lnTo>
                    <a:pt x="2030890" y="155265"/>
                  </a:lnTo>
                  <a:lnTo>
                    <a:pt x="2011133" y="155265"/>
                  </a:lnTo>
                  <a:lnTo>
                    <a:pt x="2011133" y="158706"/>
                  </a:lnTo>
                  <a:cubicBezTo>
                    <a:pt x="2011133" y="165255"/>
                    <a:pt x="2008944" y="169081"/>
                    <a:pt x="2004566" y="170185"/>
                  </a:cubicBezTo>
                  <a:cubicBezTo>
                    <a:pt x="1999134" y="171437"/>
                    <a:pt x="1993354" y="172377"/>
                    <a:pt x="1987228" y="173003"/>
                  </a:cubicBezTo>
                  <a:lnTo>
                    <a:pt x="1982779" y="173218"/>
                  </a:lnTo>
                  <a:lnTo>
                    <a:pt x="1984065" y="179449"/>
                  </a:lnTo>
                  <a:cubicBezTo>
                    <a:pt x="1952786" y="201290"/>
                    <a:pt x="1923988" y="220104"/>
                    <a:pt x="1897670" y="235892"/>
                  </a:cubicBezTo>
                  <a:cubicBezTo>
                    <a:pt x="1897670" y="245504"/>
                    <a:pt x="1894923" y="250310"/>
                    <a:pt x="1889429" y="250310"/>
                  </a:cubicBezTo>
                  <a:cubicBezTo>
                    <a:pt x="1885348" y="250310"/>
                    <a:pt x="1882756" y="248648"/>
                    <a:pt x="1881653" y="245324"/>
                  </a:cubicBezTo>
                  <a:lnTo>
                    <a:pt x="1866007" y="197662"/>
                  </a:lnTo>
                  <a:cubicBezTo>
                    <a:pt x="1874155" y="197662"/>
                    <a:pt x="1884840" y="195715"/>
                    <a:pt x="1898061" y="191821"/>
                  </a:cubicBezTo>
                  <a:cubicBezTo>
                    <a:pt x="1899301" y="191821"/>
                    <a:pt x="1899121" y="191821"/>
                    <a:pt x="1897521" y="191821"/>
                  </a:cubicBezTo>
                  <a:lnTo>
                    <a:pt x="1897521" y="120737"/>
                  </a:lnTo>
                  <a:lnTo>
                    <a:pt x="1870677" y="120737"/>
                  </a:lnTo>
                  <a:lnTo>
                    <a:pt x="1870677" y="107789"/>
                  </a:lnTo>
                  <a:lnTo>
                    <a:pt x="1897521" y="107789"/>
                  </a:lnTo>
                  <a:lnTo>
                    <a:pt x="1897521" y="43346"/>
                  </a:lnTo>
                  <a:lnTo>
                    <a:pt x="1869505" y="43346"/>
                  </a:lnTo>
                  <a:lnTo>
                    <a:pt x="1869505" y="30398"/>
                  </a:lnTo>
                  <a:lnTo>
                    <a:pt x="1928068" y="30398"/>
                  </a:lnTo>
                  <a:lnTo>
                    <a:pt x="1943305" y="9357"/>
                  </a:lnTo>
                  <a:lnTo>
                    <a:pt x="1968978" y="27122"/>
                  </a:lnTo>
                  <a:lnTo>
                    <a:pt x="1968978" y="19003"/>
                  </a:lnTo>
                  <a:cubicBezTo>
                    <a:pt x="1968978" y="16027"/>
                    <a:pt x="1968978" y="13556"/>
                    <a:pt x="1968978" y="11590"/>
                  </a:cubicBezTo>
                  <a:lnTo>
                    <a:pt x="2016249" y="24445"/>
                  </a:lnTo>
                  <a:lnTo>
                    <a:pt x="2091537" y="24445"/>
                  </a:lnTo>
                  <a:close/>
                  <a:moveTo>
                    <a:pt x="1612404" y="3051"/>
                  </a:moveTo>
                  <a:lnTo>
                    <a:pt x="1664103" y="10083"/>
                  </a:lnTo>
                  <a:cubicBezTo>
                    <a:pt x="1670292" y="10083"/>
                    <a:pt x="1673386" y="12433"/>
                    <a:pt x="1673386" y="17134"/>
                  </a:cubicBezTo>
                  <a:cubicBezTo>
                    <a:pt x="1673386" y="22913"/>
                    <a:pt x="1668301" y="27068"/>
                    <a:pt x="1658131" y="29598"/>
                  </a:cubicBezTo>
                  <a:cubicBezTo>
                    <a:pt x="1649177" y="45981"/>
                    <a:pt x="1640607" y="58154"/>
                    <a:pt x="1632421" y="66117"/>
                  </a:cubicBezTo>
                  <a:lnTo>
                    <a:pt x="1649816" y="66117"/>
                  </a:lnTo>
                  <a:lnTo>
                    <a:pt x="1660978" y="46248"/>
                  </a:lnTo>
                  <a:lnTo>
                    <a:pt x="1698482" y="61819"/>
                  </a:lnTo>
                  <a:cubicBezTo>
                    <a:pt x="1702798" y="63977"/>
                    <a:pt x="1704956" y="66582"/>
                    <a:pt x="1704956" y="69633"/>
                  </a:cubicBezTo>
                  <a:cubicBezTo>
                    <a:pt x="1705725" y="75586"/>
                    <a:pt x="1702612" y="80565"/>
                    <a:pt x="1695617" y="84571"/>
                  </a:cubicBezTo>
                  <a:lnTo>
                    <a:pt x="1695617" y="125294"/>
                  </a:lnTo>
                  <a:lnTo>
                    <a:pt x="1719467" y="36556"/>
                  </a:lnTo>
                  <a:cubicBezTo>
                    <a:pt x="1721799" y="27242"/>
                    <a:pt x="1722965" y="16824"/>
                    <a:pt x="1722965" y="5302"/>
                  </a:cubicBezTo>
                  <a:lnTo>
                    <a:pt x="1775427" y="13599"/>
                  </a:lnTo>
                  <a:cubicBezTo>
                    <a:pt x="1780239" y="14814"/>
                    <a:pt x="1782645" y="17127"/>
                    <a:pt x="1782645" y="20538"/>
                  </a:cubicBezTo>
                  <a:cubicBezTo>
                    <a:pt x="1782645" y="26156"/>
                    <a:pt x="1777653" y="30627"/>
                    <a:pt x="1767669" y="33951"/>
                  </a:cubicBezTo>
                  <a:cubicBezTo>
                    <a:pt x="1762646" y="44716"/>
                    <a:pt x="1757908" y="53851"/>
                    <a:pt x="1753456" y="61354"/>
                  </a:cubicBezTo>
                  <a:lnTo>
                    <a:pt x="1791835" y="61354"/>
                  </a:lnTo>
                  <a:lnTo>
                    <a:pt x="1804150" y="40314"/>
                  </a:lnTo>
                  <a:lnTo>
                    <a:pt x="1843887" y="57057"/>
                  </a:lnTo>
                  <a:cubicBezTo>
                    <a:pt x="1848191" y="59215"/>
                    <a:pt x="1850343" y="61478"/>
                    <a:pt x="1850343" y="63847"/>
                  </a:cubicBezTo>
                  <a:cubicBezTo>
                    <a:pt x="1851124" y="68647"/>
                    <a:pt x="1847627" y="74234"/>
                    <a:pt x="1839851" y="80609"/>
                  </a:cubicBezTo>
                  <a:cubicBezTo>
                    <a:pt x="1839851" y="93272"/>
                    <a:pt x="1839051" y="123105"/>
                    <a:pt x="1837451" y="170110"/>
                  </a:cubicBezTo>
                  <a:cubicBezTo>
                    <a:pt x="1836707" y="193737"/>
                    <a:pt x="1836334" y="211584"/>
                    <a:pt x="1836334" y="223651"/>
                  </a:cubicBezTo>
                  <a:cubicBezTo>
                    <a:pt x="1836334" y="257820"/>
                    <a:pt x="1812944" y="276132"/>
                    <a:pt x="1766162" y="278587"/>
                  </a:cubicBezTo>
                  <a:cubicBezTo>
                    <a:pt x="1768494" y="257987"/>
                    <a:pt x="1752929" y="244940"/>
                    <a:pt x="1719467" y="239446"/>
                  </a:cubicBezTo>
                  <a:lnTo>
                    <a:pt x="1721179" y="228246"/>
                  </a:lnTo>
                  <a:lnTo>
                    <a:pt x="1772394" y="231818"/>
                  </a:lnTo>
                  <a:cubicBezTo>
                    <a:pt x="1784685" y="232550"/>
                    <a:pt x="1791165" y="227062"/>
                    <a:pt x="1791835" y="215354"/>
                  </a:cubicBezTo>
                  <a:cubicBezTo>
                    <a:pt x="1793398" y="190277"/>
                    <a:pt x="1794570" y="151370"/>
                    <a:pt x="1795351" y="98636"/>
                  </a:cubicBezTo>
                  <a:cubicBezTo>
                    <a:pt x="1796120" y="85477"/>
                    <a:pt x="1796504" y="77366"/>
                    <a:pt x="1796504" y="74302"/>
                  </a:cubicBezTo>
                  <a:lnTo>
                    <a:pt x="1748526" y="74302"/>
                  </a:lnTo>
                  <a:lnTo>
                    <a:pt x="1727639" y="107730"/>
                  </a:lnTo>
                  <a:lnTo>
                    <a:pt x="1769808" y="134317"/>
                  </a:lnTo>
                  <a:cubicBezTo>
                    <a:pt x="1779501" y="143613"/>
                    <a:pt x="1783748" y="152660"/>
                    <a:pt x="1782552" y="161460"/>
                  </a:cubicBezTo>
                  <a:cubicBezTo>
                    <a:pt x="1781684" y="177880"/>
                    <a:pt x="1772475" y="186965"/>
                    <a:pt x="1754925" y="188714"/>
                  </a:cubicBezTo>
                  <a:cubicBezTo>
                    <a:pt x="1744830" y="188714"/>
                    <a:pt x="1738846" y="182668"/>
                    <a:pt x="1736973" y="170575"/>
                  </a:cubicBezTo>
                  <a:cubicBezTo>
                    <a:pt x="1735051" y="159072"/>
                    <a:pt x="1732631" y="148395"/>
                    <a:pt x="1729713" y="138545"/>
                  </a:cubicBezTo>
                  <a:lnTo>
                    <a:pt x="1721118" y="115833"/>
                  </a:lnTo>
                  <a:lnTo>
                    <a:pt x="1700231" y="140828"/>
                  </a:lnTo>
                  <a:lnTo>
                    <a:pt x="1695617" y="138166"/>
                  </a:lnTo>
                  <a:lnTo>
                    <a:pt x="1695617" y="152344"/>
                  </a:lnTo>
                  <a:cubicBezTo>
                    <a:pt x="1695617" y="157007"/>
                    <a:pt x="1695617" y="170873"/>
                    <a:pt x="1695617" y="193941"/>
                  </a:cubicBezTo>
                  <a:cubicBezTo>
                    <a:pt x="1696386" y="221934"/>
                    <a:pt x="1696771" y="239098"/>
                    <a:pt x="1696771" y="245436"/>
                  </a:cubicBezTo>
                  <a:cubicBezTo>
                    <a:pt x="1697552" y="250583"/>
                    <a:pt x="1694607" y="253758"/>
                    <a:pt x="1687934" y="254961"/>
                  </a:cubicBezTo>
                  <a:cubicBezTo>
                    <a:pt x="1678595" y="256511"/>
                    <a:pt x="1667489" y="257286"/>
                    <a:pt x="1654615" y="257286"/>
                  </a:cubicBezTo>
                  <a:lnTo>
                    <a:pt x="1654615" y="238608"/>
                  </a:lnTo>
                  <a:lnTo>
                    <a:pt x="1621780" y="238608"/>
                  </a:lnTo>
                  <a:lnTo>
                    <a:pt x="1621780" y="253715"/>
                  </a:lnTo>
                  <a:cubicBezTo>
                    <a:pt x="1621780" y="261342"/>
                    <a:pt x="1616863" y="265639"/>
                    <a:pt x="1607028" y="266607"/>
                  </a:cubicBezTo>
                  <a:cubicBezTo>
                    <a:pt x="1603071" y="267401"/>
                    <a:pt x="1597614" y="268182"/>
                    <a:pt x="1590656" y="268951"/>
                  </a:cubicBezTo>
                  <a:cubicBezTo>
                    <a:pt x="1586712" y="269745"/>
                    <a:pt x="1582645" y="270141"/>
                    <a:pt x="1578453" y="270141"/>
                  </a:cubicBezTo>
                  <a:cubicBezTo>
                    <a:pt x="1578453" y="258396"/>
                    <a:pt x="1578843" y="239706"/>
                    <a:pt x="1579625" y="214070"/>
                  </a:cubicBezTo>
                  <a:cubicBezTo>
                    <a:pt x="1579625" y="193110"/>
                    <a:pt x="1579625" y="179524"/>
                    <a:pt x="1579625" y="173310"/>
                  </a:cubicBezTo>
                  <a:lnTo>
                    <a:pt x="1579625" y="129052"/>
                  </a:lnTo>
                  <a:cubicBezTo>
                    <a:pt x="1579625" y="104322"/>
                    <a:pt x="1579234" y="79059"/>
                    <a:pt x="1578453" y="53262"/>
                  </a:cubicBezTo>
                  <a:lnTo>
                    <a:pt x="1611716" y="61429"/>
                  </a:lnTo>
                  <a:cubicBezTo>
                    <a:pt x="1613725" y="49671"/>
                    <a:pt x="1613954" y="30212"/>
                    <a:pt x="1612404" y="3051"/>
                  </a:cubicBezTo>
                  <a:close/>
                  <a:moveTo>
                    <a:pt x="2321254" y="2958"/>
                  </a:moveTo>
                  <a:lnTo>
                    <a:pt x="2371874" y="13562"/>
                  </a:lnTo>
                  <a:cubicBezTo>
                    <a:pt x="2376872" y="14802"/>
                    <a:pt x="2379371" y="16731"/>
                    <a:pt x="2379371" y="19347"/>
                  </a:cubicBezTo>
                  <a:cubicBezTo>
                    <a:pt x="2380140" y="25846"/>
                    <a:pt x="2375855" y="30094"/>
                    <a:pt x="2366516" y="32091"/>
                  </a:cubicBezTo>
                  <a:cubicBezTo>
                    <a:pt x="2394508" y="61286"/>
                    <a:pt x="2427585" y="81892"/>
                    <a:pt x="2465747" y="93910"/>
                  </a:cubicBezTo>
                  <a:lnTo>
                    <a:pt x="2464017" y="102561"/>
                  </a:lnTo>
                  <a:cubicBezTo>
                    <a:pt x="2454380" y="106592"/>
                    <a:pt x="2444545" y="118579"/>
                    <a:pt x="2434512" y="138522"/>
                  </a:cubicBezTo>
                  <a:cubicBezTo>
                    <a:pt x="2398892" y="119124"/>
                    <a:pt x="2373356" y="87213"/>
                    <a:pt x="2357903" y="42788"/>
                  </a:cubicBezTo>
                  <a:cubicBezTo>
                    <a:pt x="2346058" y="71462"/>
                    <a:pt x="2332199" y="92633"/>
                    <a:pt x="2316324" y="106300"/>
                  </a:cubicBezTo>
                  <a:lnTo>
                    <a:pt x="2340545" y="108049"/>
                  </a:lnTo>
                  <a:cubicBezTo>
                    <a:pt x="2346188" y="108049"/>
                    <a:pt x="2349010" y="110009"/>
                    <a:pt x="2349010" y="113928"/>
                  </a:cubicBezTo>
                  <a:cubicBezTo>
                    <a:pt x="2349010" y="119310"/>
                    <a:pt x="2345122" y="123949"/>
                    <a:pt x="2337346" y="127843"/>
                  </a:cubicBezTo>
                  <a:lnTo>
                    <a:pt x="2337346" y="167562"/>
                  </a:lnTo>
                  <a:cubicBezTo>
                    <a:pt x="2360922" y="151215"/>
                    <a:pt x="2378404" y="133703"/>
                    <a:pt x="2389789" y="115025"/>
                  </a:cubicBezTo>
                  <a:lnTo>
                    <a:pt x="2427349" y="143879"/>
                  </a:lnTo>
                  <a:cubicBezTo>
                    <a:pt x="2430375" y="145889"/>
                    <a:pt x="2431889" y="148009"/>
                    <a:pt x="2431889" y="150242"/>
                  </a:cubicBezTo>
                  <a:cubicBezTo>
                    <a:pt x="2432670" y="156431"/>
                    <a:pt x="2428366" y="159525"/>
                    <a:pt x="2418978" y="159525"/>
                  </a:cubicBezTo>
                  <a:cubicBezTo>
                    <a:pt x="2416348" y="159525"/>
                    <a:pt x="2413428" y="159140"/>
                    <a:pt x="2410216" y="158371"/>
                  </a:cubicBezTo>
                  <a:cubicBezTo>
                    <a:pt x="2389715" y="169893"/>
                    <a:pt x="2365424" y="179344"/>
                    <a:pt x="2337346" y="186723"/>
                  </a:cubicBezTo>
                  <a:lnTo>
                    <a:pt x="2337346" y="222051"/>
                  </a:lnTo>
                  <a:cubicBezTo>
                    <a:pt x="2336564" y="230088"/>
                    <a:pt x="2340124" y="234113"/>
                    <a:pt x="2348024" y="234125"/>
                  </a:cubicBezTo>
                  <a:lnTo>
                    <a:pt x="2395630" y="234125"/>
                  </a:lnTo>
                  <a:cubicBezTo>
                    <a:pt x="2402291" y="234125"/>
                    <a:pt x="2407016" y="229952"/>
                    <a:pt x="2409806" y="221605"/>
                  </a:cubicBezTo>
                  <a:lnTo>
                    <a:pt x="2428335" y="175729"/>
                  </a:lnTo>
                  <a:lnTo>
                    <a:pt x="2437637" y="179021"/>
                  </a:lnTo>
                  <a:lnTo>
                    <a:pt x="2438865" y="220154"/>
                  </a:lnTo>
                  <a:cubicBezTo>
                    <a:pt x="2438890" y="225983"/>
                    <a:pt x="2440577" y="230566"/>
                    <a:pt x="2443925" y="233902"/>
                  </a:cubicBezTo>
                  <a:cubicBezTo>
                    <a:pt x="2449134" y="238342"/>
                    <a:pt x="2451323" y="242875"/>
                    <a:pt x="2450492" y="247501"/>
                  </a:cubicBezTo>
                  <a:cubicBezTo>
                    <a:pt x="2449612" y="262793"/>
                    <a:pt x="2434053" y="270439"/>
                    <a:pt x="2403816" y="270439"/>
                  </a:cubicBezTo>
                  <a:lnTo>
                    <a:pt x="2330388" y="270439"/>
                  </a:lnTo>
                  <a:cubicBezTo>
                    <a:pt x="2305360" y="271208"/>
                    <a:pt x="2293230" y="259506"/>
                    <a:pt x="2293999" y="235334"/>
                  </a:cubicBezTo>
                  <a:lnTo>
                    <a:pt x="2293999" y="159469"/>
                  </a:lnTo>
                  <a:cubicBezTo>
                    <a:pt x="2293999" y="151680"/>
                    <a:pt x="2293999" y="140804"/>
                    <a:pt x="2293999" y="126839"/>
                  </a:cubicBezTo>
                  <a:cubicBezTo>
                    <a:pt x="2285281" y="136550"/>
                    <a:pt x="2273164" y="145889"/>
                    <a:pt x="2257648" y="154855"/>
                  </a:cubicBezTo>
                  <a:lnTo>
                    <a:pt x="2249649" y="148753"/>
                  </a:lnTo>
                  <a:cubicBezTo>
                    <a:pt x="2290924" y="96378"/>
                    <a:pt x="2314792" y="47780"/>
                    <a:pt x="2321254" y="2958"/>
                  </a:cubicBezTo>
                  <a:close/>
                  <a:moveTo>
                    <a:pt x="162204" y="1879"/>
                  </a:moveTo>
                  <a:lnTo>
                    <a:pt x="215131" y="11236"/>
                  </a:lnTo>
                  <a:cubicBezTo>
                    <a:pt x="220402" y="11236"/>
                    <a:pt x="223038" y="13289"/>
                    <a:pt x="223038" y="17394"/>
                  </a:cubicBezTo>
                  <a:cubicBezTo>
                    <a:pt x="221983" y="23781"/>
                    <a:pt x="217122" y="28153"/>
                    <a:pt x="208452" y="30510"/>
                  </a:cubicBezTo>
                  <a:cubicBezTo>
                    <a:pt x="205575" y="43445"/>
                    <a:pt x="201098" y="54917"/>
                    <a:pt x="195021" y="64926"/>
                  </a:cubicBezTo>
                  <a:lnTo>
                    <a:pt x="229028" y="64926"/>
                  </a:lnTo>
                  <a:lnTo>
                    <a:pt x="250143" y="38063"/>
                  </a:lnTo>
                  <a:lnTo>
                    <a:pt x="287052" y="64349"/>
                  </a:lnTo>
                  <a:cubicBezTo>
                    <a:pt x="289520" y="65565"/>
                    <a:pt x="290754" y="67326"/>
                    <a:pt x="290754" y="69633"/>
                  </a:cubicBezTo>
                  <a:cubicBezTo>
                    <a:pt x="290754" y="74085"/>
                    <a:pt x="286599" y="76832"/>
                    <a:pt x="278290" y="77874"/>
                  </a:cubicBezTo>
                  <a:lnTo>
                    <a:pt x="264709" y="77874"/>
                  </a:lnTo>
                  <a:cubicBezTo>
                    <a:pt x="260195" y="125214"/>
                    <a:pt x="247476" y="164002"/>
                    <a:pt x="226554" y="194239"/>
                  </a:cubicBezTo>
                  <a:cubicBezTo>
                    <a:pt x="243582" y="208601"/>
                    <a:pt x="266539" y="220656"/>
                    <a:pt x="295424" y="230404"/>
                  </a:cubicBezTo>
                  <a:lnTo>
                    <a:pt x="293545" y="237771"/>
                  </a:lnTo>
                  <a:cubicBezTo>
                    <a:pt x="283040" y="242621"/>
                    <a:pt x="270725" y="254998"/>
                    <a:pt x="256598" y="274904"/>
                  </a:cubicBezTo>
                  <a:cubicBezTo>
                    <a:pt x="225369" y="255519"/>
                    <a:pt x="205736" y="238782"/>
                    <a:pt x="197700" y="224693"/>
                  </a:cubicBezTo>
                  <a:cubicBezTo>
                    <a:pt x="172858" y="249423"/>
                    <a:pt x="134702" y="267326"/>
                    <a:pt x="83232" y="278401"/>
                  </a:cubicBezTo>
                  <a:lnTo>
                    <a:pt x="79325" y="269472"/>
                  </a:lnTo>
                  <a:cubicBezTo>
                    <a:pt x="124929" y="245597"/>
                    <a:pt x="158000" y="220166"/>
                    <a:pt x="178538" y="193179"/>
                  </a:cubicBezTo>
                  <a:cubicBezTo>
                    <a:pt x="169249" y="175195"/>
                    <a:pt x="163401" y="153014"/>
                    <a:pt x="160995" y="126634"/>
                  </a:cubicBezTo>
                  <a:cubicBezTo>
                    <a:pt x="155315" y="140326"/>
                    <a:pt x="145684" y="154725"/>
                    <a:pt x="132104" y="169831"/>
                  </a:cubicBezTo>
                  <a:lnTo>
                    <a:pt x="124848" y="163804"/>
                  </a:lnTo>
                  <a:cubicBezTo>
                    <a:pt x="130330" y="148822"/>
                    <a:pt x="135390" y="135657"/>
                    <a:pt x="140029" y="124308"/>
                  </a:cubicBezTo>
                  <a:lnTo>
                    <a:pt x="115639" y="124308"/>
                  </a:lnTo>
                  <a:lnTo>
                    <a:pt x="115639" y="191876"/>
                  </a:lnTo>
                  <a:cubicBezTo>
                    <a:pt x="117190" y="191976"/>
                    <a:pt x="122516" y="190890"/>
                    <a:pt x="131620" y="188621"/>
                  </a:cubicBezTo>
                  <a:cubicBezTo>
                    <a:pt x="139830" y="186959"/>
                    <a:pt x="146558" y="185322"/>
                    <a:pt x="151805" y="183709"/>
                  </a:cubicBezTo>
                  <a:lnTo>
                    <a:pt x="155339" y="194760"/>
                  </a:lnTo>
                  <a:cubicBezTo>
                    <a:pt x="111100" y="220780"/>
                    <a:pt x="70470" y="239470"/>
                    <a:pt x="33449" y="250831"/>
                  </a:cubicBezTo>
                  <a:cubicBezTo>
                    <a:pt x="31787" y="259091"/>
                    <a:pt x="28054" y="263221"/>
                    <a:pt x="22250" y="263221"/>
                  </a:cubicBezTo>
                  <a:cubicBezTo>
                    <a:pt x="19174" y="263221"/>
                    <a:pt x="16495" y="260927"/>
                    <a:pt x="14213" y="256338"/>
                  </a:cubicBezTo>
                  <a:lnTo>
                    <a:pt x="0" y="214108"/>
                  </a:lnTo>
                  <a:cubicBezTo>
                    <a:pt x="4229" y="212533"/>
                    <a:pt x="8415" y="211745"/>
                    <a:pt x="12557" y="211745"/>
                  </a:cubicBezTo>
                  <a:cubicBezTo>
                    <a:pt x="16427" y="210964"/>
                    <a:pt x="18076" y="210573"/>
                    <a:pt x="17506" y="210573"/>
                  </a:cubicBezTo>
                  <a:lnTo>
                    <a:pt x="17506" y="135917"/>
                  </a:lnTo>
                  <a:cubicBezTo>
                    <a:pt x="17506" y="132804"/>
                    <a:pt x="17506" y="125084"/>
                    <a:pt x="17506" y="112756"/>
                  </a:cubicBezTo>
                  <a:cubicBezTo>
                    <a:pt x="16724" y="99535"/>
                    <a:pt x="16334" y="89284"/>
                    <a:pt x="16334" y="82004"/>
                  </a:cubicBezTo>
                  <a:lnTo>
                    <a:pt x="60536" y="86711"/>
                  </a:lnTo>
                  <a:cubicBezTo>
                    <a:pt x="66452" y="86711"/>
                    <a:pt x="70055" y="88658"/>
                    <a:pt x="71344" y="92552"/>
                  </a:cubicBezTo>
                  <a:cubicBezTo>
                    <a:pt x="71344" y="98964"/>
                    <a:pt x="67066" y="103733"/>
                    <a:pt x="58508" y="106858"/>
                  </a:cubicBezTo>
                  <a:lnTo>
                    <a:pt x="58508" y="203541"/>
                  </a:lnTo>
                  <a:cubicBezTo>
                    <a:pt x="62539" y="202834"/>
                    <a:pt x="67531" y="202183"/>
                    <a:pt x="73484" y="201587"/>
                  </a:cubicBezTo>
                  <a:lnTo>
                    <a:pt x="73484" y="50490"/>
                  </a:lnTo>
                  <a:lnTo>
                    <a:pt x="6939" y="50490"/>
                  </a:lnTo>
                  <a:lnTo>
                    <a:pt x="6939" y="37542"/>
                  </a:lnTo>
                  <a:lnTo>
                    <a:pt x="102840" y="37542"/>
                  </a:lnTo>
                  <a:lnTo>
                    <a:pt x="121574" y="11832"/>
                  </a:lnTo>
                  <a:lnTo>
                    <a:pt x="157367" y="36853"/>
                  </a:lnTo>
                  <a:lnTo>
                    <a:pt x="159132" y="39728"/>
                  </a:lnTo>
                  <a:lnTo>
                    <a:pt x="161037" y="27733"/>
                  </a:lnTo>
                  <a:cubicBezTo>
                    <a:pt x="161815" y="19749"/>
                    <a:pt x="162204" y="11131"/>
                    <a:pt x="162204" y="1879"/>
                  </a:cubicBezTo>
                  <a:close/>
                  <a:moveTo>
                    <a:pt x="985372" y="1432"/>
                  </a:moveTo>
                  <a:lnTo>
                    <a:pt x="1032309" y="12036"/>
                  </a:lnTo>
                  <a:cubicBezTo>
                    <a:pt x="1037282" y="13252"/>
                    <a:pt x="1039769" y="15577"/>
                    <a:pt x="1039769" y="19013"/>
                  </a:cubicBezTo>
                  <a:cubicBezTo>
                    <a:pt x="1039769" y="24780"/>
                    <a:pt x="1034721" y="28928"/>
                    <a:pt x="1024626" y="31458"/>
                  </a:cubicBezTo>
                  <a:cubicBezTo>
                    <a:pt x="1024043" y="32630"/>
                    <a:pt x="1022993" y="34323"/>
                    <a:pt x="1021477" y="36537"/>
                  </a:cubicBezTo>
                  <a:lnTo>
                    <a:pt x="1017296" y="42304"/>
                  </a:lnTo>
                  <a:lnTo>
                    <a:pt x="1043434" y="42304"/>
                  </a:lnTo>
                  <a:lnTo>
                    <a:pt x="1059842" y="21264"/>
                  </a:lnTo>
                  <a:lnTo>
                    <a:pt x="1089902" y="42108"/>
                  </a:lnTo>
                  <a:lnTo>
                    <a:pt x="1106742" y="1432"/>
                  </a:lnTo>
                  <a:lnTo>
                    <a:pt x="1152506" y="12036"/>
                  </a:lnTo>
                  <a:cubicBezTo>
                    <a:pt x="1157480" y="13252"/>
                    <a:pt x="1159966" y="15614"/>
                    <a:pt x="1159966" y="19124"/>
                  </a:cubicBezTo>
                  <a:cubicBezTo>
                    <a:pt x="1160735" y="25102"/>
                    <a:pt x="1155415" y="28550"/>
                    <a:pt x="1144005" y="29468"/>
                  </a:cubicBezTo>
                  <a:cubicBezTo>
                    <a:pt x="1143037" y="30435"/>
                    <a:pt x="1141226" y="32568"/>
                    <a:pt x="1138572" y="35867"/>
                  </a:cubicBezTo>
                  <a:cubicBezTo>
                    <a:pt x="1134393" y="41734"/>
                    <a:pt x="1131794" y="43879"/>
                    <a:pt x="1130778" y="42304"/>
                  </a:cubicBezTo>
                  <a:lnTo>
                    <a:pt x="1176412" y="42304"/>
                  </a:lnTo>
                  <a:lnTo>
                    <a:pt x="1193955" y="18938"/>
                  </a:lnTo>
                  <a:lnTo>
                    <a:pt x="1227813" y="42304"/>
                  </a:lnTo>
                  <a:cubicBezTo>
                    <a:pt x="1230827" y="42304"/>
                    <a:pt x="1232334" y="44431"/>
                    <a:pt x="1232334" y="48685"/>
                  </a:cubicBezTo>
                  <a:cubicBezTo>
                    <a:pt x="1230871" y="53063"/>
                    <a:pt x="1226958" y="55252"/>
                    <a:pt x="1220595" y="55252"/>
                  </a:cubicBezTo>
                  <a:lnTo>
                    <a:pt x="1149455" y="55252"/>
                  </a:lnTo>
                  <a:cubicBezTo>
                    <a:pt x="1170465" y="56430"/>
                    <a:pt x="1180548" y="62911"/>
                    <a:pt x="1179705" y="74693"/>
                  </a:cubicBezTo>
                  <a:cubicBezTo>
                    <a:pt x="1177906" y="87281"/>
                    <a:pt x="1169845" y="94028"/>
                    <a:pt x="1155520" y="94934"/>
                  </a:cubicBezTo>
                  <a:cubicBezTo>
                    <a:pt x="1148748" y="94934"/>
                    <a:pt x="1144352" y="90872"/>
                    <a:pt x="1142330" y="82748"/>
                  </a:cubicBezTo>
                  <a:cubicBezTo>
                    <a:pt x="1140817" y="72206"/>
                    <a:pt x="1137791" y="63041"/>
                    <a:pt x="1133252" y="55252"/>
                  </a:cubicBezTo>
                  <a:lnTo>
                    <a:pt x="1121699" y="55252"/>
                  </a:lnTo>
                  <a:cubicBezTo>
                    <a:pt x="1114654" y="62284"/>
                    <a:pt x="1106394" y="68281"/>
                    <a:pt x="1096919" y="73242"/>
                  </a:cubicBezTo>
                  <a:lnTo>
                    <a:pt x="1108286" y="73763"/>
                  </a:lnTo>
                  <a:cubicBezTo>
                    <a:pt x="1113420" y="73763"/>
                    <a:pt x="1116608" y="75611"/>
                    <a:pt x="1117848" y="79307"/>
                  </a:cubicBezTo>
                  <a:cubicBezTo>
                    <a:pt x="1118679" y="84912"/>
                    <a:pt x="1115206" y="89328"/>
                    <a:pt x="1107430" y="92552"/>
                  </a:cubicBezTo>
                  <a:lnTo>
                    <a:pt x="1107430" y="95882"/>
                  </a:lnTo>
                  <a:lnTo>
                    <a:pt x="1170552" y="95882"/>
                  </a:lnTo>
                  <a:lnTo>
                    <a:pt x="1189230" y="71344"/>
                  </a:lnTo>
                  <a:lnTo>
                    <a:pt x="1224874" y="95138"/>
                  </a:lnTo>
                  <a:cubicBezTo>
                    <a:pt x="1228297" y="97408"/>
                    <a:pt x="1230009" y="99615"/>
                    <a:pt x="1230009" y="101761"/>
                  </a:cubicBezTo>
                  <a:cubicBezTo>
                    <a:pt x="1230009" y="106474"/>
                    <a:pt x="1225705" y="108830"/>
                    <a:pt x="1217098" y="108830"/>
                  </a:cubicBezTo>
                  <a:lnTo>
                    <a:pt x="1107430" y="108830"/>
                  </a:lnTo>
                  <a:lnTo>
                    <a:pt x="1107430" y="129220"/>
                  </a:lnTo>
                  <a:lnTo>
                    <a:pt x="1146051" y="129220"/>
                  </a:lnTo>
                  <a:lnTo>
                    <a:pt x="1157250" y="109351"/>
                  </a:lnTo>
                  <a:lnTo>
                    <a:pt x="1194904" y="124941"/>
                  </a:lnTo>
                  <a:cubicBezTo>
                    <a:pt x="1200733" y="127000"/>
                    <a:pt x="1203263" y="129759"/>
                    <a:pt x="1202494" y="133220"/>
                  </a:cubicBezTo>
                  <a:cubicBezTo>
                    <a:pt x="1202494" y="138205"/>
                    <a:pt x="1198990" y="142645"/>
                    <a:pt x="1191983" y="146540"/>
                  </a:cubicBezTo>
                  <a:lnTo>
                    <a:pt x="1191983" y="170222"/>
                  </a:lnTo>
                  <a:cubicBezTo>
                    <a:pt x="1192569" y="185291"/>
                    <a:pt x="1183716" y="195180"/>
                    <a:pt x="1165424" y="199889"/>
                  </a:cubicBezTo>
                  <a:lnTo>
                    <a:pt x="1155832" y="201223"/>
                  </a:lnTo>
                  <a:lnTo>
                    <a:pt x="1161069" y="204941"/>
                  </a:lnTo>
                  <a:cubicBezTo>
                    <a:pt x="1182081" y="216540"/>
                    <a:pt x="1206227" y="223726"/>
                    <a:pt x="1233506" y="226498"/>
                  </a:cubicBezTo>
                  <a:lnTo>
                    <a:pt x="1231813" y="238888"/>
                  </a:lnTo>
                  <a:cubicBezTo>
                    <a:pt x="1217340" y="239706"/>
                    <a:pt x="1205247" y="250273"/>
                    <a:pt x="1195536" y="270588"/>
                  </a:cubicBezTo>
                  <a:cubicBezTo>
                    <a:pt x="1148904" y="252146"/>
                    <a:pt x="1119535" y="221400"/>
                    <a:pt x="1107430" y="178352"/>
                  </a:cubicBezTo>
                  <a:cubicBezTo>
                    <a:pt x="1107430" y="218845"/>
                    <a:pt x="1107821" y="248450"/>
                    <a:pt x="1108602" y="267165"/>
                  </a:cubicBezTo>
                  <a:cubicBezTo>
                    <a:pt x="1108602" y="275673"/>
                    <a:pt x="1104745" y="279536"/>
                    <a:pt x="1097031" y="278755"/>
                  </a:cubicBezTo>
                  <a:cubicBezTo>
                    <a:pt x="1091809" y="280305"/>
                    <a:pt x="1080449" y="281080"/>
                    <a:pt x="1062949" y="281080"/>
                  </a:cubicBezTo>
                  <a:cubicBezTo>
                    <a:pt x="1062949" y="270092"/>
                    <a:pt x="1063340" y="255674"/>
                    <a:pt x="1064121" y="237827"/>
                  </a:cubicBezTo>
                  <a:cubicBezTo>
                    <a:pt x="1064121" y="220699"/>
                    <a:pt x="1064121" y="209829"/>
                    <a:pt x="1064121" y="205215"/>
                  </a:cubicBezTo>
                  <a:cubicBezTo>
                    <a:pt x="1037369" y="233753"/>
                    <a:pt x="998097" y="255544"/>
                    <a:pt x="946305" y="270588"/>
                  </a:cubicBezTo>
                  <a:lnTo>
                    <a:pt x="943868" y="262737"/>
                  </a:lnTo>
                  <a:cubicBezTo>
                    <a:pt x="996454" y="231955"/>
                    <a:pt x="1036923" y="194717"/>
                    <a:pt x="1065275" y="151023"/>
                  </a:cubicBezTo>
                  <a:lnTo>
                    <a:pt x="1065275" y="142168"/>
                  </a:lnTo>
                  <a:lnTo>
                    <a:pt x="1022933" y="142168"/>
                  </a:lnTo>
                  <a:lnTo>
                    <a:pt x="1022933" y="193458"/>
                  </a:lnTo>
                  <a:cubicBezTo>
                    <a:pt x="1022933" y="199944"/>
                    <a:pt x="1019342" y="204211"/>
                    <a:pt x="1012161" y="206257"/>
                  </a:cubicBezTo>
                  <a:cubicBezTo>
                    <a:pt x="1004137" y="208675"/>
                    <a:pt x="994054" y="209885"/>
                    <a:pt x="981912" y="209885"/>
                  </a:cubicBezTo>
                  <a:cubicBezTo>
                    <a:pt x="981912" y="201972"/>
                    <a:pt x="982303" y="191052"/>
                    <a:pt x="983084" y="177124"/>
                  </a:cubicBezTo>
                  <a:cubicBezTo>
                    <a:pt x="983084" y="167785"/>
                    <a:pt x="983084" y="161950"/>
                    <a:pt x="983084" y="159618"/>
                  </a:cubicBezTo>
                  <a:lnTo>
                    <a:pt x="983084" y="151432"/>
                  </a:lnTo>
                  <a:cubicBezTo>
                    <a:pt x="983084" y="148580"/>
                    <a:pt x="982694" y="143259"/>
                    <a:pt x="981912" y="135471"/>
                  </a:cubicBezTo>
                  <a:cubicBezTo>
                    <a:pt x="981912" y="128215"/>
                    <a:pt x="981912" y="122231"/>
                    <a:pt x="981912" y="117518"/>
                  </a:cubicBezTo>
                  <a:lnTo>
                    <a:pt x="1028272" y="129220"/>
                  </a:lnTo>
                  <a:lnTo>
                    <a:pt x="1065275" y="129220"/>
                  </a:lnTo>
                  <a:lnTo>
                    <a:pt x="1065275" y="116030"/>
                  </a:lnTo>
                  <a:lnTo>
                    <a:pt x="1065275" y="108830"/>
                  </a:lnTo>
                  <a:lnTo>
                    <a:pt x="960220" y="108830"/>
                  </a:lnTo>
                  <a:lnTo>
                    <a:pt x="960220" y="95882"/>
                  </a:lnTo>
                  <a:lnTo>
                    <a:pt x="1032225" y="95882"/>
                  </a:lnTo>
                  <a:lnTo>
                    <a:pt x="1023091" y="93241"/>
                  </a:lnTo>
                  <a:cubicBezTo>
                    <a:pt x="1020890" y="91331"/>
                    <a:pt x="1019789" y="88466"/>
                    <a:pt x="1019789" y="84646"/>
                  </a:cubicBezTo>
                  <a:cubicBezTo>
                    <a:pt x="1019045" y="72789"/>
                    <a:pt x="1016415" y="62991"/>
                    <a:pt x="1011901" y="55252"/>
                  </a:cubicBezTo>
                  <a:lnTo>
                    <a:pt x="1006432" y="55252"/>
                  </a:lnTo>
                  <a:cubicBezTo>
                    <a:pt x="993608" y="71834"/>
                    <a:pt x="974564" y="87784"/>
                    <a:pt x="949300" y="103100"/>
                  </a:cubicBezTo>
                  <a:lnTo>
                    <a:pt x="942752" y="96738"/>
                  </a:lnTo>
                  <a:cubicBezTo>
                    <a:pt x="964592" y="66315"/>
                    <a:pt x="978799" y="34547"/>
                    <a:pt x="985372" y="1432"/>
                  </a:cubicBezTo>
                  <a:close/>
                  <a:moveTo>
                    <a:pt x="356722" y="1432"/>
                  </a:moveTo>
                  <a:lnTo>
                    <a:pt x="403659" y="12036"/>
                  </a:lnTo>
                  <a:cubicBezTo>
                    <a:pt x="408632" y="13252"/>
                    <a:pt x="411119" y="15577"/>
                    <a:pt x="411119" y="19013"/>
                  </a:cubicBezTo>
                  <a:cubicBezTo>
                    <a:pt x="411119" y="24780"/>
                    <a:pt x="406071" y="28928"/>
                    <a:pt x="395976" y="31458"/>
                  </a:cubicBezTo>
                  <a:cubicBezTo>
                    <a:pt x="395393" y="32630"/>
                    <a:pt x="394343" y="34323"/>
                    <a:pt x="392827" y="36537"/>
                  </a:cubicBezTo>
                  <a:lnTo>
                    <a:pt x="388646" y="42304"/>
                  </a:lnTo>
                  <a:lnTo>
                    <a:pt x="414784" y="42304"/>
                  </a:lnTo>
                  <a:lnTo>
                    <a:pt x="431192" y="21264"/>
                  </a:lnTo>
                  <a:lnTo>
                    <a:pt x="461252" y="42108"/>
                  </a:lnTo>
                  <a:lnTo>
                    <a:pt x="478092" y="1432"/>
                  </a:lnTo>
                  <a:lnTo>
                    <a:pt x="523856" y="12036"/>
                  </a:lnTo>
                  <a:cubicBezTo>
                    <a:pt x="528830" y="13252"/>
                    <a:pt x="531316" y="15614"/>
                    <a:pt x="531316" y="19124"/>
                  </a:cubicBezTo>
                  <a:cubicBezTo>
                    <a:pt x="532085" y="25102"/>
                    <a:pt x="526765" y="28550"/>
                    <a:pt x="515355" y="29468"/>
                  </a:cubicBezTo>
                  <a:cubicBezTo>
                    <a:pt x="514387" y="30435"/>
                    <a:pt x="512576" y="32568"/>
                    <a:pt x="509922" y="35867"/>
                  </a:cubicBezTo>
                  <a:cubicBezTo>
                    <a:pt x="505743" y="41734"/>
                    <a:pt x="503144" y="43879"/>
                    <a:pt x="502127" y="42304"/>
                  </a:cubicBezTo>
                  <a:lnTo>
                    <a:pt x="547762" y="42304"/>
                  </a:lnTo>
                  <a:lnTo>
                    <a:pt x="565305" y="18938"/>
                  </a:lnTo>
                  <a:lnTo>
                    <a:pt x="599163" y="42304"/>
                  </a:lnTo>
                  <a:cubicBezTo>
                    <a:pt x="602177" y="42304"/>
                    <a:pt x="603684" y="44431"/>
                    <a:pt x="603684" y="48685"/>
                  </a:cubicBezTo>
                  <a:cubicBezTo>
                    <a:pt x="602221" y="53063"/>
                    <a:pt x="598308" y="55252"/>
                    <a:pt x="591945" y="55252"/>
                  </a:cubicBezTo>
                  <a:lnTo>
                    <a:pt x="520805" y="55252"/>
                  </a:lnTo>
                  <a:cubicBezTo>
                    <a:pt x="541815" y="56430"/>
                    <a:pt x="551898" y="62911"/>
                    <a:pt x="551055" y="74693"/>
                  </a:cubicBezTo>
                  <a:cubicBezTo>
                    <a:pt x="549256" y="87281"/>
                    <a:pt x="541195" y="94028"/>
                    <a:pt x="526870" y="94934"/>
                  </a:cubicBezTo>
                  <a:cubicBezTo>
                    <a:pt x="520098" y="94934"/>
                    <a:pt x="515702" y="90872"/>
                    <a:pt x="513680" y="82748"/>
                  </a:cubicBezTo>
                  <a:cubicBezTo>
                    <a:pt x="512167" y="72206"/>
                    <a:pt x="509141" y="63041"/>
                    <a:pt x="504602" y="55252"/>
                  </a:cubicBezTo>
                  <a:lnTo>
                    <a:pt x="493049" y="55252"/>
                  </a:lnTo>
                  <a:cubicBezTo>
                    <a:pt x="486004" y="62284"/>
                    <a:pt x="477744" y="68281"/>
                    <a:pt x="468269" y="73242"/>
                  </a:cubicBezTo>
                  <a:lnTo>
                    <a:pt x="479636" y="73763"/>
                  </a:lnTo>
                  <a:cubicBezTo>
                    <a:pt x="484770" y="73763"/>
                    <a:pt x="487958" y="75611"/>
                    <a:pt x="489198" y="79307"/>
                  </a:cubicBezTo>
                  <a:cubicBezTo>
                    <a:pt x="490029" y="84912"/>
                    <a:pt x="486556" y="89328"/>
                    <a:pt x="478780" y="92552"/>
                  </a:cubicBezTo>
                  <a:lnTo>
                    <a:pt x="478780" y="95882"/>
                  </a:lnTo>
                  <a:lnTo>
                    <a:pt x="541902" y="95882"/>
                  </a:lnTo>
                  <a:lnTo>
                    <a:pt x="560580" y="71344"/>
                  </a:lnTo>
                  <a:lnTo>
                    <a:pt x="596224" y="95138"/>
                  </a:lnTo>
                  <a:cubicBezTo>
                    <a:pt x="599647" y="97408"/>
                    <a:pt x="601359" y="99615"/>
                    <a:pt x="601359" y="101761"/>
                  </a:cubicBezTo>
                  <a:cubicBezTo>
                    <a:pt x="601359" y="106474"/>
                    <a:pt x="597055" y="108830"/>
                    <a:pt x="588448" y="108830"/>
                  </a:cubicBezTo>
                  <a:lnTo>
                    <a:pt x="478780" y="108830"/>
                  </a:lnTo>
                  <a:lnTo>
                    <a:pt x="478780" y="129220"/>
                  </a:lnTo>
                  <a:lnTo>
                    <a:pt x="517401" y="129220"/>
                  </a:lnTo>
                  <a:lnTo>
                    <a:pt x="528600" y="109351"/>
                  </a:lnTo>
                  <a:lnTo>
                    <a:pt x="566254" y="124941"/>
                  </a:lnTo>
                  <a:cubicBezTo>
                    <a:pt x="572083" y="127000"/>
                    <a:pt x="574613" y="129759"/>
                    <a:pt x="573844" y="133220"/>
                  </a:cubicBezTo>
                  <a:cubicBezTo>
                    <a:pt x="573844" y="138205"/>
                    <a:pt x="570340" y="142645"/>
                    <a:pt x="563333" y="146540"/>
                  </a:cubicBezTo>
                  <a:lnTo>
                    <a:pt x="563333" y="170222"/>
                  </a:lnTo>
                  <a:cubicBezTo>
                    <a:pt x="563919" y="185291"/>
                    <a:pt x="555066" y="195180"/>
                    <a:pt x="536774" y="199889"/>
                  </a:cubicBezTo>
                  <a:lnTo>
                    <a:pt x="527182" y="201223"/>
                  </a:lnTo>
                  <a:lnTo>
                    <a:pt x="532419" y="204941"/>
                  </a:lnTo>
                  <a:cubicBezTo>
                    <a:pt x="553431" y="216540"/>
                    <a:pt x="577577" y="223726"/>
                    <a:pt x="604856" y="226498"/>
                  </a:cubicBezTo>
                  <a:lnTo>
                    <a:pt x="603163" y="238888"/>
                  </a:lnTo>
                  <a:cubicBezTo>
                    <a:pt x="588690" y="239706"/>
                    <a:pt x="576597" y="250273"/>
                    <a:pt x="566886" y="270588"/>
                  </a:cubicBezTo>
                  <a:cubicBezTo>
                    <a:pt x="520253" y="252146"/>
                    <a:pt x="490885" y="221400"/>
                    <a:pt x="478780" y="178352"/>
                  </a:cubicBezTo>
                  <a:cubicBezTo>
                    <a:pt x="478780" y="218845"/>
                    <a:pt x="479171" y="248450"/>
                    <a:pt x="479952" y="267165"/>
                  </a:cubicBezTo>
                  <a:cubicBezTo>
                    <a:pt x="479952" y="275673"/>
                    <a:pt x="476095" y="279536"/>
                    <a:pt x="468381" y="278755"/>
                  </a:cubicBezTo>
                  <a:cubicBezTo>
                    <a:pt x="463159" y="280305"/>
                    <a:pt x="451799" y="281080"/>
                    <a:pt x="434299" y="281080"/>
                  </a:cubicBezTo>
                  <a:cubicBezTo>
                    <a:pt x="434299" y="270092"/>
                    <a:pt x="434690" y="255674"/>
                    <a:pt x="435471" y="237827"/>
                  </a:cubicBezTo>
                  <a:cubicBezTo>
                    <a:pt x="435471" y="220699"/>
                    <a:pt x="435471" y="209829"/>
                    <a:pt x="435471" y="205215"/>
                  </a:cubicBezTo>
                  <a:cubicBezTo>
                    <a:pt x="408719" y="233753"/>
                    <a:pt x="369447" y="255544"/>
                    <a:pt x="317655" y="270588"/>
                  </a:cubicBezTo>
                  <a:lnTo>
                    <a:pt x="315218" y="262737"/>
                  </a:lnTo>
                  <a:cubicBezTo>
                    <a:pt x="367804" y="231955"/>
                    <a:pt x="408273" y="194717"/>
                    <a:pt x="436624" y="151023"/>
                  </a:cubicBezTo>
                  <a:lnTo>
                    <a:pt x="436624" y="142168"/>
                  </a:lnTo>
                  <a:lnTo>
                    <a:pt x="394283" y="142168"/>
                  </a:lnTo>
                  <a:lnTo>
                    <a:pt x="394283" y="193458"/>
                  </a:lnTo>
                  <a:cubicBezTo>
                    <a:pt x="394283" y="199944"/>
                    <a:pt x="390692" y="204211"/>
                    <a:pt x="383511" y="206257"/>
                  </a:cubicBezTo>
                  <a:cubicBezTo>
                    <a:pt x="375487" y="208675"/>
                    <a:pt x="365404" y="209885"/>
                    <a:pt x="353262" y="209885"/>
                  </a:cubicBezTo>
                  <a:cubicBezTo>
                    <a:pt x="353262" y="201972"/>
                    <a:pt x="353653" y="191052"/>
                    <a:pt x="354434" y="177124"/>
                  </a:cubicBezTo>
                  <a:cubicBezTo>
                    <a:pt x="354434" y="167785"/>
                    <a:pt x="354434" y="161950"/>
                    <a:pt x="354434" y="159618"/>
                  </a:cubicBezTo>
                  <a:lnTo>
                    <a:pt x="354434" y="151432"/>
                  </a:lnTo>
                  <a:cubicBezTo>
                    <a:pt x="354434" y="148580"/>
                    <a:pt x="354043" y="143259"/>
                    <a:pt x="353262" y="135471"/>
                  </a:cubicBezTo>
                  <a:cubicBezTo>
                    <a:pt x="353262" y="128215"/>
                    <a:pt x="353262" y="122231"/>
                    <a:pt x="353262" y="117518"/>
                  </a:cubicBezTo>
                  <a:lnTo>
                    <a:pt x="399622" y="129220"/>
                  </a:lnTo>
                  <a:lnTo>
                    <a:pt x="436624" y="129220"/>
                  </a:lnTo>
                  <a:lnTo>
                    <a:pt x="436624" y="116030"/>
                  </a:lnTo>
                  <a:lnTo>
                    <a:pt x="436624" y="108830"/>
                  </a:lnTo>
                  <a:lnTo>
                    <a:pt x="331570" y="108830"/>
                  </a:lnTo>
                  <a:lnTo>
                    <a:pt x="331570" y="95882"/>
                  </a:lnTo>
                  <a:lnTo>
                    <a:pt x="403575" y="95882"/>
                  </a:lnTo>
                  <a:lnTo>
                    <a:pt x="394441" y="93241"/>
                  </a:lnTo>
                  <a:cubicBezTo>
                    <a:pt x="392240" y="91331"/>
                    <a:pt x="391139" y="88466"/>
                    <a:pt x="391139" y="84646"/>
                  </a:cubicBezTo>
                  <a:cubicBezTo>
                    <a:pt x="390395" y="72789"/>
                    <a:pt x="387765" y="62991"/>
                    <a:pt x="383251" y="55252"/>
                  </a:cubicBezTo>
                  <a:lnTo>
                    <a:pt x="377782" y="55252"/>
                  </a:lnTo>
                  <a:cubicBezTo>
                    <a:pt x="364957" y="71834"/>
                    <a:pt x="345914" y="87784"/>
                    <a:pt x="320650" y="103100"/>
                  </a:cubicBezTo>
                  <a:lnTo>
                    <a:pt x="314102" y="96738"/>
                  </a:lnTo>
                  <a:cubicBezTo>
                    <a:pt x="335942" y="66315"/>
                    <a:pt x="350149" y="34547"/>
                    <a:pt x="356722" y="1432"/>
                  </a:cubicBezTo>
                  <a:close/>
                  <a:moveTo>
                    <a:pt x="738206" y="1302"/>
                  </a:moveTo>
                  <a:lnTo>
                    <a:pt x="769404" y="26398"/>
                  </a:lnTo>
                  <a:cubicBezTo>
                    <a:pt x="773447" y="28569"/>
                    <a:pt x="775078" y="31285"/>
                    <a:pt x="774297" y="34547"/>
                  </a:cubicBezTo>
                  <a:lnTo>
                    <a:pt x="774258" y="34644"/>
                  </a:lnTo>
                  <a:lnTo>
                    <a:pt x="820601" y="45876"/>
                  </a:lnTo>
                  <a:lnTo>
                    <a:pt x="859408" y="45876"/>
                  </a:lnTo>
                  <a:lnTo>
                    <a:pt x="870421" y="23682"/>
                  </a:lnTo>
                  <a:lnTo>
                    <a:pt x="912037" y="40221"/>
                  </a:lnTo>
                  <a:cubicBezTo>
                    <a:pt x="916725" y="41374"/>
                    <a:pt x="919069" y="43668"/>
                    <a:pt x="919069" y="47104"/>
                  </a:cubicBezTo>
                  <a:cubicBezTo>
                    <a:pt x="919069" y="52102"/>
                    <a:pt x="915175" y="57714"/>
                    <a:pt x="907386" y="63940"/>
                  </a:cubicBezTo>
                  <a:lnTo>
                    <a:pt x="907386" y="167320"/>
                  </a:lnTo>
                  <a:cubicBezTo>
                    <a:pt x="907386" y="174327"/>
                    <a:pt x="907386" y="184069"/>
                    <a:pt x="907386" y="196546"/>
                  </a:cubicBezTo>
                  <a:cubicBezTo>
                    <a:pt x="908168" y="214492"/>
                    <a:pt x="908558" y="231217"/>
                    <a:pt x="908558" y="246720"/>
                  </a:cubicBezTo>
                  <a:cubicBezTo>
                    <a:pt x="908558" y="252660"/>
                    <a:pt x="905241" y="256183"/>
                    <a:pt x="898606" y="257286"/>
                  </a:cubicBezTo>
                  <a:cubicBezTo>
                    <a:pt x="895579" y="258043"/>
                    <a:pt x="889019" y="258812"/>
                    <a:pt x="878923" y="259593"/>
                  </a:cubicBezTo>
                  <a:cubicBezTo>
                    <a:pt x="873292" y="260399"/>
                    <a:pt x="867947" y="260802"/>
                    <a:pt x="862887" y="260802"/>
                  </a:cubicBezTo>
                  <a:lnTo>
                    <a:pt x="862887" y="238608"/>
                  </a:lnTo>
                  <a:lnTo>
                    <a:pt x="816918" y="238608"/>
                  </a:lnTo>
                  <a:lnTo>
                    <a:pt x="816918" y="250273"/>
                  </a:lnTo>
                  <a:cubicBezTo>
                    <a:pt x="817699" y="257789"/>
                    <a:pt x="813674" y="262055"/>
                    <a:pt x="804844" y="263072"/>
                  </a:cubicBezTo>
                  <a:cubicBezTo>
                    <a:pt x="795344" y="265441"/>
                    <a:pt x="784529" y="266625"/>
                    <a:pt x="772399" y="266625"/>
                  </a:cubicBezTo>
                  <a:cubicBezTo>
                    <a:pt x="772399" y="252549"/>
                    <a:pt x="772790" y="232680"/>
                    <a:pt x="773571" y="207020"/>
                  </a:cubicBezTo>
                  <a:cubicBezTo>
                    <a:pt x="773571" y="190673"/>
                    <a:pt x="773571" y="179778"/>
                    <a:pt x="773571" y="174333"/>
                  </a:cubicBezTo>
                  <a:lnTo>
                    <a:pt x="773571" y="106325"/>
                  </a:lnTo>
                  <a:lnTo>
                    <a:pt x="765330" y="108830"/>
                  </a:lnTo>
                  <a:lnTo>
                    <a:pt x="726430" y="108830"/>
                  </a:lnTo>
                  <a:lnTo>
                    <a:pt x="726430" y="127211"/>
                  </a:lnTo>
                  <a:cubicBezTo>
                    <a:pt x="758341" y="138137"/>
                    <a:pt x="773497" y="151587"/>
                    <a:pt x="771897" y="167562"/>
                  </a:cubicBezTo>
                  <a:cubicBezTo>
                    <a:pt x="770124" y="182643"/>
                    <a:pt x="762478" y="191083"/>
                    <a:pt x="748959" y="192881"/>
                  </a:cubicBezTo>
                  <a:cubicBezTo>
                    <a:pt x="740637" y="192881"/>
                    <a:pt x="735031" y="187598"/>
                    <a:pt x="732141" y="177031"/>
                  </a:cubicBezTo>
                  <a:cubicBezTo>
                    <a:pt x="730628" y="163388"/>
                    <a:pt x="728725" y="151550"/>
                    <a:pt x="726430" y="141517"/>
                  </a:cubicBezTo>
                  <a:lnTo>
                    <a:pt x="726430" y="261937"/>
                  </a:lnTo>
                  <a:cubicBezTo>
                    <a:pt x="727211" y="270892"/>
                    <a:pt x="723205" y="275871"/>
                    <a:pt x="714412" y="276876"/>
                  </a:cubicBezTo>
                  <a:cubicBezTo>
                    <a:pt x="709526" y="277694"/>
                    <a:pt x="698698" y="278104"/>
                    <a:pt x="681931" y="278104"/>
                  </a:cubicBezTo>
                  <a:cubicBezTo>
                    <a:pt x="683493" y="227465"/>
                    <a:pt x="684274" y="190500"/>
                    <a:pt x="684274" y="167208"/>
                  </a:cubicBezTo>
                  <a:cubicBezTo>
                    <a:pt x="675965" y="186717"/>
                    <a:pt x="658782" y="206951"/>
                    <a:pt x="632724" y="227911"/>
                  </a:cubicBezTo>
                  <a:lnTo>
                    <a:pt x="627069" y="222833"/>
                  </a:lnTo>
                  <a:cubicBezTo>
                    <a:pt x="651985" y="178432"/>
                    <a:pt x="668716" y="140432"/>
                    <a:pt x="677261" y="108830"/>
                  </a:cubicBezTo>
                  <a:lnTo>
                    <a:pt x="631738" y="108830"/>
                  </a:lnTo>
                  <a:lnTo>
                    <a:pt x="631738" y="95882"/>
                  </a:lnTo>
                  <a:lnTo>
                    <a:pt x="684274" y="95882"/>
                  </a:lnTo>
                  <a:lnTo>
                    <a:pt x="684274" y="51625"/>
                  </a:lnTo>
                  <a:cubicBezTo>
                    <a:pt x="672257" y="53969"/>
                    <a:pt x="655135" y="55141"/>
                    <a:pt x="632910" y="55141"/>
                  </a:cubicBezTo>
                  <a:lnTo>
                    <a:pt x="632910" y="44146"/>
                  </a:lnTo>
                  <a:cubicBezTo>
                    <a:pt x="678340" y="32190"/>
                    <a:pt x="713439" y="17909"/>
                    <a:pt x="738206" y="1302"/>
                  </a:cubicBezTo>
                  <a:close/>
                  <a:moveTo>
                    <a:pt x="1414797" y="0"/>
                  </a:moveTo>
                  <a:lnTo>
                    <a:pt x="1463669" y="9562"/>
                  </a:lnTo>
                  <a:cubicBezTo>
                    <a:pt x="1468233" y="10715"/>
                    <a:pt x="1470515" y="12960"/>
                    <a:pt x="1470515" y="16296"/>
                  </a:cubicBezTo>
                  <a:cubicBezTo>
                    <a:pt x="1471284" y="21295"/>
                    <a:pt x="1466236" y="25108"/>
                    <a:pt x="1455372" y="27738"/>
                  </a:cubicBezTo>
                  <a:cubicBezTo>
                    <a:pt x="1453474" y="31533"/>
                    <a:pt x="1451527" y="34007"/>
                    <a:pt x="1449530" y="35160"/>
                  </a:cubicBezTo>
                  <a:lnTo>
                    <a:pt x="1478738" y="35160"/>
                  </a:lnTo>
                  <a:lnTo>
                    <a:pt x="1492523" y="16445"/>
                  </a:lnTo>
                  <a:lnTo>
                    <a:pt x="1531218" y="38286"/>
                  </a:lnTo>
                  <a:cubicBezTo>
                    <a:pt x="1534257" y="40320"/>
                    <a:pt x="1535776" y="42397"/>
                    <a:pt x="1535776" y="44518"/>
                  </a:cubicBezTo>
                  <a:cubicBezTo>
                    <a:pt x="1536557" y="51042"/>
                    <a:pt x="1531882" y="55606"/>
                    <a:pt x="1521749" y="58210"/>
                  </a:cubicBezTo>
                  <a:cubicBezTo>
                    <a:pt x="1509644" y="81775"/>
                    <a:pt x="1497999" y="99274"/>
                    <a:pt x="1486812" y="110709"/>
                  </a:cubicBezTo>
                  <a:cubicBezTo>
                    <a:pt x="1503927" y="117407"/>
                    <a:pt x="1525699" y="122820"/>
                    <a:pt x="1552129" y="126950"/>
                  </a:cubicBezTo>
                  <a:lnTo>
                    <a:pt x="1552129" y="135861"/>
                  </a:lnTo>
                  <a:cubicBezTo>
                    <a:pt x="1540892" y="140673"/>
                    <a:pt x="1533178" y="151997"/>
                    <a:pt x="1528986" y="169831"/>
                  </a:cubicBezTo>
                  <a:lnTo>
                    <a:pt x="1525207" y="168350"/>
                  </a:lnTo>
                  <a:lnTo>
                    <a:pt x="1531107" y="175729"/>
                  </a:lnTo>
                  <a:cubicBezTo>
                    <a:pt x="1531888" y="180702"/>
                    <a:pt x="1528775" y="185607"/>
                    <a:pt x="1521768" y="190444"/>
                  </a:cubicBezTo>
                  <a:lnTo>
                    <a:pt x="1521768" y="218982"/>
                  </a:lnTo>
                  <a:cubicBezTo>
                    <a:pt x="1521768" y="230702"/>
                    <a:pt x="1521768" y="245169"/>
                    <a:pt x="1521768" y="262384"/>
                  </a:cubicBezTo>
                  <a:cubicBezTo>
                    <a:pt x="1522549" y="269838"/>
                    <a:pt x="1519306" y="274104"/>
                    <a:pt x="1512038" y="275183"/>
                  </a:cubicBezTo>
                  <a:cubicBezTo>
                    <a:pt x="1502538" y="277552"/>
                    <a:pt x="1491729" y="278736"/>
                    <a:pt x="1479612" y="278736"/>
                  </a:cubicBezTo>
                  <a:lnTo>
                    <a:pt x="1479612" y="261230"/>
                  </a:lnTo>
                  <a:lnTo>
                    <a:pt x="1438442" y="261230"/>
                  </a:lnTo>
                  <a:lnTo>
                    <a:pt x="1438442" y="261342"/>
                  </a:lnTo>
                  <a:cubicBezTo>
                    <a:pt x="1439224" y="269503"/>
                    <a:pt x="1435888" y="274135"/>
                    <a:pt x="1428434" y="275239"/>
                  </a:cubicBezTo>
                  <a:cubicBezTo>
                    <a:pt x="1418313" y="277570"/>
                    <a:pt x="1407592" y="278736"/>
                    <a:pt x="1396268" y="278736"/>
                  </a:cubicBezTo>
                  <a:cubicBezTo>
                    <a:pt x="1397050" y="262365"/>
                    <a:pt x="1397440" y="246844"/>
                    <a:pt x="1397440" y="232172"/>
                  </a:cubicBezTo>
                  <a:lnTo>
                    <a:pt x="1397440" y="207782"/>
                  </a:lnTo>
                  <a:cubicBezTo>
                    <a:pt x="1397440" y="199336"/>
                    <a:pt x="1397124" y="186519"/>
                    <a:pt x="1396492" y="169329"/>
                  </a:cubicBezTo>
                  <a:cubicBezTo>
                    <a:pt x="1398129" y="169899"/>
                    <a:pt x="1396585" y="170960"/>
                    <a:pt x="1391859" y="172510"/>
                  </a:cubicBezTo>
                  <a:cubicBezTo>
                    <a:pt x="1387060" y="174854"/>
                    <a:pt x="1384151" y="176194"/>
                    <a:pt x="1383134" y="176529"/>
                  </a:cubicBezTo>
                  <a:lnTo>
                    <a:pt x="1383134" y="221754"/>
                  </a:lnTo>
                  <a:cubicBezTo>
                    <a:pt x="1383134" y="227955"/>
                    <a:pt x="1379581" y="232575"/>
                    <a:pt x="1372474" y="235613"/>
                  </a:cubicBezTo>
                  <a:cubicBezTo>
                    <a:pt x="1364214" y="237250"/>
                    <a:pt x="1356047" y="238069"/>
                    <a:pt x="1347974" y="238069"/>
                  </a:cubicBezTo>
                  <a:lnTo>
                    <a:pt x="1347974" y="218368"/>
                  </a:lnTo>
                  <a:lnTo>
                    <a:pt x="1303381" y="218368"/>
                  </a:lnTo>
                  <a:lnTo>
                    <a:pt x="1303381" y="232302"/>
                  </a:lnTo>
                  <a:cubicBezTo>
                    <a:pt x="1303381" y="240487"/>
                    <a:pt x="1300355" y="245176"/>
                    <a:pt x="1294302" y="246366"/>
                  </a:cubicBezTo>
                  <a:cubicBezTo>
                    <a:pt x="1293707" y="246379"/>
                    <a:pt x="1292287" y="246763"/>
                    <a:pt x="1290042" y="247520"/>
                  </a:cubicBezTo>
                  <a:cubicBezTo>
                    <a:pt x="1282762" y="248313"/>
                    <a:pt x="1275482" y="248710"/>
                    <a:pt x="1268202" y="248710"/>
                  </a:cubicBezTo>
                  <a:cubicBezTo>
                    <a:pt x="1268983" y="214430"/>
                    <a:pt x="1269374" y="182122"/>
                    <a:pt x="1269374" y="151786"/>
                  </a:cubicBezTo>
                  <a:lnTo>
                    <a:pt x="1269374" y="92273"/>
                  </a:lnTo>
                  <a:cubicBezTo>
                    <a:pt x="1269374" y="77490"/>
                    <a:pt x="1269374" y="53348"/>
                    <a:pt x="1269374" y="19850"/>
                  </a:cubicBezTo>
                  <a:lnTo>
                    <a:pt x="1306264" y="29207"/>
                  </a:lnTo>
                  <a:lnTo>
                    <a:pt x="1344402" y="29207"/>
                  </a:lnTo>
                  <a:lnTo>
                    <a:pt x="1354429" y="12836"/>
                  </a:lnTo>
                  <a:lnTo>
                    <a:pt x="1385646" y="25933"/>
                  </a:lnTo>
                  <a:cubicBezTo>
                    <a:pt x="1390197" y="27074"/>
                    <a:pt x="1392473" y="29257"/>
                    <a:pt x="1392473" y="32482"/>
                  </a:cubicBezTo>
                  <a:cubicBezTo>
                    <a:pt x="1393255" y="36264"/>
                    <a:pt x="1390141" y="40537"/>
                    <a:pt x="1383134" y="45299"/>
                  </a:cubicBezTo>
                  <a:lnTo>
                    <a:pt x="1383134" y="100857"/>
                  </a:lnTo>
                  <a:lnTo>
                    <a:pt x="1394440" y="77814"/>
                  </a:lnTo>
                  <a:cubicBezTo>
                    <a:pt x="1399721" y="64862"/>
                    <a:pt x="1404131" y="51494"/>
                    <a:pt x="1407672" y="37709"/>
                  </a:cubicBezTo>
                  <a:cubicBezTo>
                    <a:pt x="1408354" y="35861"/>
                    <a:pt x="1409123" y="32655"/>
                    <a:pt x="1409979" y="28091"/>
                  </a:cubicBezTo>
                  <a:cubicBezTo>
                    <a:pt x="1412174" y="17797"/>
                    <a:pt x="1413780" y="8433"/>
                    <a:pt x="1414797"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09" name="文本框 10"/>
          <p:cNvSpPr txBox="1"/>
          <p:nvPr/>
        </p:nvSpPr>
        <p:spPr>
          <a:xfrm>
            <a:off x="836295" y="2349500"/>
            <a:ext cx="8780671" cy="1938020"/>
          </a:xfrm>
          <a:prstGeom prst="rect">
            <a:avLst/>
          </a:prstGeom>
          <a:noFill/>
          <a:ln w="9525">
            <a:noFill/>
          </a:ln>
        </p:spPr>
        <p:txBody>
          <a:bodyPr wrap="square">
            <a:spAutoFit/>
          </a:bodyPr>
          <a:lstStyle/>
          <a:p>
            <a:pPr algn="just" fontAlgn="auto">
              <a:lnSpc>
                <a:spcPct val="150000"/>
              </a:lnSpc>
            </a:pPr>
            <a:r>
              <a:rPr lang="zh-CN" altLang="en-US" sz="2000" b="0" dirty="0" smtClean="0">
                <a:latin typeface="微软雅黑" panose="020B0503020204020204" pitchFamily="34" charset="-122"/>
                <a:ea typeface="微软雅黑" panose="020B0503020204020204" pitchFamily="34" charset="-122"/>
              </a:rPr>
              <a:t>       毛泽东</a:t>
            </a:r>
            <a:r>
              <a:rPr lang="zh-CN" altLang="en-US" sz="2000" b="0" dirty="0">
                <a:latin typeface="微软雅黑" panose="020B0503020204020204" pitchFamily="34" charset="-122"/>
                <a:ea typeface="微软雅黑" panose="020B0503020204020204" pitchFamily="34" charset="-122"/>
              </a:rPr>
              <a:t>精辟论证了革命斗争中政策和策略问题的极端重要性，指出政策和策略是党的生命，必须根据政治形势、阶级关系和实际情况及其变化制定党的政策，把原则性和灵活性结合起来。他在对敌斗争和统一战线等方面，提出了许多重要的政策和策略思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6" name="矩形 34"/>
          <p:cNvSpPr/>
          <p:nvPr/>
        </p:nvSpPr>
        <p:spPr>
          <a:xfrm>
            <a:off x="2712" y="1990426"/>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pic>
        <p:nvPicPr>
          <p:cNvPr id="2097201" name="图片 2"/>
          <p:cNvPicPr>
            <a:picLocks noChangeAspect="1"/>
          </p:cNvPicPr>
          <p:nvPr/>
        </p:nvPicPr>
        <p:blipFill>
          <a:blip r:embed="rId3" cstate="print"/>
          <a:stretch>
            <a:fillRect/>
          </a:stretch>
        </p:blipFill>
        <p:spPr>
          <a:xfrm>
            <a:off x="9515475" y="2119630"/>
            <a:ext cx="3636645" cy="4761230"/>
          </a:xfrm>
          <a:prstGeom prst="rect">
            <a:avLst/>
          </a:prstGeom>
        </p:spPr>
      </p:pic>
      <p:grpSp>
        <p:nvGrpSpPr>
          <p:cNvPr id="306" name="组合 2"/>
          <p:cNvGrpSpPr/>
          <p:nvPr/>
        </p:nvGrpSpPr>
        <p:grpSpPr>
          <a:xfrm>
            <a:off x="0" y="1143656"/>
            <a:ext cx="9017000" cy="975687"/>
            <a:chOff x="0" y="1143656"/>
            <a:chExt cx="9017000" cy="975687"/>
          </a:xfrm>
        </p:grpSpPr>
        <p:cxnSp>
          <p:nvCxnSpPr>
            <p:cNvPr id="3145785"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117" name="任意多边形: 形状 24"/>
            <p:cNvSpPr/>
            <p:nvPr/>
          </p:nvSpPr>
          <p:spPr>
            <a:xfrm>
              <a:off x="967041" y="1277315"/>
              <a:ext cx="655322" cy="602014"/>
            </a:xfrm>
            <a:custGeom>
              <a:avLst/>
              <a:gdLst/>
              <a:ahLst/>
              <a:cxnLst/>
              <a:rect l="l" t="t" r="r" b="b"/>
              <a:pathLst>
                <a:path w="655322" h="602014">
                  <a:moveTo>
                    <a:pt x="183522" y="341560"/>
                  </a:moveTo>
                  <a:lnTo>
                    <a:pt x="183873" y="344628"/>
                  </a:lnTo>
                  <a:lnTo>
                    <a:pt x="207991" y="443168"/>
                  </a:lnTo>
                  <a:lnTo>
                    <a:pt x="209428" y="455756"/>
                  </a:lnTo>
                  <a:lnTo>
                    <a:pt x="209502" y="455228"/>
                  </a:lnTo>
                  <a:cubicBezTo>
                    <a:pt x="210298" y="450512"/>
                    <a:pt x="211926" y="441790"/>
                    <a:pt x="214386" y="429062"/>
                  </a:cubicBezTo>
                  <a:cubicBezTo>
                    <a:pt x="215669" y="424570"/>
                    <a:pt x="221334" y="412279"/>
                    <a:pt x="231381" y="392189"/>
                  </a:cubicBezTo>
                  <a:lnTo>
                    <a:pt x="243998" y="365009"/>
                  </a:lnTo>
                  <a:cubicBezTo>
                    <a:pt x="247455" y="358339"/>
                    <a:pt x="250056" y="353515"/>
                    <a:pt x="251802" y="350538"/>
                  </a:cubicBezTo>
                  <a:lnTo>
                    <a:pt x="252372" y="349651"/>
                  </a:lnTo>
                  <a:lnTo>
                    <a:pt x="251908" y="349915"/>
                  </a:lnTo>
                  <a:cubicBezTo>
                    <a:pt x="249176" y="351037"/>
                    <a:pt x="244569" y="352359"/>
                    <a:pt x="238086" y="353880"/>
                  </a:cubicBezTo>
                  <a:cubicBezTo>
                    <a:pt x="225121" y="356922"/>
                    <a:pt x="215320" y="357411"/>
                    <a:pt x="208685" y="355348"/>
                  </a:cubicBezTo>
                  <a:close/>
                  <a:moveTo>
                    <a:pt x="401592" y="313600"/>
                  </a:moveTo>
                  <a:cubicBezTo>
                    <a:pt x="387639" y="313067"/>
                    <a:pt x="377699" y="314629"/>
                    <a:pt x="371774" y="318289"/>
                  </a:cubicBezTo>
                  <a:lnTo>
                    <a:pt x="362761" y="325589"/>
                  </a:lnTo>
                  <a:lnTo>
                    <a:pt x="349502" y="335813"/>
                  </a:lnTo>
                  <a:cubicBezTo>
                    <a:pt x="347342" y="337973"/>
                    <a:pt x="344637" y="342694"/>
                    <a:pt x="341388" y="349975"/>
                  </a:cubicBezTo>
                  <a:cubicBezTo>
                    <a:pt x="338139" y="357255"/>
                    <a:pt x="335123" y="363083"/>
                    <a:pt x="332341" y="367456"/>
                  </a:cubicBezTo>
                  <a:lnTo>
                    <a:pt x="322732" y="381495"/>
                  </a:lnTo>
                  <a:lnTo>
                    <a:pt x="313309" y="404436"/>
                  </a:lnTo>
                  <a:lnTo>
                    <a:pt x="307814" y="412887"/>
                  </a:lnTo>
                  <a:cubicBezTo>
                    <a:pt x="307655" y="413205"/>
                    <a:pt x="306500" y="416454"/>
                    <a:pt x="304348" y="422635"/>
                  </a:cubicBezTo>
                  <a:lnTo>
                    <a:pt x="292187" y="445654"/>
                  </a:lnTo>
                  <a:lnTo>
                    <a:pt x="277413" y="473483"/>
                  </a:lnTo>
                  <a:lnTo>
                    <a:pt x="316649" y="466419"/>
                  </a:lnTo>
                  <a:lnTo>
                    <a:pt x="327454" y="467662"/>
                  </a:lnTo>
                  <a:cubicBezTo>
                    <a:pt x="328398" y="467662"/>
                    <a:pt x="329455" y="467151"/>
                    <a:pt x="330625" y="466128"/>
                  </a:cubicBezTo>
                  <a:cubicBezTo>
                    <a:pt x="331796" y="465105"/>
                    <a:pt x="335346" y="460207"/>
                    <a:pt x="341275" y="451434"/>
                  </a:cubicBezTo>
                  <a:lnTo>
                    <a:pt x="366603" y="418925"/>
                  </a:lnTo>
                  <a:cubicBezTo>
                    <a:pt x="378330" y="400497"/>
                    <a:pt x="385347" y="390130"/>
                    <a:pt x="387655" y="387824"/>
                  </a:cubicBezTo>
                  <a:cubicBezTo>
                    <a:pt x="389963" y="385518"/>
                    <a:pt x="391069" y="384513"/>
                    <a:pt x="390972" y="384808"/>
                  </a:cubicBezTo>
                  <a:lnTo>
                    <a:pt x="391851" y="373937"/>
                  </a:lnTo>
                  <a:lnTo>
                    <a:pt x="398048" y="358727"/>
                  </a:lnTo>
                  <a:cubicBezTo>
                    <a:pt x="401843" y="348587"/>
                    <a:pt x="404264" y="342995"/>
                    <a:pt x="405309" y="341950"/>
                  </a:cubicBezTo>
                  <a:lnTo>
                    <a:pt x="412887" y="334371"/>
                  </a:lnTo>
                  <a:lnTo>
                    <a:pt x="412887" y="326621"/>
                  </a:lnTo>
                  <a:lnTo>
                    <a:pt x="416292" y="320489"/>
                  </a:lnTo>
                  <a:lnTo>
                    <a:pt x="410234" y="315652"/>
                  </a:lnTo>
                  <a:cubicBezTo>
                    <a:pt x="407768" y="314491"/>
                    <a:pt x="404888" y="313807"/>
                    <a:pt x="401592" y="313600"/>
                  </a:cubicBezTo>
                  <a:close/>
                  <a:moveTo>
                    <a:pt x="377137" y="0"/>
                  </a:moveTo>
                  <a:cubicBezTo>
                    <a:pt x="380567" y="0"/>
                    <a:pt x="384083" y="597"/>
                    <a:pt x="387685" y="1792"/>
                  </a:cubicBezTo>
                  <a:lnTo>
                    <a:pt x="398894" y="9913"/>
                  </a:lnTo>
                  <a:lnTo>
                    <a:pt x="407967" y="10733"/>
                  </a:lnTo>
                  <a:lnTo>
                    <a:pt x="415863" y="16162"/>
                  </a:lnTo>
                  <a:lnTo>
                    <a:pt x="426186" y="20586"/>
                  </a:lnTo>
                  <a:lnTo>
                    <a:pt x="432032" y="29348"/>
                  </a:lnTo>
                  <a:lnTo>
                    <a:pt x="440807" y="38130"/>
                  </a:lnTo>
                  <a:lnTo>
                    <a:pt x="446969" y="46825"/>
                  </a:lnTo>
                  <a:lnTo>
                    <a:pt x="455316" y="46476"/>
                  </a:lnTo>
                  <a:cubicBezTo>
                    <a:pt x="459165" y="50280"/>
                    <a:pt x="461172" y="54247"/>
                    <a:pt x="461337" y="58376"/>
                  </a:cubicBezTo>
                  <a:cubicBezTo>
                    <a:pt x="461502" y="62504"/>
                    <a:pt x="462412" y="66976"/>
                    <a:pt x="464065" y="71790"/>
                  </a:cubicBezTo>
                  <a:cubicBezTo>
                    <a:pt x="465718" y="76604"/>
                    <a:pt x="466718" y="81645"/>
                    <a:pt x="467064" y="86911"/>
                  </a:cubicBezTo>
                  <a:cubicBezTo>
                    <a:pt x="467410" y="92177"/>
                    <a:pt x="465786" y="98341"/>
                    <a:pt x="462193" y="105404"/>
                  </a:cubicBezTo>
                  <a:cubicBezTo>
                    <a:pt x="456700" y="118004"/>
                    <a:pt x="451176" y="127079"/>
                    <a:pt x="445621" y="132629"/>
                  </a:cubicBezTo>
                  <a:lnTo>
                    <a:pt x="429459" y="146556"/>
                  </a:lnTo>
                  <a:cubicBezTo>
                    <a:pt x="425893" y="149898"/>
                    <a:pt x="422478" y="154130"/>
                    <a:pt x="419216" y="159253"/>
                  </a:cubicBezTo>
                  <a:lnTo>
                    <a:pt x="392711" y="206801"/>
                  </a:lnTo>
                  <a:cubicBezTo>
                    <a:pt x="386191" y="215627"/>
                    <a:pt x="383239" y="221128"/>
                    <a:pt x="383856" y="223303"/>
                  </a:cubicBezTo>
                  <a:lnTo>
                    <a:pt x="383464" y="224246"/>
                  </a:lnTo>
                  <a:lnTo>
                    <a:pt x="385232" y="223808"/>
                  </a:lnTo>
                  <a:cubicBezTo>
                    <a:pt x="387193" y="223717"/>
                    <a:pt x="389437" y="223950"/>
                    <a:pt x="391967" y="224507"/>
                  </a:cubicBezTo>
                  <a:cubicBezTo>
                    <a:pt x="397026" y="225620"/>
                    <a:pt x="404365" y="225797"/>
                    <a:pt x="413985" y="225039"/>
                  </a:cubicBezTo>
                  <a:lnTo>
                    <a:pt x="424883" y="224265"/>
                  </a:lnTo>
                  <a:lnTo>
                    <a:pt x="436813" y="221587"/>
                  </a:lnTo>
                  <a:lnTo>
                    <a:pt x="452234" y="228623"/>
                  </a:lnTo>
                  <a:lnTo>
                    <a:pt x="466234" y="233133"/>
                  </a:lnTo>
                  <a:lnTo>
                    <a:pt x="482145" y="247331"/>
                  </a:lnTo>
                  <a:lnTo>
                    <a:pt x="489869" y="251418"/>
                  </a:lnTo>
                  <a:cubicBezTo>
                    <a:pt x="496702" y="255452"/>
                    <a:pt x="502250" y="262103"/>
                    <a:pt x="506513" y="271370"/>
                  </a:cubicBezTo>
                  <a:cubicBezTo>
                    <a:pt x="510777" y="280637"/>
                    <a:pt x="513274" y="285726"/>
                    <a:pt x="514006" y="286639"/>
                  </a:cubicBezTo>
                  <a:lnTo>
                    <a:pt x="522338" y="298476"/>
                  </a:lnTo>
                  <a:cubicBezTo>
                    <a:pt x="525662" y="305508"/>
                    <a:pt x="526983" y="314537"/>
                    <a:pt x="526299" y="325563"/>
                  </a:cubicBezTo>
                  <a:cubicBezTo>
                    <a:pt x="525995" y="328283"/>
                    <a:pt x="525552" y="330368"/>
                    <a:pt x="524970" y="331819"/>
                  </a:cubicBezTo>
                  <a:cubicBezTo>
                    <a:pt x="524388" y="333269"/>
                    <a:pt x="519948" y="338631"/>
                    <a:pt x="511648" y="347905"/>
                  </a:cubicBezTo>
                  <a:cubicBezTo>
                    <a:pt x="503349" y="357178"/>
                    <a:pt x="497201" y="365739"/>
                    <a:pt x="493205" y="373586"/>
                  </a:cubicBezTo>
                  <a:cubicBezTo>
                    <a:pt x="489208" y="381434"/>
                    <a:pt x="483763" y="389526"/>
                    <a:pt x="476868" y="397862"/>
                  </a:cubicBezTo>
                  <a:lnTo>
                    <a:pt x="472529" y="406135"/>
                  </a:lnTo>
                  <a:lnTo>
                    <a:pt x="457868" y="424473"/>
                  </a:lnTo>
                  <a:lnTo>
                    <a:pt x="444378" y="453544"/>
                  </a:lnTo>
                  <a:lnTo>
                    <a:pt x="442680" y="455924"/>
                  </a:lnTo>
                  <a:lnTo>
                    <a:pt x="447050" y="455342"/>
                  </a:lnTo>
                  <a:lnTo>
                    <a:pt x="498551" y="455759"/>
                  </a:lnTo>
                  <a:lnTo>
                    <a:pt x="545186" y="453643"/>
                  </a:lnTo>
                  <a:cubicBezTo>
                    <a:pt x="554202" y="455331"/>
                    <a:pt x="562985" y="456635"/>
                    <a:pt x="571535" y="457554"/>
                  </a:cubicBezTo>
                  <a:cubicBezTo>
                    <a:pt x="580086" y="458474"/>
                    <a:pt x="591630" y="463879"/>
                    <a:pt x="606168" y="473769"/>
                  </a:cubicBezTo>
                  <a:cubicBezTo>
                    <a:pt x="620705" y="483660"/>
                    <a:pt x="633195" y="497309"/>
                    <a:pt x="643637" y="514717"/>
                  </a:cubicBezTo>
                  <a:cubicBezTo>
                    <a:pt x="654079" y="532124"/>
                    <a:pt x="657523" y="544626"/>
                    <a:pt x="653969" y="552222"/>
                  </a:cubicBezTo>
                  <a:cubicBezTo>
                    <a:pt x="652867" y="552773"/>
                    <a:pt x="651013" y="554482"/>
                    <a:pt x="648408" y="557347"/>
                  </a:cubicBezTo>
                  <a:cubicBezTo>
                    <a:pt x="645802" y="560213"/>
                    <a:pt x="643199" y="562428"/>
                    <a:pt x="640598" y="563993"/>
                  </a:cubicBezTo>
                  <a:cubicBezTo>
                    <a:pt x="637997" y="565558"/>
                    <a:pt x="634688" y="566341"/>
                    <a:pt x="630672" y="566341"/>
                  </a:cubicBezTo>
                  <a:cubicBezTo>
                    <a:pt x="628018" y="566619"/>
                    <a:pt x="625487" y="566403"/>
                    <a:pt x="623080" y="565693"/>
                  </a:cubicBezTo>
                  <a:lnTo>
                    <a:pt x="604637" y="561361"/>
                  </a:lnTo>
                  <a:lnTo>
                    <a:pt x="599505" y="562188"/>
                  </a:lnTo>
                  <a:cubicBezTo>
                    <a:pt x="596556" y="562188"/>
                    <a:pt x="592808" y="561377"/>
                    <a:pt x="588263" y="559755"/>
                  </a:cubicBezTo>
                  <a:lnTo>
                    <a:pt x="567426" y="555833"/>
                  </a:lnTo>
                  <a:cubicBezTo>
                    <a:pt x="564022" y="555163"/>
                    <a:pt x="555565" y="552225"/>
                    <a:pt x="542055" y="547018"/>
                  </a:cubicBezTo>
                  <a:cubicBezTo>
                    <a:pt x="528545" y="541811"/>
                    <a:pt x="520238" y="538400"/>
                    <a:pt x="517134" y="536784"/>
                  </a:cubicBezTo>
                  <a:cubicBezTo>
                    <a:pt x="514030" y="535169"/>
                    <a:pt x="512357" y="534310"/>
                    <a:pt x="512115" y="534209"/>
                  </a:cubicBezTo>
                  <a:lnTo>
                    <a:pt x="504920" y="533461"/>
                  </a:lnTo>
                  <a:lnTo>
                    <a:pt x="489154" y="528065"/>
                  </a:lnTo>
                  <a:lnTo>
                    <a:pt x="447850" y="523932"/>
                  </a:lnTo>
                  <a:lnTo>
                    <a:pt x="437507" y="521036"/>
                  </a:lnTo>
                  <a:cubicBezTo>
                    <a:pt x="435942" y="520806"/>
                    <a:pt x="429327" y="521238"/>
                    <a:pt x="417662" y="522332"/>
                  </a:cubicBezTo>
                  <a:lnTo>
                    <a:pt x="385780" y="523152"/>
                  </a:lnTo>
                  <a:lnTo>
                    <a:pt x="368567" y="525261"/>
                  </a:lnTo>
                  <a:cubicBezTo>
                    <a:pt x="366217" y="525790"/>
                    <a:pt x="359027" y="526326"/>
                    <a:pt x="346995" y="526868"/>
                  </a:cubicBezTo>
                  <a:cubicBezTo>
                    <a:pt x="334964" y="527411"/>
                    <a:pt x="327970" y="528008"/>
                    <a:pt x="326013" y="528660"/>
                  </a:cubicBezTo>
                  <a:lnTo>
                    <a:pt x="313005" y="535591"/>
                  </a:lnTo>
                  <a:lnTo>
                    <a:pt x="289912" y="541152"/>
                  </a:lnTo>
                  <a:lnTo>
                    <a:pt x="273909" y="547461"/>
                  </a:lnTo>
                  <a:cubicBezTo>
                    <a:pt x="272264" y="547875"/>
                    <a:pt x="270283" y="548083"/>
                    <a:pt x="267964" y="548083"/>
                  </a:cubicBezTo>
                  <a:lnTo>
                    <a:pt x="244157" y="547666"/>
                  </a:lnTo>
                  <a:cubicBezTo>
                    <a:pt x="240917" y="548222"/>
                    <a:pt x="236618" y="549052"/>
                    <a:pt x="231262" y="550159"/>
                  </a:cubicBezTo>
                  <a:lnTo>
                    <a:pt x="176282" y="565316"/>
                  </a:lnTo>
                  <a:lnTo>
                    <a:pt x="172671" y="567320"/>
                  </a:lnTo>
                  <a:lnTo>
                    <a:pt x="121374" y="584566"/>
                  </a:lnTo>
                  <a:lnTo>
                    <a:pt x="90452" y="592290"/>
                  </a:lnTo>
                  <a:cubicBezTo>
                    <a:pt x="83835" y="597400"/>
                    <a:pt x="79014" y="599955"/>
                    <a:pt x="75989" y="599955"/>
                  </a:cubicBezTo>
                  <a:lnTo>
                    <a:pt x="68510" y="599538"/>
                  </a:lnTo>
                  <a:lnTo>
                    <a:pt x="56561" y="601978"/>
                  </a:lnTo>
                  <a:cubicBezTo>
                    <a:pt x="50984" y="602287"/>
                    <a:pt x="45335" y="600660"/>
                    <a:pt x="39615" y="597098"/>
                  </a:cubicBezTo>
                  <a:cubicBezTo>
                    <a:pt x="33895" y="593536"/>
                    <a:pt x="29335" y="589634"/>
                    <a:pt x="25936" y="585393"/>
                  </a:cubicBezTo>
                  <a:lnTo>
                    <a:pt x="15785" y="571486"/>
                  </a:lnTo>
                  <a:cubicBezTo>
                    <a:pt x="7695" y="561593"/>
                    <a:pt x="3042" y="555427"/>
                    <a:pt x="1825" y="552989"/>
                  </a:cubicBezTo>
                  <a:cubicBezTo>
                    <a:pt x="608" y="550551"/>
                    <a:pt x="0" y="548197"/>
                    <a:pt x="0" y="545927"/>
                  </a:cubicBezTo>
                  <a:cubicBezTo>
                    <a:pt x="0" y="543656"/>
                    <a:pt x="0" y="539616"/>
                    <a:pt x="0" y="533805"/>
                  </a:cubicBezTo>
                  <a:cubicBezTo>
                    <a:pt x="0" y="529352"/>
                    <a:pt x="531" y="526064"/>
                    <a:pt x="1594" y="523939"/>
                  </a:cubicBezTo>
                  <a:cubicBezTo>
                    <a:pt x="2656" y="521814"/>
                    <a:pt x="6258" y="518944"/>
                    <a:pt x="12399" y="515329"/>
                  </a:cubicBezTo>
                  <a:lnTo>
                    <a:pt x="20004" y="511235"/>
                  </a:lnTo>
                  <a:lnTo>
                    <a:pt x="45808" y="514972"/>
                  </a:lnTo>
                  <a:cubicBezTo>
                    <a:pt x="45076" y="514972"/>
                    <a:pt x="47754" y="513103"/>
                    <a:pt x="53843" y="509367"/>
                  </a:cubicBezTo>
                  <a:cubicBezTo>
                    <a:pt x="59931" y="505631"/>
                    <a:pt x="67031" y="503763"/>
                    <a:pt x="75143" y="503763"/>
                  </a:cubicBezTo>
                  <a:lnTo>
                    <a:pt x="94810" y="504662"/>
                  </a:lnTo>
                  <a:lnTo>
                    <a:pt x="130447" y="494637"/>
                  </a:lnTo>
                  <a:lnTo>
                    <a:pt x="139309" y="495490"/>
                  </a:lnTo>
                  <a:lnTo>
                    <a:pt x="166415" y="490484"/>
                  </a:lnTo>
                  <a:lnTo>
                    <a:pt x="169841" y="490552"/>
                  </a:lnTo>
                  <a:lnTo>
                    <a:pt x="167896" y="485246"/>
                  </a:lnTo>
                  <a:cubicBezTo>
                    <a:pt x="167226" y="483589"/>
                    <a:pt x="166744" y="479947"/>
                    <a:pt x="166448" y="474322"/>
                  </a:cubicBezTo>
                  <a:lnTo>
                    <a:pt x="163909" y="451474"/>
                  </a:lnTo>
                  <a:lnTo>
                    <a:pt x="163909" y="441799"/>
                  </a:lnTo>
                  <a:lnTo>
                    <a:pt x="163492" y="433890"/>
                  </a:lnTo>
                  <a:cubicBezTo>
                    <a:pt x="163492" y="429926"/>
                    <a:pt x="164392" y="424843"/>
                    <a:pt x="166190" y="418640"/>
                  </a:cubicBezTo>
                  <a:cubicBezTo>
                    <a:pt x="167989" y="412437"/>
                    <a:pt x="168794" y="409241"/>
                    <a:pt x="168604" y="409052"/>
                  </a:cubicBezTo>
                  <a:lnTo>
                    <a:pt x="160172" y="359382"/>
                  </a:lnTo>
                  <a:lnTo>
                    <a:pt x="157686" y="345329"/>
                  </a:lnTo>
                  <a:lnTo>
                    <a:pt x="157686" y="326581"/>
                  </a:lnTo>
                  <a:lnTo>
                    <a:pt x="154657" y="321079"/>
                  </a:lnTo>
                  <a:cubicBezTo>
                    <a:pt x="153079" y="318028"/>
                    <a:pt x="152429" y="314480"/>
                    <a:pt x="152706" y="310432"/>
                  </a:cubicBezTo>
                  <a:cubicBezTo>
                    <a:pt x="152706" y="308717"/>
                    <a:pt x="153094" y="306694"/>
                    <a:pt x="153870" y="304362"/>
                  </a:cubicBezTo>
                  <a:cubicBezTo>
                    <a:pt x="154646" y="302029"/>
                    <a:pt x="156456" y="299600"/>
                    <a:pt x="159300" y="297074"/>
                  </a:cubicBezTo>
                  <a:lnTo>
                    <a:pt x="171051" y="285316"/>
                  </a:lnTo>
                  <a:cubicBezTo>
                    <a:pt x="174322" y="282777"/>
                    <a:pt x="177808" y="280627"/>
                    <a:pt x="181509" y="278865"/>
                  </a:cubicBezTo>
                  <a:cubicBezTo>
                    <a:pt x="185210" y="277104"/>
                    <a:pt x="188673" y="276045"/>
                    <a:pt x="191898" y="275688"/>
                  </a:cubicBezTo>
                  <a:cubicBezTo>
                    <a:pt x="195123" y="275331"/>
                    <a:pt x="196453" y="275430"/>
                    <a:pt x="195889" y="275985"/>
                  </a:cubicBezTo>
                  <a:lnTo>
                    <a:pt x="209671" y="266793"/>
                  </a:lnTo>
                  <a:lnTo>
                    <a:pt x="285428" y="244851"/>
                  </a:lnTo>
                  <a:lnTo>
                    <a:pt x="285226" y="243746"/>
                  </a:lnTo>
                  <a:cubicBezTo>
                    <a:pt x="285443" y="242411"/>
                    <a:pt x="285962" y="240214"/>
                    <a:pt x="286784" y="237154"/>
                  </a:cubicBezTo>
                  <a:lnTo>
                    <a:pt x="293292" y="222513"/>
                  </a:lnTo>
                  <a:lnTo>
                    <a:pt x="295619" y="210874"/>
                  </a:lnTo>
                  <a:lnTo>
                    <a:pt x="304996" y="200948"/>
                  </a:lnTo>
                  <a:lnTo>
                    <a:pt x="304163" y="199024"/>
                  </a:lnTo>
                  <a:cubicBezTo>
                    <a:pt x="304163" y="195087"/>
                    <a:pt x="305742" y="191014"/>
                    <a:pt x="308898" y="186806"/>
                  </a:cubicBezTo>
                  <a:cubicBezTo>
                    <a:pt x="312055" y="182598"/>
                    <a:pt x="314624" y="176860"/>
                    <a:pt x="316606" y="169593"/>
                  </a:cubicBezTo>
                  <a:cubicBezTo>
                    <a:pt x="318587" y="162325"/>
                    <a:pt x="322681" y="152915"/>
                    <a:pt x="328886" y="141362"/>
                  </a:cubicBezTo>
                  <a:cubicBezTo>
                    <a:pt x="335091" y="129809"/>
                    <a:pt x="337789" y="123887"/>
                    <a:pt x="336980" y="123596"/>
                  </a:cubicBezTo>
                  <a:cubicBezTo>
                    <a:pt x="336171" y="123305"/>
                    <a:pt x="332749" y="124308"/>
                    <a:pt x="326713" y="126605"/>
                  </a:cubicBezTo>
                  <a:cubicBezTo>
                    <a:pt x="324425" y="127368"/>
                    <a:pt x="318567" y="129474"/>
                    <a:pt x="309140" y="132924"/>
                  </a:cubicBezTo>
                  <a:cubicBezTo>
                    <a:pt x="299712" y="136374"/>
                    <a:pt x="289793" y="134858"/>
                    <a:pt x="279384" y="128377"/>
                  </a:cubicBezTo>
                  <a:lnTo>
                    <a:pt x="269472" y="120528"/>
                  </a:lnTo>
                  <a:lnTo>
                    <a:pt x="256761" y="111812"/>
                  </a:lnTo>
                  <a:cubicBezTo>
                    <a:pt x="254672" y="110432"/>
                    <a:pt x="248716" y="104236"/>
                    <a:pt x="238893" y="93223"/>
                  </a:cubicBezTo>
                  <a:lnTo>
                    <a:pt x="229470" y="83125"/>
                  </a:lnTo>
                  <a:cubicBezTo>
                    <a:pt x="224938" y="78588"/>
                    <a:pt x="222560" y="73923"/>
                    <a:pt x="222338" y="69128"/>
                  </a:cubicBezTo>
                  <a:cubicBezTo>
                    <a:pt x="222115" y="64334"/>
                    <a:pt x="227027" y="59444"/>
                    <a:pt x="237075" y="54458"/>
                  </a:cubicBezTo>
                  <a:cubicBezTo>
                    <a:pt x="238891" y="53527"/>
                    <a:pt x="240844" y="52718"/>
                    <a:pt x="242934" y="52031"/>
                  </a:cubicBezTo>
                  <a:lnTo>
                    <a:pt x="267322" y="51607"/>
                  </a:lnTo>
                  <a:lnTo>
                    <a:pt x="280099" y="48202"/>
                  </a:lnTo>
                  <a:lnTo>
                    <a:pt x="288444" y="48598"/>
                  </a:lnTo>
                  <a:lnTo>
                    <a:pt x="305314" y="43500"/>
                  </a:lnTo>
                  <a:lnTo>
                    <a:pt x="313197" y="41708"/>
                  </a:lnTo>
                  <a:cubicBezTo>
                    <a:pt x="316657" y="41077"/>
                    <a:pt x="321637" y="39262"/>
                    <a:pt x="328135" y="36262"/>
                  </a:cubicBezTo>
                  <a:cubicBezTo>
                    <a:pt x="334634" y="33262"/>
                    <a:pt x="338648" y="30997"/>
                    <a:pt x="340177" y="29467"/>
                  </a:cubicBezTo>
                  <a:lnTo>
                    <a:pt x="354838" y="11255"/>
                  </a:lnTo>
                  <a:lnTo>
                    <a:pt x="363931" y="8074"/>
                  </a:lnTo>
                  <a:lnTo>
                    <a:pt x="372541" y="416"/>
                  </a:lnTo>
                  <a:cubicBezTo>
                    <a:pt x="374494" y="416"/>
                    <a:pt x="376026" y="278"/>
                    <a:pt x="377137"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18" name="任意多边形: 形状 22"/>
            <p:cNvSpPr/>
            <p:nvPr/>
          </p:nvSpPr>
          <p:spPr>
            <a:xfrm>
              <a:off x="1781345" y="1143656"/>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19" name="任意多边形: 形状 19"/>
            <p:cNvSpPr/>
            <p:nvPr/>
          </p:nvSpPr>
          <p:spPr>
            <a:xfrm>
              <a:off x="3018440" y="1729937"/>
              <a:ext cx="4299626" cy="278197"/>
            </a:xfrm>
            <a:custGeom>
              <a:avLst/>
              <a:gdLst/>
              <a:ahLst/>
              <a:cxnLst/>
              <a:rect l="l" t="t" r="r" b="b"/>
              <a:pathLst>
                <a:path w="4299626" h="278197">
                  <a:moveTo>
                    <a:pt x="529680" y="177515"/>
                  </a:moveTo>
                  <a:cubicBezTo>
                    <a:pt x="577652" y="191343"/>
                    <a:pt x="600832" y="207553"/>
                    <a:pt x="599219" y="226144"/>
                  </a:cubicBezTo>
                  <a:cubicBezTo>
                    <a:pt x="598326" y="242739"/>
                    <a:pt x="589595" y="251464"/>
                    <a:pt x="573026" y="252319"/>
                  </a:cubicBezTo>
                  <a:cubicBezTo>
                    <a:pt x="564753" y="253126"/>
                    <a:pt x="558713" y="248413"/>
                    <a:pt x="554906" y="238181"/>
                  </a:cubicBezTo>
                  <a:lnTo>
                    <a:pt x="531763" y="196259"/>
                  </a:lnTo>
                  <a:lnTo>
                    <a:pt x="531763" y="224284"/>
                  </a:lnTo>
                  <a:cubicBezTo>
                    <a:pt x="531763" y="229133"/>
                    <a:pt x="533723" y="232866"/>
                    <a:pt x="537642" y="235483"/>
                  </a:cubicBezTo>
                  <a:cubicBezTo>
                    <a:pt x="543062" y="239998"/>
                    <a:pt x="545772" y="244041"/>
                    <a:pt x="545772" y="247613"/>
                  </a:cubicBezTo>
                  <a:cubicBezTo>
                    <a:pt x="543936" y="263165"/>
                    <a:pt x="527956" y="271363"/>
                    <a:pt x="497830" y="272207"/>
                  </a:cubicBezTo>
                  <a:lnTo>
                    <a:pt x="420774" y="272207"/>
                  </a:lnTo>
                  <a:cubicBezTo>
                    <a:pt x="395833" y="272207"/>
                    <a:pt x="383363" y="260511"/>
                    <a:pt x="383363" y="237120"/>
                  </a:cubicBezTo>
                  <a:lnTo>
                    <a:pt x="383363" y="218442"/>
                  </a:lnTo>
                  <a:cubicBezTo>
                    <a:pt x="383363" y="215329"/>
                    <a:pt x="383363" y="210381"/>
                    <a:pt x="383363" y="203597"/>
                  </a:cubicBezTo>
                  <a:cubicBezTo>
                    <a:pt x="382582" y="195089"/>
                    <a:pt x="382191" y="187561"/>
                    <a:pt x="382191" y="181012"/>
                  </a:cubicBezTo>
                  <a:lnTo>
                    <a:pt x="426393" y="185700"/>
                  </a:lnTo>
                  <a:cubicBezTo>
                    <a:pt x="432817" y="185700"/>
                    <a:pt x="436029" y="187666"/>
                    <a:pt x="436029" y="191597"/>
                  </a:cubicBezTo>
                  <a:cubicBezTo>
                    <a:pt x="436029" y="197811"/>
                    <a:pt x="432526" y="202474"/>
                    <a:pt x="425518" y="205587"/>
                  </a:cubicBezTo>
                  <a:lnTo>
                    <a:pt x="425518" y="225158"/>
                  </a:lnTo>
                  <a:cubicBezTo>
                    <a:pt x="424737" y="231533"/>
                    <a:pt x="428297" y="234727"/>
                    <a:pt x="436197" y="234739"/>
                  </a:cubicBezTo>
                  <a:lnTo>
                    <a:pt x="489663" y="234739"/>
                  </a:lnTo>
                  <a:cubicBezTo>
                    <a:pt x="496509" y="234739"/>
                    <a:pt x="501656" y="231291"/>
                    <a:pt x="505104" y="224395"/>
                  </a:cubicBezTo>
                  <a:lnTo>
                    <a:pt x="520954" y="192714"/>
                  </a:lnTo>
                  <a:lnTo>
                    <a:pt x="529806" y="192714"/>
                  </a:lnTo>
                  <a:lnTo>
                    <a:pt x="525605" y="185105"/>
                  </a:lnTo>
                  <a:close/>
                  <a:moveTo>
                    <a:pt x="41467" y="169366"/>
                  </a:moveTo>
                  <a:lnTo>
                    <a:pt x="50434" y="169366"/>
                  </a:lnTo>
                  <a:cubicBezTo>
                    <a:pt x="56573" y="181632"/>
                    <a:pt x="59246" y="195306"/>
                    <a:pt x="58452" y="210387"/>
                  </a:cubicBezTo>
                  <a:cubicBezTo>
                    <a:pt x="57609" y="239061"/>
                    <a:pt x="45511" y="253832"/>
                    <a:pt x="22157" y="254701"/>
                  </a:cubicBezTo>
                  <a:cubicBezTo>
                    <a:pt x="8266" y="253783"/>
                    <a:pt x="881" y="245312"/>
                    <a:pt x="0" y="229288"/>
                  </a:cubicBezTo>
                  <a:cubicBezTo>
                    <a:pt x="0" y="219031"/>
                    <a:pt x="4967" y="211007"/>
                    <a:pt x="14902" y="205215"/>
                  </a:cubicBezTo>
                  <a:cubicBezTo>
                    <a:pt x="27713" y="198431"/>
                    <a:pt x="36569" y="186482"/>
                    <a:pt x="41467" y="169366"/>
                  </a:cubicBezTo>
                  <a:close/>
                  <a:moveTo>
                    <a:pt x="69038" y="169348"/>
                  </a:moveTo>
                  <a:lnTo>
                    <a:pt x="113258" y="174036"/>
                  </a:lnTo>
                  <a:lnTo>
                    <a:pt x="122655" y="179025"/>
                  </a:lnTo>
                  <a:lnTo>
                    <a:pt x="123310" y="180595"/>
                  </a:lnTo>
                  <a:lnTo>
                    <a:pt x="111212" y="194183"/>
                  </a:lnTo>
                  <a:lnTo>
                    <a:pt x="111212" y="215373"/>
                  </a:lnTo>
                  <a:cubicBezTo>
                    <a:pt x="110431" y="226709"/>
                    <a:pt x="115571" y="232383"/>
                    <a:pt x="126634" y="232395"/>
                  </a:cubicBezTo>
                  <a:lnTo>
                    <a:pt x="166892" y="232395"/>
                  </a:lnTo>
                  <a:cubicBezTo>
                    <a:pt x="176020" y="232383"/>
                    <a:pt x="181955" y="227577"/>
                    <a:pt x="184696" y="217977"/>
                  </a:cubicBezTo>
                  <a:lnTo>
                    <a:pt x="199839" y="182184"/>
                  </a:lnTo>
                  <a:lnTo>
                    <a:pt x="210276" y="185254"/>
                  </a:lnTo>
                  <a:lnTo>
                    <a:pt x="212769" y="216247"/>
                  </a:lnTo>
                  <a:cubicBezTo>
                    <a:pt x="212000" y="222374"/>
                    <a:pt x="213897" y="226392"/>
                    <a:pt x="218461" y="228302"/>
                  </a:cubicBezTo>
                  <a:cubicBezTo>
                    <a:pt x="224786" y="232829"/>
                    <a:pt x="227949" y="237833"/>
                    <a:pt x="227949" y="243315"/>
                  </a:cubicBezTo>
                  <a:cubicBezTo>
                    <a:pt x="225245" y="258620"/>
                    <a:pt x="209662" y="266694"/>
                    <a:pt x="181198" y="267537"/>
                  </a:cubicBezTo>
                  <a:lnTo>
                    <a:pt x="114709" y="267537"/>
                  </a:lnTo>
                  <a:cubicBezTo>
                    <a:pt x="84262" y="268318"/>
                    <a:pt x="69429" y="254676"/>
                    <a:pt x="70210" y="226609"/>
                  </a:cubicBezTo>
                  <a:lnTo>
                    <a:pt x="70210" y="209103"/>
                  </a:lnTo>
                  <a:cubicBezTo>
                    <a:pt x="70210" y="195275"/>
                    <a:pt x="69819" y="182023"/>
                    <a:pt x="69038" y="169348"/>
                  </a:cubicBezTo>
                  <a:close/>
                  <a:moveTo>
                    <a:pt x="1081553" y="168994"/>
                  </a:moveTo>
                  <a:lnTo>
                    <a:pt x="1081553" y="239353"/>
                  </a:lnTo>
                  <a:lnTo>
                    <a:pt x="1159650" y="239353"/>
                  </a:lnTo>
                  <a:lnTo>
                    <a:pt x="1159650" y="168994"/>
                  </a:lnTo>
                  <a:close/>
                  <a:moveTo>
                    <a:pt x="215522" y="165832"/>
                  </a:moveTo>
                  <a:cubicBezTo>
                    <a:pt x="261820" y="183741"/>
                    <a:pt x="283772" y="201538"/>
                    <a:pt x="281378" y="219224"/>
                  </a:cubicBezTo>
                  <a:cubicBezTo>
                    <a:pt x="279667" y="237232"/>
                    <a:pt x="270452" y="247110"/>
                    <a:pt x="253734" y="248859"/>
                  </a:cubicBezTo>
                  <a:cubicBezTo>
                    <a:pt x="244791" y="248859"/>
                    <a:pt x="238466" y="243774"/>
                    <a:pt x="234758" y="233604"/>
                  </a:cubicBezTo>
                  <a:cubicBezTo>
                    <a:pt x="230132" y="211962"/>
                    <a:pt x="222306" y="191827"/>
                    <a:pt x="211280" y="173199"/>
                  </a:cubicBezTo>
                  <a:close/>
                  <a:moveTo>
                    <a:pt x="3455659" y="152325"/>
                  </a:moveTo>
                  <a:lnTo>
                    <a:pt x="3455659" y="225102"/>
                  </a:lnTo>
                  <a:lnTo>
                    <a:pt x="3488494" y="225102"/>
                  </a:lnTo>
                  <a:lnTo>
                    <a:pt x="3488494" y="152325"/>
                  </a:lnTo>
                  <a:close/>
                  <a:moveTo>
                    <a:pt x="3803508" y="119318"/>
                  </a:moveTo>
                  <a:lnTo>
                    <a:pt x="3799192" y="120179"/>
                  </a:lnTo>
                  <a:lnTo>
                    <a:pt x="3774747" y="120179"/>
                  </a:lnTo>
                  <a:lnTo>
                    <a:pt x="3774747" y="180733"/>
                  </a:lnTo>
                  <a:cubicBezTo>
                    <a:pt x="3774002" y="180820"/>
                    <a:pt x="3776018" y="180466"/>
                    <a:pt x="3780793" y="179673"/>
                  </a:cubicBezTo>
                  <a:cubicBezTo>
                    <a:pt x="3783738" y="178935"/>
                    <a:pt x="3788138" y="177682"/>
                    <a:pt x="3793992" y="175915"/>
                  </a:cubicBezTo>
                  <a:lnTo>
                    <a:pt x="3802170" y="173361"/>
                  </a:lnTo>
                  <a:lnTo>
                    <a:pt x="3801684" y="173385"/>
                  </a:lnTo>
                  <a:close/>
                  <a:moveTo>
                    <a:pt x="492193" y="116607"/>
                  </a:moveTo>
                  <a:lnTo>
                    <a:pt x="492193" y="146521"/>
                  </a:lnTo>
                  <a:lnTo>
                    <a:pt x="538144" y="146521"/>
                  </a:lnTo>
                  <a:lnTo>
                    <a:pt x="538144" y="116607"/>
                  </a:lnTo>
                  <a:close/>
                  <a:moveTo>
                    <a:pt x="3909269" y="95175"/>
                  </a:moveTo>
                  <a:lnTo>
                    <a:pt x="3909269" y="141759"/>
                  </a:lnTo>
                  <a:lnTo>
                    <a:pt x="3929044" y="141759"/>
                  </a:lnTo>
                  <a:lnTo>
                    <a:pt x="3929044" y="95175"/>
                  </a:lnTo>
                  <a:close/>
                  <a:moveTo>
                    <a:pt x="3845012" y="95175"/>
                  </a:moveTo>
                  <a:lnTo>
                    <a:pt x="3845012" y="141759"/>
                  </a:lnTo>
                  <a:lnTo>
                    <a:pt x="3864769" y="141759"/>
                  </a:lnTo>
                  <a:lnTo>
                    <a:pt x="3864769" y="95175"/>
                  </a:lnTo>
                  <a:close/>
                  <a:moveTo>
                    <a:pt x="162390" y="89222"/>
                  </a:moveTo>
                  <a:lnTo>
                    <a:pt x="162390" y="131043"/>
                  </a:lnTo>
                  <a:lnTo>
                    <a:pt x="205960" y="131043"/>
                  </a:lnTo>
                  <a:lnTo>
                    <a:pt x="205960" y="89222"/>
                  </a:lnTo>
                  <a:close/>
                  <a:moveTo>
                    <a:pt x="76665" y="89222"/>
                  </a:moveTo>
                  <a:lnTo>
                    <a:pt x="76665" y="131043"/>
                  </a:lnTo>
                  <a:lnTo>
                    <a:pt x="120235" y="131043"/>
                  </a:lnTo>
                  <a:lnTo>
                    <a:pt x="120235" y="89222"/>
                  </a:lnTo>
                  <a:close/>
                  <a:moveTo>
                    <a:pt x="4047307" y="83809"/>
                  </a:moveTo>
                  <a:lnTo>
                    <a:pt x="4086653" y="100366"/>
                  </a:lnTo>
                  <a:cubicBezTo>
                    <a:pt x="4092061" y="102524"/>
                    <a:pt x="4094764" y="105166"/>
                    <a:pt x="4094764" y="108291"/>
                  </a:cubicBezTo>
                  <a:cubicBezTo>
                    <a:pt x="4095546" y="112669"/>
                    <a:pt x="4091267" y="117680"/>
                    <a:pt x="4081928" y="123323"/>
                  </a:cubicBezTo>
                  <a:lnTo>
                    <a:pt x="4081928" y="208713"/>
                  </a:lnTo>
                  <a:lnTo>
                    <a:pt x="4121739" y="190035"/>
                  </a:lnTo>
                  <a:lnTo>
                    <a:pt x="4127451" y="198778"/>
                  </a:lnTo>
                  <a:cubicBezTo>
                    <a:pt x="4106565" y="224240"/>
                    <a:pt x="4086331" y="244066"/>
                    <a:pt x="4066747" y="258254"/>
                  </a:cubicBezTo>
                  <a:cubicBezTo>
                    <a:pt x="4068310" y="268560"/>
                    <a:pt x="4065309" y="274272"/>
                    <a:pt x="4057743" y="275388"/>
                  </a:cubicBezTo>
                  <a:cubicBezTo>
                    <a:pt x="4054680" y="275388"/>
                    <a:pt x="4051710" y="273465"/>
                    <a:pt x="4048832" y="269621"/>
                  </a:cubicBezTo>
                  <a:lnTo>
                    <a:pt x="4026936" y="233995"/>
                  </a:lnTo>
                  <a:cubicBezTo>
                    <a:pt x="4036275" y="228203"/>
                    <a:pt x="4040554" y="221115"/>
                    <a:pt x="4039772" y="212731"/>
                  </a:cubicBezTo>
                  <a:lnTo>
                    <a:pt x="4039772" y="117797"/>
                  </a:lnTo>
                  <a:lnTo>
                    <a:pt x="4008258" y="117797"/>
                  </a:lnTo>
                  <a:lnTo>
                    <a:pt x="4008258" y="104849"/>
                  </a:lnTo>
                  <a:lnTo>
                    <a:pt x="4036182" y="104849"/>
                  </a:lnTo>
                  <a:close/>
                  <a:moveTo>
                    <a:pt x="3455659" y="78507"/>
                  </a:moveTo>
                  <a:lnTo>
                    <a:pt x="3455659" y="139377"/>
                  </a:lnTo>
                  <a:lnTo>
                    <a:pt x="3488494" y="139377"/>
                  </a:lnTo>
                  <a:lnTo>
                    <a:pt x="3488494" y="78507"/>
                  </a:lnTo>
                  <a:close/>
                  <a:moveTo>
                    <a:pt x="814667" y="77316"/>
                  </a:moveTo>
                  <a:cubicBezTo>
                    <a:pt x="813513" y="81334"/>
                    <a:pt x="810177" y="88466"/>
                    <a:pt x="804658" y="98710"/>
                  </a:cubicBezTo>
                  <a:cubicBezTo>
                    <a:pt x="801545" y="104936"/>
                    <a:pt x="799344" y="109221"/>
                    <a:pt x="798054" y="111565"/>
                  </a:cubicBezTo>
                  <a:cubicBezTo>
                    <a:pt x="804143" y="129487"/>
                    <a:pt x="812143" y="146428"/>
                    <a:pt x="822052" y="162390"/>
                  </a:cubicBezTo>
                  <a:cubicBezTo>
                    <a:pt x="833983" y="138801"/>
                    <a:pt x="841890" y="110443"/>
                    <a:pt x="845772" y="77316"/>
                  </a:cubicBezTo>
                  <a:close/>
                  <a:moveTo>
                    <a:pt x="492193" y="76125"/>
                  </a:moveTo>
                  <a:lnTo>
                    <a:pt x="492193" y="103659"/>
                  </a:lnTo>
                  <a:lnTo>
                    <a:pt x="538144" y="103659"/>
                  </a:lnTo>
                  <a:lnTo>
                    <a:pt x="538144" y="76125"/>
                  </a:lnTo>
                  <a:close/>
                  <a:moveTo>
                    <a:pt x="940241" y="73614"/>
                  </a:moveTo>
                  <a:cubicBezTo>
                    <a:pt x="980188" y="79356"/>
                    <a:pt x="1000590" y="91138"/>
                    <a:pt x="1001446" y="108961"/>
                  </a:cubicBezTo>
                  <a:cubicBezTo>
                    <a:pt x="999685" y="125580"/>
                    <a:pt x="992039" y="135241"/>
                    <a:pt x="978508" y="137945"/>
                  </a:cubicBezTo>
                  <a:cubicBezTo>
                    <a:pt x="967693" y="138739"/>
                    <a:pt x="961331" y="133995"/>
                    <a:pt x="959421" y="123713"/>
                  </a:cubicBezTo>
                  <a:cubicBezTo>
                    <a:pt x="954906" y="107925"/>
                    <a:pt x="947087" y="93303"/>
                    <a:pt x="935962" y="79846"/>
                  </a:cubicBezTo>
                  <a:close/>
                  <a:moveTo>
                    <a:pt x="2245370" y="70172"/>
                  </a:moveTo>
                  <a:cubicBezTo>
                    <a:pt x="2263068" y="111522"/>
                    <a:pt x="2284239" y="142999"/>
                    <a:pt x="2308883" y="164604"/>
                  </a:cubicBezTo>
                  <a:cubicBezTo>
                    <a:pt x="2327238" y="140097"/>
                    <a:pt x="2341823" y="108620"/>
                    <a:pt x="2352638" y="70172"/>
                  </a:cubicBezTo>
                  <a:close/>
                  <a:moveTo>
                    <a:pt x="2050722" y="58266"/>
                  </a:moveTo>
                  <a:lnTo>
                    <a:pt x="2050722" y="225102"/>
                  </a:lnTo>
                  <a:lnTo>
                    <a:pt x="2096691" y="225102"/>
                  </a:lnTo>
                  <a:lnTo>
                    <a:pt x="2096691" y="58266"/>
                  </a:lnTo>
                  <a:close/>
                  <a:moveTo>
                    <a:pt x="782035" y="47361"/>
                  </a:moveTo>
                  <a:lnTo>
                    <a:pt x="772921" y="49932"/>
                  </a:lnTo>
                  <a:lnTo>
                    <a:pt x="739843" y="49932"/>
                  </a:lnTo>
                  <a:lnTo>
                    <a:pt x="739843" y="104483"/>
                  </a:lnTo>
                  <a:lnTo>
                    <a:pt x="750596" y="89873"/>
                  </a:lnTo>
                  <a:lnTo>
                    <a:pt x="769237" y="106133"/>
                  </a:lnTo>
                  <a:cubicBezTo>
                    <a:pt x="774458" y="87455"/>
                    <a:pt x="778626" y="68486"/>
                    <a:pt x="781739" y="49225"/>
                  </a:cubicBezTo>
                  <a:close/>
                  <a:moveTo>
                    <a:pt x="3803604" y="41904"/>
                  </a:moveTo>
                  <a:lnTo>
                    <a:pt x="3799192" y="42788"/>
                  </a:lnTo>
                  <a:lnTo>
                    <a:pt x="3774747" y="42788"/>
                  </a:lnTo>
                  <a:lnTo>
                    <a:pt x="3774747" y="104942"/>
                  </a:lnTo>
                  <a:lnTo>
                    <a:pt x="3782021" y="88776"/>
                  </a:lnTo>
                  <a:lnTo>
                    <a:pt x="3803979" y="105374"/>
                  </a:lnTo>
                  <a:lnTo>
                    <a:pt x="3804010" y="104459"/>
                  </a:lnTo>
                  <a:lnTo>
                    <a:pt x="3804010" y="51941"/>
                  </a:lnTo>
                  <a:cubicBezTo>
                    <a:pt x="3804010" y="50459"/>
                    <a:pt x="3803914" y="47797"/>
                    <a:pt x="3803722" y="43955"/>
                  </a:cubicBezTo>
                  <a:close/>
                  <a:moveTo>
                    <a:pt x="2006293" y="38555"/>
                  </a:moveTo>
                  <a:lnTo>
                    <a:pt x="2005455" y="40672"/>
                  </a:lnTo>
                  <a:cubicBezTo>
                    <a:pt x="2003690" y="42157"/>
                    <a:pt x="2001044" y="42900"/>
                    <a:pt x="1997515" y="42900"/>
                  </a:cubicBezTo>
                  <a:cubicBezTo>
                    <a:pt x="1993733" y="42900"/>
                    <a:pt x="1990086" y="41734"/>
                    <a:pt x="1986577" y="39402"/>
                  </a:cubicBezTo>
                  <a:cubicBezTo>
                    <a:pt x="1977250" y="42490"/>
                    <a:pt x="1968469" y="44667"/>
                    <a:pt x="1960234" y="45932"/>
                  </a:cubicBezTo>
                  <a:lnTo>
                    <a:pt x="1960234" y="95324"/>
                  </a:lnTo>
                  <a:lnTo>
                    <a:pt x="1962541" y="95324"/>
                  </a:lnTo>
                  <a:lnTo>
                    <a:pt x="1977777" y="73112"/>
                  </a:lnTo>
                  <a:lnTo>
                    <a:pt x="2007375" y="94329"/>
                  </a:lnTo>
                  <a:lnTo>
                    <a:pt x="2007375" y="92390"/>
                  </a:lnTo>
                  <a:cubicBezTo>
                    <a:pt x="2007375" y="87165"/>
                    <a:pt x="2007375" y="80497"/>
                    <a:pt x="2007375" y="72386"/>
                  </a:cubicBezTo>
                  <a:cubicBezTo>
                    <a:pt x="2006985" y="63773"/>
                    <a:pt x="2006692" y="56237"/>
                    <a:pt x="2006496" y="49778"/>
                  </a:cubicBezTo>
                  <a:close/>
                  <a:moveTo>
                    <a:pt x="3909269" y="36835"/>
                  </a:moveTo>
                  <a:lnTo>
                    <a:pt x="3909269" y="82227"/>
                  </a:lnTo>
                  <a:lnTo>
                    <a:pt x="3929044" y="82227"/>
                  </a:lnTo>
                  <a:lnTo>
                    <a:pt x="3929044" y="36835"/>
                  </a:lnTo>
                  <a:close/>
                  <a:moveTo>
                    <a:pt x="3845012" y="36835"/>
                  </a:moveTo>
                  <a:lnTo>
                    <a:pt x="3845012" y="82227"/>
                  </a:lnTo>
                  <a:lnTo>
                    <a:pt x="3864769" y="82227"/>
                  </a:lnTo>
                  <a:lnTo>
                    <a:pt x="3864769" y="36835"/>
                  </a:lnTo>
                  <a:close/>
                  <a:moveTo>
                    <a:pt x="492193" y="36835"/>
                  </a:moveTo>
                  <a:lnTo>
                    <a:pt x="492193" y="63177"/>
                  </a:lnTo>
                  <a:lnTo>
                    <a:pt x="538144" y="63177"/>
                  </a:lnTo>
                  <a:lnTo>
                    <a:pt x="538144" y="36835"/>
                  </a:lnTo>
                  <a:close/>
                  <a:moveTo>
                    <a:pt x="162390" y="34454"/>
                  </a:moveTo>
                  <a:lnTo>
                    <a:pt x="162390" y="76274"/>
                  </a:lnTo>
                  <a:lnTo>
                    <a:pt x="205960" y="76274"/>
                  </a:lnTo>
                  <a:lnTo>
                    <a:pt x="205960" y="34454"/>
                  </a:lnTo>
                  <a:close/>
                  <a:moveTo>
                    <a:pt x="76665" y="34454"/>
                  </a:moveTo>
                  <a:lnTo>
                    <a:pt x="76665" y="76274"/>
                  </a:lnTo>
                  <a:lnTo>
                    <a:pt x="120235" y="76274"/>
                  </a:lnTo>
                  <a:lnTo>
                    <a:pt x="120235" y="34454"/>
                  </a:lnTo>
                  <a:close/>
                  <a:moveTo>
                    <a:pt x="2607525" y="7069"/>
                  </a:moveTo>
                  <a:lnTo>
                    <a:pt x="2660229" y="11795"/>
                  </a:lnTo>
                  <a:cubicBezTo>
                    <a:pt x="2664358" y="11782"/>
                    <a:pt x="2667044" y="13630"/>
                    <a:pt x="2668284" y="17338"/>
                  </a:cubicBezTo>
                  <a:cubicBezTo>
                    <a:pt x="2669115" y="22944"/>
                    <a:pt x="2664861" y="27744"/>
                    <a:pt x="2655522" y="31737"/>
                  </a:cubicBezTo>
                  <a:lnTo>
                    <a:pt x="2655522" y="116811"/>
                  </a:lnTo>
                  <a:cubicBezTo>
                    <a:pt x="2662604" y="107671"/>
                    <a:pt x="2670987" y="97861"/>
                    <a:pt x="2680674" y="87381"/>
                  </a:cubicBezTo>
                  <a:cubicBezTo>
                    <a:pt x="2692034" y="73738"/>
                    <a:pt x="2701466" y="60592"/>
                    <a:pt x="2708970" y="47941"/>
                  </a:cubicBezTo>
                  <a:lnTo>
                    <a:pt x="2750902" y="76442"/>
                  </a:lnTo>
                  <a:cubicBezTo>
                    <a:pt x="2755020" y="79505"/>
                    <a:pt x="2757078" y="82475"/>
                    <a:pt x="2757078" y="85353"/>
                  </a:cubicBezTo>
                  <a:cubicBezTo>
                    <a:pt x="2755912" y="93960"/>
                    <a:pt x="2749178" y="96707"/>
                    <a:pt x="2736875" y="93594"/>
                  </a:cubicBezTo>
                  <a:cubicBezTo>
                    <a:pt x="2710483" y="117258"/>
                    <a:pt x="2683365" y="138119"/>
                    <a:pt x="2655522" y="156176"/>
                  </a:cubicBezTo>
                  <a:lnTo>
                    <a:pt x="2655522" y="218163"/>
                  </a:lnTo>
                  <a:cubicBezTo>
                    <a:pt x="2654740" y="224526"/>
                    <a:pt x="2657438" y="227713"/>
                    <a:pt x="2663614" y="227726"/>
                  </a:cubicBezTo>
                  <a:lnTo>
                    <a:pt x="2701975" y="227726"/>
                  </a:lnTo>
                  <a:cubicBezTo>
                    <a:pt x="2709354" y="227713"/>
                    <a:pt x="2713708" y="224395"/>
                    <a:pt x="2715034" y="217773"/>
                  </a:cubicBezTo>
                  <a:lnTo>
                    <a:pt x="2733229" y="156493"/>
                  </a:lnTo>
                  <a:lnTo>
                    <a:pt x="2745284" y="159488"/>
                  </a:lnTo>
                  <a:lnTo>
                    <a:pt x="2747739" y="210238"/>
                  </a:lnTo>
                  <a:cubicBezTo>
                    <a:pt x="2747739" y="217568"/>
                    <a:pt x="2749252" y="222442"/>
                    <a:pt x="2752279" y="224861"/>
                  </a:cubicBezTo>
                  <a:cubicBezTo>
                    <a:pt x="2760154" y="229313"/>
                    <a:pt x="2763664" y="234479"/>
                    <a:pt x="2762808" y="240357"/>
                  </a:cubicBezTo>
                  <a:cubicBezTo>
                    <a:pt x="2761084" y="258415"/>
                    <a:pt x="2744366" y="267866"/>
                    <a:pt x="2712653" y="268709"/>
                  </a:cubicBezTo>
                  <a:lnTo>
                    <a:pt x="2646108" y="268709"/>
                  </a:lnTo>
                  <a:cubicBezTo>
                    <a:pt x="2621155" y="268709"/>
                    <a:pt x="2608678" y="257398"/>
                    <a:pt x="2608678" y="234776"/>
                  </a:cubicBezTo>
                  <a:lnTo>
                    <a:pt x="2608678" y="179989"/>
                  </a:lnTo>
                  <a:cubicBezTo>
                    <a:pt x="2606545" y="182135"/>
                    <a:pt x="2600021" y="185558"/>
                    <a:pt x="2589107" y="190258"/>
                  </a:cubicBezTo>
                  <a:cubicBezTo>
                    <a:pt x="2579756" y="194152"/>
                    <a:pt x="2571663" y="197346"/>
                    <a:pt x="2564830" y="199839"/>
                  </a:cubicBezTo>
                  <a:lnTo>
                    <a:pt x="2560830" y="189942"/>
                  </a:lnTo>
                  <a:cubicBezTo>
                    <a:pt x="2567986" y="184324"/>
                    <a:pt x="2577753" y="176870"/>
                    <a:pt x="2590130" y="167580"/>
                  </a:cubicBezTo>
                  <a:cubicBezTo>
                    <a:pt x="2598539" y="160709"/>
                    <a:pt x="2604722" y="155953"/>
                    <a:pt x="2608678" y="153311"/>
                  </a:cubicBezTo>
                  <a:lnTo>
                    <a:pt x="2608678" y="76014"/>
                  </a:lnTo>
                  <a:cubicBezTo>
                    <a:pt x="2608678" y="59754"/>
                    <a:pt x="2608294" y="36773"/>
                    <a:pt x="2607525" y="7069"/>
                  </a:cubicBezTo>
                  <a:close/>
                  <a:moveTo>
                    <a:pt x="961672" y="7069"/>
                  </a:moveTo>
                  <a:cubicBezTo>
                    <a:pt x="1002996" y="13642"/>
                    <a:pt x="1023659" y="25301"/>
                    <a:pt x="1023659" y="42044"/>
                  </a:cubicBezTo>
                  <a:cubicBezTo>
                    <a:pt x="1021873" y="58936"/>
                    <a:pt x="1013786" y="68727"/>
                    <a:pt x="999400" y="71419"/>
                  </a:cubicBezTo>
                  <a:cubicBezTo>
                    <a:pt x="989453" y="72200"/>
                    <a:pt x="983537" y="67531"/>
                    <a:pt x="981652" y="57410"/>
                  </a:cubicBezTo>
                  <a:cubicBezTo>
                    <a:pt x="977051" y="42081"/>
                    <a:pt x="969603" y="27471"/>
                    <a:pt x="959309" y="13580"/>
                  </a:cubicBezTo>
                  <a:close/>
                  <a:moveTo>
                    <a:pt x="3005752" y="6548"/>
                  </a:moveTo>
                  <a:lnTo>
                    <a:pt x="3045135" y="35198"/>
                  </a:lnTo>
                  <a:cubicBezTo>
                    <a:pt x="3045135" y="35198"/>
                    <a:pt x="3045358" y="35390"/>
                    <a:pt x="3045805" y="35774"/>
                  </a:cubicBezTo>
                  <a:cubicBezTo>
                    <a:pt x="3047764" y="35774"/>
                    <a:pt x="3048744" y="37350"/>
                    <a:pt x="3048744" y="40500"/>
                  </a:cubicBezTo>
                  <a:cubicBezTo>
                    <a:pt x="3048744" y="44952"/>
                    <a:pt x="3044590" y="47699"/>
                    <a:pt x="3036280" y="48741"/>
                  </a:cubicBezTo>
                  <a:lnTo>
                    <a:pt x="2947188" y="48741"/>
                  </a:lnTo>
                  <a:lnTo>
                    <a:pt x="2947188" y="251296"/>
                  </a:lnTo>
                  <a:lnTo>
                    <a:pt x="3001101" y="251296"/>
                  </a:lnTo>
                  <a:lnTo>
                    <a:pt x="3024504" y="223261"/>
                  </a:lnTo>
                  <a:lnTo>
                    <a:pt x="3064018" y="250143"/>
                  </a:lnTo>
                  <a:cubicBezTo>
                    <a:pt x="3067069" y="250143"/>
                    <a:pt x="3068594" y="252096"/>
                    <a:pt x="3068594" y="256003"/>
                  </a:cubicBezTo>
                  <a:cubicBezTo>
                    <a:pt x="3068594" y="261497"/>
                    <a:pt x="3064291" y="264244"/>
                    <a:pt x="3055683" y="264244"/>
                  </a:cubicBezTo>
                  <a:lnTo>
                    <a:pt x="2777766" y="264244"/>
                  </a:lnTo>
                  <a:lnTo>
                    <a:pt x="2777766" y="251296"/>
                  </a:lnTo>
                  <a:lnTo>
                    <a:pt x="2896847" y="251296"/>
                  </a:lnTo>
                  <a:lnTo>
                    <a:pt x="2896847" y="48741"/>
                  </a:lnTo>
                  <a:lnTo>
                    <a:pt x="2798787" y="48741"/>
                  </a:lnTo>
                  <a:lnTo>
                    <a:pt x="2798787" y="34602"/>
                  </a:lnTo>
                  <a:lnTo>
                    <a:pt x="2984599" y="34602"/>
                  </a:lnTo>
                  <a:close/>
                  <a:moveTo>
                    <a:pt x="1481752" y="6548"/>
                  </a:moveTo>
                  <a:lnTo>
                    <a:pt x="1521135" y="35198"/>
                  </a:lnTo>
                  <a:cubicBezTo>
                    <a:pt x="1521135" y="35198"/>
                    <a:pt x="1521359" y="35390"/>
                    <a:pt x="1521805" y="35774"/>
                  </a:cubicBezTo>
                  <a:cubicBezTo>
                    <a:pt x="1523765" y="35774"/>
                    <a:pt x="1524744" y="37350"/>
                    <a:pt x="1524744" y="40500"/>
                  </a:cubicBezTo>
                  <a:cubicBezTo>
                    <a:pt x="1524744" y="44952"/>
                    <a:pt x="1520590" y="47699"/>
                    <a:pt x="1512280" y="48741"/>
                  </a:cubicBezTo>
                  <a:lnTo>
                    <a:pt x="1423188" y="48741"/>
                  </a:lnTo>
                  <a:lnTo>
                    <a:pt x="1423188" y="251296"/>
                  </a:lnTo>
                  <a:lnTo>
                    <a:pt x="1477101" y="251296"/>
                  </a:lnTo>
                  <a:lnTo>
                    <a:pt x="1500504" y="223261"/>
                  </a:lnTo>
                  <a:lnTo>
                    <a:pt x="1540018" y="250143"/>
                  </a:lnTo>
                  <a:cubicBezTo>
                    <a:pt x="1543069" y="250143"/>
                    <a:pt x="1544594" y="252096"/>
                    <a:pt x="1544594" y="256003"/>
                  </a:cubicBezTo>
                  <a:cubicBezTo>
                    <a:pt x="1544594" y="261497"/>
                    <a:pt x="1540291" y="264244"/>
                    <a:pt x="1531684" y="264244"/>
                  </a:cubicBezTo>
                  <a:lnTo>
                    <a:pt x="1253766" y="264244"/>
                  </a:lnTo>
                  <a:lnTo>
                    <a:pt x="1253766" y="251296"/>
                  </a:lnTo>
                  <a:lnTo>
                    <a:pt x="1372847" y="251296"/>
                  </a:lnTo>
                  <a:lnTo>
                    <a:pt x="1372847" y="48741"/>
                  </a:lnTo>
                  <a:lnTo>
                    <a:pt x="1274788" y="48741"/>
                  </a:lnTo>
                  <a:lnTo>
                    <a:pt x="1274788" y="34602"/>
                  </a:lnTo>
                  <a:lnTo>
                    <a:pt x="1460600" y="34602"/>
                  </a:lnTo>
                  <a:close/>
                  <a:moveTo>
                    <a:pt x="4033112" y="5916"/>
                  </a:moveTo>
                  <a:cubicBezTo>
                    <a:pt x="4074623" y="14932"/>
                    <a:pt x="4094963" y="28829"/>
                    <a:pt x="4094132" y="47606"/>
                  </a:cubicBezTo>
                  <a:cubicBezTo>
                    <a:pt x="4091527" y="63283"/>
                    <a:pt x="4082300" y="72002"/>
                    <a:pt x="4066450" y="73763"/>
                  </a:cubicBezTo>
                  <a:cubicBezTo>
                    <a:pt x="4058264" y="73763"/>
                    <a:pt x="4052311" y="68182"/>
                    <a:pt x="4048590" y="57020"/>
                  </a:cubicBezTo>
                  <a:cubicBezTo>
                    <a:pt x="4044820" y="41120"/>
                    <a:pt x="4038191" y="26088"/>
                    <a:pt x="4028703" y="11925"/>
                  </a:cubicBezTo>
                  <a:close/>
                  <a:moveTo>
                    <a:pt x="363345" y="3367"/>
                  </a:moveTo>
                  <a:lnTo>
                    <a:pt x="405241" y="8055"/>
                  </a:lnTo>
                  <a:cubicBezTo>
                    <a:pt x="411653" y="8055"/>
                    <a:pt x="414859" y="9984"/>
                    <a:pt x="414859" y="13841"/>
                  </a:cubicBezTo>
                  <a:cubicBezTo>
                    <a:pt x="415628" y="18256"/>
                    <a:pt x="412515" y="22492"/>
                    <a:pt x="405520" y="26547"/>
                  </a:cubicBezTo>
                  <a:lnTo>
                    <a:pt x="405520" y="50081"/>
                  </a:lnTo>
                  <a:lnTo>
                    <a:pt x="408013" y="50081"/>
                  </a:lnTo>
                  <a:lnTo>
                    <a:pt x="424644" y="29059"/>
                  </a:lnTo>
                  <a:lnTo>
                    <a:pt x="450038" y="49925"/>
                  </a:lnTo>
                  <a:lnTo>
                    <a:pt x="450038" y="28296"/>
                  </a:lnTo>
                  <a:cubicBezTo>
                    <a:pt x="450038" y="21475"/>
                    <a:pt x="450038" y="15720"/>
                    <a:pt x="450038" y="11032"/>
                  </a:cubicBezTo>
                  <a:lnTo>
                    <a:pt x="498221" y="23887"/>
                  </a:lnTo>
                  <a:lnTo>
                    <a:pt x="534665" y="23887"/>
                  </a:lnTo>
                  <a:lnTo>
                    <a:pt x="544469" y="4018"/>
                  </a:lnTo>
                  <a:lnTo>
                    <a:pt x="584262" y="18362"/>
                  </a:lnTo>
                  <a:cubicBezTo>
                    <a:pt x="588628" y="20557"/>
                    <a:pt x="590811" y="23229"/>
                    <a:pt x="590811" y="26380"/>
                  </a:cubicBezTo>
                  <a:cubicBezTo>
                    <a:pt x="591592" y="31291"/>
                    <a:pt x="588088" y="36543"/>
                    <a:pt x="580300" y="42137"/>
                  </a:cubicBezTo>
                  <a:lnTo>
                    <a:pt x="580300" y="85836"/>
                  </a:lnTo>
                  <a:cubicBezTo>
                    <a:pt x="580300" y="86605"/>
                    <a:pt x="580300" y="92763"/>
                    <a:pt x="580300" y="104310"/>
                  </a:cubicBezTo>
                  <a:cubicBezTo>
                    <a:pt x="581081" y="134683"/>
                    <a:pt x="581472" y="153435"/>
                    <a:pt x="581472" y="160567"/>
                  </a:cubicBezTo>
                  <a:cubicBezTo>
                    <a:pt x="581472" y="165305"/>
                    <a:pt x="578582" y="168833"/>
                    <a:pt x="572802" y="171152"/>
                  </a:cubicBezTo>
                  <a:cubicBezTo>
                    <a:pt x="571017" y="171152"/>
                    <a:pt x="568083" y="171543"/>
                    <a:pt x="564003" y="172324"/>
                  </a:cubicBezTo>
                  <a:cubicBezTo>
                    <a:pt x="554131" y="173875"/>
                    <a:pt x="545511" y="174650"/>
                    <a:pt x="538144" y="174650"/>
                  </a:cubicBezTo>
                  <a:lnTo>
                    <a:pt x="538144" y="159469"/>
                  </a:lnTo>
                  <a:lnTo>
                    <a:pt x="492193" y="159469"/>
                  </a:lnTo>
                  <a:lnTo>
                    <a:pt x="492193" y="160567"/>
                  </a:lnTo>
                  <a:cubicBezTo>
                    <a:pt x="492193" y="168070"/>
                    <a:pt x="488857" y="172374"/>
                    <a:pt x="482185" y="173478"/>
                  </a:cubicBezTo>
                  <a:cubicBezTo>
                    <a:pt x="480659" y="173478"/>
                    <a:pt x="478731" y="173868"/>
                    <a:pt x="476399" y="174650"/>
                  </a:cubicBezTo>
                  <a:cubicBezTo>
                    <a:pt x="473472" y="174650"/>
                    <a:pt x="472126" y="173943"/>
                    <a:pt x="472362" y="172529"/>
                  </a:cubicBezTo>
                  <a:cubicBezTo>
                    <a:pt x="487915" y="177713"/>
                    <a:pt x="495691" y="186556"/>
                    <a:pt x="495691" y="199058"/>
                  </a:cubicBezTo>
                  <a:cubicBezTo>
                    <a:pt x="493880" y="214474"/>
                    <a:pt x="485403" y="223068"/>
                    <a:pt x="470260" y="224842"/>
                  </a:cubicBezTo>
                  <a:cubicBezTo>
                    <a:pt x="462236" y="224842"/>
                    <a:pt x="456344" y="220613"/>
                    <a:pt x="452587" y="212154"/>
                  </a:cubicBezTo>
                  <a:cubicBezTo>
                    <a:pt x="447961" y="195176"/>
                    <a:pt x="440885" y="179722"/>
                    <a:pt x="431360" y="165794"/>
                  </a:cubicBezTo>
                  <a:lnTo>
                    <a:pt x="433667" y="159339"/>
                  </a:lnTo>
                  <a:cubicBezTo>
                    <a:pt x="442187" y="160989"/>
                    <a:pt x="447316" y="162154"/>
                    <a:pt x="449052" y="162836"/>
                  </a:cubicBezTo>
                  <a:cubicBezTo>
                    <a:pt x="449709" y="149640"/>
                    <a:pt x="450038" y="125915"/>
                    <a:pt x="450038" y="91659"/>
                  </a:cubicBezTo>
                  <a:lnTo>
                    <a:pt x="450038" y="61973"/>
                  </a:lnTo>
                  <a:lnTo>
                    <a:pt x="442076" y="64219"/>
                  </a:lnTo>
                  <a:lnTo>
                    <a:pt x="405520" y="64219"/>
                  </a:lnTo>
                  <a:lnTo>
                    <a:pt x="405520" y="76646"/>
                  </a:lnTo>
                  <a:cubicBezTo>
                    <a:pt x="436650" y="86035"/>
                    <a:pt x="451408" y="97625"/>
                    <a:pt x="449796" y="111416"/>
                  </a:cubicBezTo>
                  <a:cubicBezTo>
                    <a:pt x="448903" y="125605"/>
                    <a:pt x="441654" y="133604"/>
                    <a:pt x="428049" y="135415"/>
                  </a:cubicBezTo>
                  <a:cubicBezTo>
                    <a:pt x="418796" y="135415"/>
                    <a:pt x="413203" y="130572"/>
                    <a:pt x="411268" y="120886"/>
                  </a:cubicBezTo>
                  <a:cubicBezTo>
                    <a:pt x="408267" y="105135"/>
                    <a:pt x="406351" y="94413"/>
                    <a:pt x="405520" y="88720"/>
                  </a:cubicBezTo>
                  <a:lnTo>
                    <a:pt x="405520" y="106170"/>
                  </a:lnTo>
                  <a:cubicBezTo>
                    <a:pt x="405520" y="117841"/>
                    <a:pt x="405520" y="137716"/>
                    <a:pt x="405520" y="165794"/>
                  </a:cubicBezTo>
                  <a:cubicBezTo>
                    <a:pt x="406289" y="173174"/>
                    <a:pt x="403337" y="177446"/>
                    <a:pt x="396664" y="178612"/>
                  </a:cubicBezTo>
                  <a:lnTo>
                    <a:pt x="366618" y="180726"/>
                  </a:lnTo>
                  <a:lnTo>
                    <a:pt x="370271" y="194937"/>
                  </a:lnTo>
                  <a:cubicBezTo>
                    <a:pt x="371198" y="201126"/>
                    <a:pt x="371661" y="208093"/>
                    <a:pt x="371661" y="215838"/>
                  </a:cubicBezTo>
                  <a:cubicBezTo>
                    <a:pt x="369119" y="243011"/>
                    <a:pt x="357225" y="258297"/>
                    <a:pt x="335980" y="261696"/>
                  </a:cubicBezTo>
                  <a:cubicBezTo>
                    <a:pt x="319981" y="261696"/>
                    <a:pt x="311981" y="253894"/>
                    <a:pt x="311981" y="238292"/>
                  </a:cubicBezTo>
                  <a:cubicBezTo>
                    <a:pt x="311981" y="229028"/>
                    <a:pt x="316954" y="221500"/>
                    <a:pt x="326901" y="215708"/>
                  </a:cubicBezTo>
                  <a:cubicBezTo>
                    <a:pt x="341300" y="208130"/>
                    <a:pt x="351352" y="195796"/>
                    <a:pt x="357057" y="178705"/>
                  </a:cubicBezTo>
                  <a:lnTo>
                    <a:pt x="363402" y="178705"/>
                  </a:lnTo>
                  <a:lnTo>
                    <a:pt x="363858" y="160644"/>
                  </a:lnTo>
                  <a:cubicBezTo>
                    <a:pt x="364298" y="141654"/>
                    <a:pt x="364517" y="126634"/>
                    <a:pt x="364517" y="115584"/>
                  </a:cubicBezTo>
                  <a:cubicBezTo>
                    <a:pt x="352190" y="133654"/>
                    <a:pt x="335167" y="149219"/>
                    <a:pt x="313451" y="162278"/>
                  </a:cubicBezTo>
                  <a:lnTo>
                    <a:pt x="307312" y="154465"/>
                  </a:lnTo>
                  <a:cubicBezTo>
                    <a:pt x="330727" y="121884"/>
                    <a:pt x="347849" y="91802"/>
                    <a:pt x="358676" y="64219"/>
                  </a:cubicBezTo>
                  <a:lnTo>
                    <a:pt x="313153" y="64219"/>
                  </a:lnTo>
                  <a:lnTo>
                    <a:pt x="313153" y="50081"/>
                  </a:lnTo>
                  <a:lnTo>
                    <a:pt x="364517" y="50081"/>
                  </a:lnTo>
                  <a:cubicBezTo>
                    <a:pt x="364517" y="33176"/>
                    <a:pt x="364127" y="17605"/>
                    <a:pt x="363345" y="3367"/>
                  </a:cubicBezTo>
                  <a:close/>
                  <a:moveTo>
                    <a:pt x="3936541" y="2846"/>
                  </a:moveTo>
                  <a:lnTo>
                    <a:pt x="3976037" y="19441"/>
                  </a:lnTo>
                  <a:cubicBezTo>
                    <a:pt x="3980601" y="20582"/>
                    <a:pt x="3982883" y="22895"/>
                    <a:pt x="3982883" y="26380"/>
                  </a:cubicBezTo>
                  <a:cubicBezTo>
                    <a:pt x="3983652" y="31365"/>
                    <a:pt x="3979757" y="36649"/>
                    <a:pt x="3971200" y="42230"/>
                  </a:cubicBezTo>
                  <a:lnTo>
                    <a:pt x="3971200" y="95120"/>
                  </a:lnTo>
                  <a:cubicBezTo>
                    <a:pt x="3971200" y="96670"/>
                    <a:pt x="3971200" y="103373"/>
                    <a:pt x="3971200" y="115230"/>
                  </a:cubicBezTo>
                  <a:cubicBezTo>
                    <a:pt x="3971981" y="136277"/>
                    <a:pt x="3972372" y="149802"/>
                    <a:pt x="3972372" y="155804"/>
                  </a:cubicBezTo>
                  <a:cubicBezTo>
                    <a:pt x="3972372" y="161584"/>
                    <a:pt x="3969829" y="165112"/>
                    <a:pt x="3964744" y="166390"/>
                  </a:cubicBezTo>
                  <a:cubicBezTo>
                    <a:pt x="3956955" y="168721"/>
                    <a:pt x="3945056" y="169887"/>
                    <a:pt x="3929044" y="169887"/>
                  </a:cubicBezTo>
                  <a:lnTo>
                    <a:pt x="3929044" y="154707"/>
                  </a:lnTo>
                  <a:lnTo>
                    <a:pt x="3909269" y="154707"/>
                  </a:lnTo>
                  <a:lnTo>
                    <a:pt x="3909269" y="196527"/>
                  </a:lnTo>
                  <a:lnTo>
                    <a:pt x="3926812" y="196527"/>
                  </a:lnTo>
                  <a:lnTo>
                    <a:pt x="3944355" y="171989"/>
                  </a:lnTo>
                  <a:lnTo>
                    <a:pt x="3978288" y="195355"/>
                  </a:lnTo>
                  <a:cubicBezTo>
                    <a:pt x="3982083" y="195355"/>
                    <a:pt x="3983521" y="197365"/>
                    <a:pt x="3982604" y="201383"/>
                  </a:cubicBezTo>
                  <a:cubicBezTo>
                    <a:pt x="3981512" y="206778"/>
                    <a:pt x="3977283" y="209475"/>
                    <a:pt x="3969916" y="209475"/>
                  </a:cubicBezTo>
                  <a:lnTo>
                    <a:pt x="3909269" y="209475"/>
                  </a:lnTo>
                  <a:lnTo>
                    <a:pt x="3909269" y="253677"/>
                  </a:lnTo>
                  <a:lnTo>
                    <a:pt x="3931760" y="253677"/>
                  </a:lnTo>
                  <a:lnTo>
                    <a:pt x="3952801" y="230311"/>
                  </a:lnTo>
                  <a:lnTo>
                    <a:pt x="3989022" y="253473"/>
                  </a:lnTo>
                  <a:cubicBezTo>
                    <a:pt x="3991118" y="255569"/>
                    <a:pt x="3992166" y="257206"/>
                    <a:pt x="3992166" y="258384"/>
                  </a:cubicBezTo>
                  <a:cubicBezTo>
                    <a:pt x="3992166" y="263878"/>
                    <a:pt x="3987862" y="266625"/>
                    <a:pt x="3979255" y="266625"/>
                  </a:cubicBezTo>
                  <a:lnTo>
                    <a:pt x="3767882" y="266625"/>
                  </a:lnTo>
                  <a:lnTo>
                    <a:pt x="3767882" y="253677"/>
                  </a:lnTo>
                  <a:lnTo>
                    <a:pt x="3864769" y="253677"/>
                  </a:lnTo>
                  <a:lnTo>
                    <a:pt x="3864769" y="209475"/>
                  </a:lnTo>
                  <a:lnTo>
                    <a:pt x="3799396" y="209475"/>
                  </a:lnTo>
                  <a:lnTo>
                    <a:pt x="3799396" y="196527"/>
                  </a:lnTo>
                  <a:lnTo>
                    <a:pt x="3864769" y="196527"/>
                  </a:lnTo>
                  <a:lnTo>
                    <a:pt x="3864769" y="154707"/>
                  </a:lnTo>
                  <a:lnTo>
                    <a:pt x="3845012" y="154707"/>
                  </a:lnTo>
                  <a:lnTo>
                    <a:pt x="3845012" y="158148"/>
                  </a:lnTo>
                  <a:cubicBezTo>
                    <a:pt x="3845012" y="164697"/>
                    <a:pt x="3842823" y="168523"/>
                    <a:pt x="3838445" y="169627"/>
                  </a:cubicBezTo>
                  <a:cubicBezTo>
                    <a:pt x="3833013" y="170879"/>
                    <a:pt x="3827233" y="171819"/>
                    <a:pt x="3821106" y="172445"/>
                  </a:cubicBezTo>
                  <a:lnTo>
                    <a:pt x="3816658" y="172660"/>
                  </a:lnTo>
                  <a:lnTo>
                    <a:pt x="3817944" y="178891"/>
                  </a:lnTo>
                  <a:cubicBezTo>
                    <a:pt x="3786665" y="200732"/>
                    <a:pt x="3757867" y="219546"/>
                    <a:pt x="3731549" y="235334"/>
                  </a:cubicBezTo>
                  <a:cubicBezTo>
                    <a:pt x="3731549" y="244946"/>
                    <a:pt x="3728802" y="249752"/>
                    <a:pt x="3723308" y="249752"/>
                  </a:cubicBezTo>
                  <a:cubicBezTo>
                    <a:pt x="3719228" y="249752"/>
                    <a:pt x="3716635" y="248090"/>
                    <a:pt x="3715532" y="244766"/>
                  </a:cubicBezTo>
                  <a:lnTo>
                    <a:pt x="3699886" y="197104"/>
                  </a:lnTo>
                  <a:cubicBezTo>
                    <a:pt x="3708034" y="197104"/>
                    <a:pt x="3718719" y="195157"/>
                    <a:pt x="3731940" y="191263"/>
                  </a:cubicBezTo>
                  <a:cubicBezTo>
                    <a:pt x="3733180" y="191263"/>
                    <a:pt x="3733000" y="191263"/>
                    <a:pt x="3731400" y="191263"/>
                  </a:cubicBezTo>
                  <a:lnTo>
                    <a:pt x="3731400" y="120179"/>
                  </a:lnTo>
                  <a:lnTo>
                    <a:pt x="3704555" y="120179"/>
                  </a:lnTo>
                  <a:lnTo>
                    <a:pt x="3704555" y="107231"/>
                  </a:lnTo>
                  <a:lnTo>
                    <a:pt x="3731400" y="107231"/>
                  </a:lnTo>
                  <a:lnTo>
                    <a:pt x="3731400" y="42788"/>
                  </a:lnTo>
                  <a:lnTo>
                    <a:pt x="3703383" y="42788"/>
                  </a:lnTo>
                  <a:lnTo>
                    <a:pt x="3703383" y="29840"/>
                  </a:lnTo>
                  <a:lnTo>
                    <a:pt x="3761947" y="29840"/>
                  </a:lnTo>
                  <a:lnTo>
                    <a:pt x="3777184" y="8799"/>
                  </a:lnTo>
                  <a:lnTo>
                    <a:pt x="3802856" y="26564"/>
                  </a:lnTo>
                  <a:lnTo>
                    <a:pt x="3802856" y="18445"/>
                  </a:lnTo>
                  <a:cubicBezTo>
                    <a:pt x="3802856" y="15469"/>
                    <a:pt x="3802856" y="12998"/>
                    <a:pt x="3802856" y="11032"/>
                  </a:cubicBezTo>
                  <a:lnTo>
                    <a:pt x="3850128" y="23887"/>
                  </a:lnTo>
                  <a:lnTo>
                    <a:pt x="3925416" y="23887"/>
                  </a:lnTo>
                  <a:close/>
                  <a:moveTo>
                    <a:pt x="213531" y="2790"/>
                  </a:moveTo>
                  <a:lnTo>
                    <a:pt x="252227" y="17245"/>
                  </a:lnTo>
                  <a:cubicBezTo>
                    <a:pt x="256493" y="19366"/>
                    <a:pt x="258626" y="21971"/>
                    <a:pt x="258626" y="25059"/>
                  </a:cubicBezTo>
                  <a:cubicBezTo>
                    <a:pt x="258626" y="29338"/>
                    <a:pt x="255123" y="34199"/>
                    <a:pt x="248115" y="39644"/>
                  </a:cubicBezTo>
                  <a:lnTo>
                    <a:pt x="248115" y="98487"/>
                  </a:lnTo>
                  <a:cubicBezTo>
                    <a:pt x="248115" y="100819"/>
                    <a:pt x="248115" y="105798"/>
                    <a:pt x="248115" y="113426"/>
                  </a:cubicBezTo>
                  <a:cubicBezTo>
                    <a:pt x="248897" y="128259"/>
                    <a:pt x="249287" y="139198"/>
                    <a:pt x="249287" y="146242"/>
                  </a:cubicBezTo>
                  <a:cubicBezTo>
                    <a:pt x="250069" y="152927"/>
                    <a:pt x="247210" y="156840"/>
                    <a:pt x="240711" y="157981"/>
                  </a:cubicBezTo>
                  <a:cubicBezTo>
                    <a:pt x="237549" y="158762"/>
                    <a:pt x="231750" y="159531"/>
                    <a:pt x="223317" y="160288"/>
                  </a:cubicBezTo>
                  <a:cubicBezTo>
                    <a:pt x="216756" y="161119"/>
                    <a:pt x="210970" y="161534"/>
                    <a:pt x="205960" y="161534"/>
                  </a:cubicBezTo>
                  <a:lnTo>
                    <a:pt x="205960" y="145182"/>
                  </a:lnTo>
                  <a:lnTo>
                    <a:pt x="116288" y="145182"/>
                  </a:lnTo>
                  <a:lnTo>
                    <a:pt x="164069" y="165887"/>
                  </a:lnTo>
                  <a:cubicBezTo>
                    <a:pt x="174602" y="173391"/>
                    <a:pt x="179468" y="181378"/>
                    <a:pt x="178668" y="189849"/>
                  </a:cubicBezTo>
                  <a:cubicBezTo>
                    <a:pt x="177800" y="207187"/>
                    <a:pt x="168840" y="216743"/>
                    <a:pt x="151786" y="218517"/>
                  </a:cubicBezTo>
                  <a:cubicBezTo>
                    <a:pt x="142236" y="217587"/>
                    <a:pt x="136035" y="212830"/>
                    <a:pt x="133183" y="204248"/>
                  </a:cubicBezTo>
                  <a:lnTo>
                    <a:pt x="123310" y="180595"/>
                  </a:lnTo>
                  <a:lnTo>
                    <a:pt x="124048" y="179766"/>
                  </a:lnTo>
                  <a:lnTo>
                    <a:pt x="122655" y="179025"/>
                  </a:lnTo>
                  <a:lnTo>
                    <a:pt x="110896" y="150856"/>
                  </a:lnTo>
                  <a:lnTo>
                    <a:pt x="115204" y="145182"/>
                  </a:lnTo>
                  <a:lnTo>
                    <a:pt x="76665" y="145182"/>
                  </a:lnTo>
                  <a:lnTo>
                    <a:pt x="76665" y="146372"/>
                  </a:lnTo>
                  <a:cubicBezTo>
                    <a:pt x="77434" y="153777"/>
                    <a:pt x="74482" y="158049"/>
                    <a:pt x="67810" y="159190"/>
                  </a:cubicBezTo>
                  <a:cubicBezTo>
                    <a:pt x="65367" y="159190"/>
                    <a:pt x="61175" y="159562"/>
                    <a:pt x="55234" y="160306"/>
                  </a:cubicBezTo>
                  <a:cubicBezTo>
                    <a:pt x="46689" y="161088"/>
                    <a:pt x="39390" y="161888"/>
                    <a:pt x="33338" y="162706"/>
                  </a:cubicBezTo>
                  <a:cubicBezTo>
                    <a:pt x="34119" y="145529"/>
                    <a:pt x="34510" y="122182"/>
                    <a:pt x="34510" y="92664"/>
                  </a:cubicBezTo>
                  <a:lnTo>
                    <a:pt x="34510" y="61187"/>
                  </a:lnTo>
                  <a:cubicBezTo>
                    <a:pt x="34510" y="45647"/>
                    <a:pt x="34510" y="28910"/>
                    <a:pt x="34510" y="10976"/>
                  </a:cubicBezTo>
                  <a:lnTo>
                    <a:pt x="81837" y="21506"/>
                  </a:lnTo>
                  <a:lnTo>
                    <a:pt x="201197" y="21506"/>
                  </a:lnTo>
                  <a:close/>
                  <a:moveTo>
                    <a:pt x="3446283" y="2493"/>
                  </a:moveTo>
                  <a:lnTo>
                    <a:pt x="3497982" y="9525"/>
                  </a:lnTo>
                  <a:cubicBezTo>
                    <a:pt x="3504171" y="9525"/>
                    <a:pt x="3507265" y="11875"/>
                    <a:pt x="3507265" y="16576"/>
                  </a:cubicBezTo>
                  <a:cubicBezTo>
                    <a:pt x="3507265" y="22355"/>
                    <a:pt x="3502180" y="26510"/>
                    <a:pt x="3492010" y="29040"/>
                  </a:cubicBezTo>
                  <a:cubicBezTo>
                    <a:pt x="3483056" y="45423"/>
                    <a:pt x="3474486" y="57596"/>
                    <a:pt x="3466300" y="65559"/>
                  </a:cubicBezTo>
                  <a:lnTo>
                    <a:pt x="3483695" y="65559"/>
                  </a:lnTo>
                  <a:lnTo>
                    <a:pt x="3494857" y="45690"/>
                  </a:lnTo>
                  <a:lnTo>
                    <a:pt x="3532361" y="61261"/>
                  </a:lnTo>
                  <a:cubicBezTo>
                    <a:pt x="3536677" y="63419"/>
                    <a:pt x="3538835" y="66024"/>
                    <a:pt x="3538835" y="69075"/>
                  </a:cubicBezTo>
                  <a:cubicBezTo>
                    <a:pt x="3539604" y="75028"/>
                    <a:pt x="3536491" y="80007"/>
                    <a:pt x="3529496" y="84013"/>
                  </a:cubicBezTo>
                  <a:lnTo>
                    <a:pt x="3529496" y="124736"/>
                  </a:lnTo>
                  <a:lnTo>
                    <a:pt x="3553346" y="35998"/>
                  </a:lnTo>
                  <a:cubicBezTo>
                    <a:pt x="3555678" y="26684"/>
                    <a:pt x="3556844" y="16266"/>
                    <a:pt x="3556844" y="4744"/>
                  </a:cubicBezTo>
                  <a:lnTo>
                    <a:pt x="3609305" y="13041"/>
                  </a:lnTo>
                  <a:cubicBezTo>
                    <a:pt x="3614118" y="14256"/>
                    <a:pt x="3616524" y="16569"/>
                    <a:pt x="3616524" y="19980"/>
                  </a:cubicBezTo>
                  <a:cubicBezTo>
                    <a:pt x="3616524" y="25598"/>
                    <a:pt x="3611532" y="30069"/>
                    <a:pt x="3601548" y="33393"/>
                  </a:cubicBezTo>
                  <a:cubicBezTo>
                    <a:pt x="3596525" y="44158"/>
                    <a:pt x="3591787" y="53293"/>
                    <a:pt x="3587335" y="60796"/>
                  </a:cubicBezTo>
                  <a:lnTo>
                    <a:pt x="3625714" y="60796"/>
                  </a:lnTo>
                  <a:lnTo>
                    <a:pt x="3638029" y="39756"/>
                  </a:lnTo>
                  <a:lnTo>
                    <a:pt x="3677766" y="56499"/>
                  </a:lnTo>
                  <a:cubicBezTo>
                    <a:pt x="3682070" y="58657"/>
                    <a:pt x="3684222" y="60920"/>
                    <a:pt x="3684222" y="63289"/>
                  </a:cubicBezTo>
                  <a:cubicBezTo>
                    <a:pt x="3685003" y="68089"/>
                    <a:pt x="3681506" y="73676"/>
                    <a:pt x="3673729" y="80051"/>
                  </a:cubicBezTo>
                  <a:cubicBezTo>
                    <a:pt x="3673729" y="92714"/>
                    <a:pt x="3672929" y="122547"/>
                    <a:pt x="3671330" y="169552"/>
                  </a:cubicBezTo>
                  <a:cubicBezTo>
                    <a:pt x="3670585" y="193179"/>
                    <a:pt x="3670213" y="211026"/>
                    <a:pt x="3670213" y="223093"/>
                  </a:cubicBezTo>
                  <a:cubicBezTo>
                    <a:pt x="3670213" y="257262"/>
                    <a:pt x="3646823" y="275574"/>
                    <a:pt x="3600041" y="278029"/>
                  </a:cubicBezTo>
                  <a:cubicBezTo>
                    <a:pt x="3602372" y="257429"/>
                    <a:pt x="3586808" y="244382"/>
                    <a:pt x="3553346" y="238888"/>
                  </a:cubicBezTo>
                  <a:lnTo>
                    <a:pt x="3555058" y="227688"/>
                  </a:lnTo>
                  <a:lnTo>
                    <a:pt x="3606273" y="231260"/>
                  </a:lnTo>
                  <a:cubicBezTo>
                    <a:pt x="3618564" y="231992"/>
                    <a:pt x="3625044" y="226504"/>
                    <a:pt x="3625714" y="214796"/>
                  </a:cubicBezTo>
                  <a:cubicBezTo>
                    <a:pt x="3627276" y="189719"/>
                    <a:pt x="3628448" y="150812"/>
                    <a:pt x="3629230" y="98078"/>
                  </a:cubicBezTo>
                  <a:cubicBezTo>
                    <a:pt x="3629999" y="84919"/>
                    <a:pt x="3630383" y="76808"/>
                    <a:pt x="3630383" y="73744"/>
                  </a:cubicBezTo>
                  <a:lnTo>
                    <a:pt x="3582405" y="73744"/>
                  </a:lnTo>
                  <a:lnTo>
                    <a:pt x="3561518" y="107172"/>
                  </a:lnTo>
                  <a:lnTo>
                    <a:pt x="3603687" y="133759"/>
                  </a:lnTo>
                  <a:cubicBezTo>
                    <a:pt x="3613380" y="143055"/>
                    <a:pt x="3617627" y="152102"/>
                    <a:pt x="3616431" y="160902"/>
                  </a:cubicBezTo>
                  <a:cubicBezTo>
                    <a:pt x="3615562" y="177322"/>
                    <a:pt x="3606354" y="186407"/>
                    <a:pt x="3588804" y="188156"/>
                  </a:cubicBezTo>
                  <a:cubicBezTo>
                    <a:pt x="3578709" y="188156"/>
                    <a:pt x="3572725" y="182110"/>
                    <a:pt x="3570852" y="170017"/>
                  </a:cubicBezTo>
                  <a:cubicBezTo>
                    <a:pt x="3568929" y="158514"/>
                    <a:pt x="3566510" y="147837"/>
                    <a:pt x="3563592" y="137987"/>
                  </a:cubicBezTo>
                  <a:lnTo>
                    <a:pt x="3554997" y="115275"/>
                  </a:lnTo>
                  <a:lnTo>
                    <a:pt x="3534110" y="140270"/>
                  </a:lnTo>
                  <a:lnTo>
                    <a:pt x="3529496" y="137608"/>
                  </a:lnTo>
                  <a:lnTo>
                    <a:pt x="3529496" y="151786"/>
                  </a:lnTo>
                  <a:cubicBezTo>
                    <a:pt x="3529496" y="156449"/>
                    <a:pt x="3529496" y="170315"/>
                    <a:pt x="3529496" y="193383"/>
                  </a:cubicBezTo>
                  <a:cubicBezTo>
                    <a:pt x="3530265" y="221376"/>
                    <a:pt x="3530650" y="238540"/>
                    <a:pt x="3530650" y="244878"/>
                  </a:cubicBezTo>
                  <a:cubicBezTo>
                    <a:pt x="3531431" y="250025"/>
                    <a:pt x="3528486" y="253200"/>
                    <a:pt x="3521813" y="254403"/>
                  </a:cubicBezTo>
                  <a:cubicBezTo>
                    <a:pt x="3512474" y="255953"/>
                    <a:pt x="3501368" y="256728"/>
                    <a:pt x="3488494" y="256728"/>
                  </a:cubicBezTo>
                  <a:lnTo>
                    <a:pt x="3488494" y="238050"/>
                  </a:lnTo>
                  <a:lnTo>
                    <a:pt x="3455659" y="238050"/>
                  </a:lnTo>
                  <a:lnTo>
                    <a:pt x="3455659" y="253157"/>
                  </a:lnTo>
                  <a:cubicBezTo>
                    <a:pt x="3455659" y="260784"/>
                    <a:pt x="3450742" y="265081"/>
                    <a:pt x="3440906" y="266049"/>
                  </a:cubicBezTo>
                  <a:cubicBezTo>
                    <a:pt x="3436950" y="266843"/>
                    <a:pt x="3431493" y="267624"/>
                    <a:pt x="3424535" y="268393"/>
                  </a:cubicBezTo>
                  <a:cubicBezTo>
                    <a:pt x="3420591" y="269187"/>
                    <a:pt x="3416523" y="269583"/>
                    <a:pt x="3412331" y="269583"/>
                  </a:cubicBezTo>
                  <a:cubicBezTo>
                    <a:pt x="3412331" y="257838"/>
                    <a:pt x="3412722" y="239148"/>
                    <a:pt x="3413503" y="213512"/>
                  </a:cubicBezTo>
                  <a:cubicBezTo>
                    <a:pt x="3413503" y="192552"/>
                    <a:pt x="3413503" y="178966"/>
                    <a:pt x="3413503" y="172752"/>
                  </a:cubicBezTo>
                  <a:lnTo>
                    <a:pt x="3413503" y="128494"/>
                  </a:lnTo>
                  <a:cubicBezTo>
                    <a:pt x="3413503" y="103764"/>
                    <a:pt x="3413113" y="78501"/>
                    <a:pt x="3412331" y="52704"/>
                  </a:cubicBezTo>
                  <a:lnTo>
                    <a:pt x="3445595" y="60871"/>
                  </a:lnTo>
                  <a:cubicBezTo>
                    <a:pt x="3447604" y="49113"/>
                    <a:pt x="3447833" y="29654"/>
                    <a:pt x="3446283" y="2493"/>
                  </a:cubicBezTo>
                  <a:close/>
                  <a:moveTo>
                    <a:pt x="4155133" y="2400"/>
                  </a:moveTo>
                  <a:lnTo>
                    <a:pt x="4205753" y="13004"/>
                  </a:lnTo>
                  <a:cubicBezTo>
                    <a:pt x="4210751" y="14244"/>
                    <a:pt x="4213250" y="16173"/>
                    <a:pt x="4213250" y="18789"/>
                  </a:cubicBezTo>
                  <a:cubicBezTo>
                    <a:pt x="4214019" y="25288"/>
                    <a:pt x="4209734" y="29536"/>
                    <a:pt x="4200395" y="31533"/>
                  </a:cubicBezTo>
                  <a:cubicBezTo>
                    <a:pt x="4228387" y="60728"/>
                    <a:pt x="4261464" y="81334"/>
                    <a:pt x="4299626" y="93352"/>
                  </a:cubicBezTo>
                  <a:lnTo>
                    <a:pt x="4297896" y="102003"/>
                  </a:lnTo>
                  <a:cubicBezTo>
                    <a:pt x="4288259" y="106034"/>
                    <a:pt x="4278424" y="118021"/>
                    <a:pt x="4268391" y="137964"/>
                  </a:cubicBezTo>
                  <a:cubicBezTo>
                    <a:pt x="4232771" y="118566"/>
                    <a:pt x="4207235" y="86655"/>
                    <a:pt x="4191782" y="42230"/>
                  </a:cubicBezTo>
                  <a:cubicBezTo>
                    <a:pt x="4179937" y="70904"/>
                    <a:pt x="4166078" y="92075"/>
                    <a:pt x="4150203" y="105742"/>
                  </a:cubicBezTo>
                  <a:lnTo>
                    <a:pt x="4174425" y="107491"/>
                  </a:lnTo>
                  <a:cubicBezTo>
                    <a:pt x="4180068" y="107491"/>
                    <a:pt x="4182889" y="109451"/>
                    <a:pt x="4182889" y="113370"/>
                  </a:cubicBezTo>
                  <a:cubicBezTo>
                    <a:pt x="4182889" y="118752"/>
                    <a:pt x="4179001" y="123391"/>
                    <a:pt x="4171225" y="127285"/>
                  </a:cubicBezTo>
                  <a:lnTo>
                    <a:pt x="4171225" y="167004"/>
                  </a:lnTo>
                  <a:cubicBezTo>
                    <a:pt x="4194802" y="150657"/>
                    <a:pt x="4212283" y="133145"/>
                    <a:pt x="4223668" y="114467"/>
                  </a:cubicBezTo>
                  <a:lnTo>
                    <a:pt x="4261229" y="143321"/>
                  </a:lnTo>
                  <a:cubicBezTo>
                    <a:pt x="4264255" y="145331"/>
                    <a:pt x="4265768" y="147451"/>
                    <a:pt x="4265768" y="149684"/>
                  </a:cubicBezTo>
                  <a:cubicBezTo>
                    <a:pt x="4266549" y="155873"/>
                    <a:pt x="4262246" y="158967"/>
                    <a:pt x="4252857" y="158967"/>
                  </a:cubicBezTo>
                  <a:cubicBezTo>
                    <a:pt x="4250228" y="158967"/>
                    <a:pt x="4247307" y="158582"/>
                    <a:pt x="4244095" y="157813"/>
                  </a:cubicBezTo>
                  <a:cubicBezTo>
                    <a:pt x="4223594" y="169335"/>
                    <a:pt x="4199304" y="178786"/>
                    <a:pt x="4171225" y="186165"/>
                  </a:cubicBezTo>
                  <a:lnTo>
                    <a:pt x="4171225" y="221493"/>
                  </a:lnTo>
                  <a:cubicBezTo>
                    <a:pt x="4170443" y="229530"/>
                    <a:pt x="4174003" y="233555"/>
                    <a:pt x="4181903" y="233567"/>
                  </a:cubicBezTo>
                  <a:lnTo>
                    <a:pt x="4229510" y="233567"/>
                  </a:lnTo>
                  <a:cubicBezTo>
                    <a:pt x="4236170" y="233567"/>
                    <a:pt x="4240895" y="229394"/>
                    <a:pt x="4243685" y="221047"/>
                  </a:cubicBezTo>
                  <a:lnTo>
                    <a:pt x="4262215" y="175171"/>
                  </a:lnTo>
                  <a:lnTo>
                    <a:pt x="4271516" y="178463"/>
                  </a:lnTo>
                  <a:lnTo>
                    <a:pt x="4272744" y="219596"/>
                  </a:lnTo>
                  <a:cubicBezTo>
                    <a:pt x="4272769" y="225425"/>
                    <a:pt x="4274456" y="230008"/>
                    <a:pt x="4277804" y="233344"/>
                  </a:cubicBezTo>
                  <a:cubicBezTo>
                    <a:pt x="4283013" y="237784"/>
                    <a:pt x="4285202" y="242317"/>
                    <a:pt x="4284371" y="246943"/>
                  </a:cubicBezTo>
                  <a:cubicBezTo>
                    <a:pt x="4283491" y="262235"/>
                    <a:pt x="4267932" y="269881"/>
                    <a:pt x="4237695" y="269881"/>
                  </a:cubicBezTo>
                  <a:lnTo>
                    <a:pt x="4164267" y="269881"/>
                  </a:lnTo>
                  <a:cubicBezTo>
                    <a:pt x="4139239" y="270650"/>
                    <a:pt x="4127110" y="258948"/>
                    <a:pt x="4127879" y="234776"/>
                  </a:cubicBezTo>
                  <a:lnTo>
                    <a:pt x="4127879" y="158911"/>
                  </a:lnTo>
                  <a:cubicBezTo>
                    <a:pt x="4127879" y="151122"/>
                    <a:pt x="4127879" y="140246"/>
                    <a:pt x="4127879" y="126281"/>
                  </a:cubicBezTo>
                  <a:cubicBezTo>
                    <a:pt x="4119160" y="135992"/>
                    <a:pt x="4107043" y="145331"/>
                    <a:pt x="4091527" y="154297"/>
                  </a:cubicBezTo>
                  <a:lnTo>
                    <a:pt x="4083528" y="148195"/>
                  </a:lnTo>
                  <a:cubicBezTo>
                    <a:pt x="4124803" y="95820"/>
                    <a:pt x="4148671" y="47222"/>
                    <a:pt x="4155133" y="2400"/>
                  </a:cubicBezTo>
                  <a:close/>
                  <a:moveTo>
                    <a:pt x="3144311" y="2400"/>
                  </a:moveTo>
                  <a:lnTo>
                    <a:pt x="3196400" y="15348"/>
                  </a:lnTo>
                  <a:cubicBezTo>
                    <a:pt x="3200816" y="16464"/>
                    <a:pt x="3203674" y="18312"/>
                    <a:pt x="3204977" y="20892"/>
                  </a:cubicBezTo>
                  <a:cubicBezTo>
                    <a:pt x="3204977" y="27651"/>
                    <a:pt x="3199557" y="32283"/>
                    <a:pt x="3188717" y="34788"/>
                  </a:cubicBezTo>
                  <a:cubicBezTo>
                    <a:pt x="3181425" y="50837"/>
                    <a:pt x="3173611" y="65515"/>
                    <a:pt x="3165277" y="78823"/>
                  </a:cubicBezTo>
                  <a:lnTo>
                    <a:pt x="3173388" y="79474"/>
                  </a:lnTo>
                  <a:cubicBezTo>
                    <a:pt x="3178882" y="79474"/>
                    <a:pt x="3181629" y="81800"/>
                    <a:pt x="3181629" y="86450"/>
                  </a:cubicBezTo>
                  <a:cubicBezTo>
                    <a:pt x="3182398" y="90184"/>
                    <a:pt x="3179285" y="93712"/>
                    <a:pt x="3172290" y="97036"/>
                  </a:cubicBezTo>
                  <a:lnTo>
                    <a:pt x="3172290" y="260654"/>
                  </a:lnTo>
                  <a:cubicBezTo>
                    <a:pt x="3173059" y="268591"/>
                    <a:pt x="3169407" y="273596"/>
                    <a:pt x="3161333" y="275667"/>
                  </a:cubicBezTo>
                  <a:cubicBezTo>
                    <a:pt x="3151833" y="277254"/>
                    <a:pt x="3140652" y="278048"/>
                    <a:pt x="3127791" y="278048"/>
                  </a:cubicBezTo>
                  <a:cubicBezTo>
                    <a:pt x="3128560" y="257770"/>
                    <a:pt x="3128944" y="239849"/>
                    <a:pt x="3128944" y="224284"/>
                  </a:cubicBezTo>
                  <a:cubicBezTo>
                    <a:pt x="3128944" y="208719"/>
                    <a:pt x="3128944" y="192373"/>
                    <a:pt x="3128944" y="175245"/>
                  </a:cubicBezTo>
                  <a:lnTo>
                    <a:pt x="3128944" y="126281"/>
                  </a:lnTo>
                  <a:cubicBezTo>
                    <a:pt x="3122954" y="137207"/>
                    <a:pt x="3112933" y="148884"/>
                    <a:pt x="3098881" y="161311"/>
                  </a:cubicBezTo>
                  <a:lnTo>
                    <a:pt x="3090435" y="155488"/>
                  </a:lnTo>
                  <a:cubicBezTo>
                    <a:pt x="3110663" y="115515"/>
                    <a:pt x="3125837" y="79071"/>
                    <a:pt x="3135958" y="46155"/>
                  </a:cubicBezTo>
                  <a:cubicBezTo>
                    <a:pt x="3140621" y="31632"/>
                    <a:pt x="3143405" y="17047"/>
                    <a:pt x="3144311" y="2400"/>
                  </a:cubicBezTo>
                  <a:close/>
                  <a:moveTo>
                    <a:pt x="2539864" y="2400"/>
                  </a:moveTo>
                  <a:lnTo>
                    <a:pt x="2592307" y="17952"/>
                  </a:lnTo>
                  <a:cubicBezTo>
                    <a:pt x="2596462" y="20023"/>
                    <a:pt x="2598942" y="22659"/>
                    <a:pt x="2599748" y="25859"/>
                  </a:cubicBezTo>
                  <a:cubicBezTo>
                    <a:pt x="2600679" y="32556"/>
                    <a:pt x="2594893" y="36760"/>
                    <a:pt x="2582391" y="38472"/>
                  </a:cubicBezTo>
                  <a:cubicBezTo>
                    <a:pt x="2573511" y="56245"/>
                    <a:pt x="2564588" y="71258"/>
                    <a:pt x="2555621" y="83511"/>
                  </a:cubicBezTo>
                  <a:lnTo>
                    <a:pt x="2564681" y="84237"/>
                  </a:lnTo>
                  <a:cubicBezTo>
                    <a:pt x="2571093" y="86382"/>
                    <a:pt x="2574299" y="89148"/>
                    <a:pt x="2574299" y="92534"/>
                  </a:cubicBezTo>
                  <a:cubicBezTo>
                    <a:pt x="2573170" y="98127"/>
                    <a:pt x="2568501" y="102418"/>
                    <a:pt x="2560290" y="105407"/>
                  </a:cubicBezTo>
                  <a:lnTo>
                    <a:pt x="2560290" y="260710"/>
                  </a:lnTo>
                  <a:cubicBezTo>
                    <a:pt x="2561072" y="269652"/>
                    <a:pt x="2557289" y="274650"/>
                    <a:pt x="2548942" y="275704"/>
                  </a:cubicBezTo>
                  <a:cubicBezTo>
                    <a:pt x="2536528" y="277267"/>
                    <a:pt x="2524702" y="278048"/>
                    <a:pt x="2513465" y="278048"/>
                  </a:cubicBezTo>
                  <a:cubicBezTo>
                    <a:pt x="2515016" y="244537"/>
                    <a:pt x="2515791" y="205600"/>
                    <a:pt x="2515791" y="161237"/>
                  </a:cubicBezTo>
                  <a:lnTo>
                    <a:pt x="2515791" y="130950"/>
                  </a:lnTo>
                  <a:cubicBezTo>
                    <a:pt x="2508039" y="142844"/>
                    <a:pt x="2495234" y="155687"/>
                    <a:pt x="2477375" y="169478"/>
                  </a:cubicBezTo>
                  <a:lnTo>
                    <a:pt x="2469096" y="163525"/>
                  </a:lnTo>
                  <a:cubicBezTo>
                    <a:pt x="2499507" y="114114"/>
                    <a:pt x="2520132" y="71425"/>
                    <a:pt x="2530971" y="35458"/>
                  </a:cubicBezTo>
                  <a:cubicBezTo>
                    <a:pt x="2534084" y="25809"/>
                    <a:pt x="2537049" y="14790"/>
                    <a:pt x="2539864" y="2400"/>
                  </a:cubicBezTo>
                  <a:close/>
                  <a:moveTo>
                    <a:pt x="1610786" y="2400"/>
                  </a:moveTo>
                  <a:lnTo>
                    <a:pt x="1662875" y="15348"/>
                  </a:lnTo>
                  <a:cubicBezTo>
                    <a:pt x="1667291" y="16464"/>
                    <a:pt x="1670150" y="18312"/>
                    <a:pt x="1671452" y="20892"/>
                  </a:cubicBezTo>
                  <a:cubicBezTo>
                    <a:pt x="1671452" y="27651"/>
                    <a:pt x="1666032" y="32283"/>
                    <a:pt x="1655192" y="34788"/>
                  </a:cubicBezTo>
                  <a:cubicBezTo>
                    <a:pt x="1647900" y="50837"/>
                    <a:pt x="1640086" y="65515"/>
                    <a:pt x="1631752" y="78823"/>
                  </a:cubicBezTo>
                  <a:lnTo>
                    <a:pt x="1639863" y="79474"/>
                  </a:lnTo>
                  <a:cubicBezTo>
                    <a:pt x="1645357" y="79474"/>
                    <a:pt x="1648104" y="81800"/>
                    <a:pt x="1648104" y="86450"/>
                  </a:cubicBezTo>
                  <a:cubicBezTo>
                    <a:pt x="1648873" y="90184"/>
                    <a:pt x="1645760" y="93712"/>
                    <a:pt x="1638765" y="97036"/>
                  </a:cubicBezTo>
                  <a:lnTo>
                    <a:pt x="1638765" y="260654"/>
                  </a:lnTo>
                  <a:cubicBezTo>
                    <a:pt x="1639534" y="268591"/>
                    <a:pt x="1635882" y="273596"/>
                    <a:pt x="1627808" y="275667"/>
                  </a:cubicBezTo>
                  <a:cubicBezTo>
                    <a:pt x="1618308" y="277254"/>
                    <a:pt x="1607127" y="278048"/>
                    <a:pt x="1594266" y="278048"/>
                  </a:cubicBezTo>
                  <a:cubicBezTo>
                    <a:pt x="1595035" y="257770"/>
                    <a:pt x="1595419" y="239849"/>
                    <a:pt x="1595419" y="224284"/>
                  </a:cubicBezTo>
                  <a:cubicBezTo>
                    <a:pt x="1595419" y="208719"/>
                    <a:pt x="1595419" y="192373"/>
                    <a:pt x="1595419" y="175245"/>
                  </a:cubicBezTo>
                  <a:lnTo>
                    <a:pt x="1595419" y="126281"/>
                  </a:lnTo>
                  <a:cubicBezTo>
                    <a:pt x="1589429" y="137207"/>
                    <a:pt x="1579408" y="148884"/>
                    <a:pt x="1565356" y="161311"/>
                  </a:cubicBezTo>
                  <a:lnTo>
                    <a:pt x="1556910" y="155488"/>
                  </a:lnTo>
                  <a:cubicBezTo>
                    <a:pt x="1577138" y="115515"/>
                    <a:pt x="1592313" y="79071"/>
                    <a:pt x="1602433" y="46155"/>
                  </a:cubicBezTo>
                  <a:cubicBezTo>
                    <a:pt x="1607096" y="31632"/>
                    <a:pt x="1609880" y="17047"/>
                    <a:pt x="1610786" y="2400"/>
                  </a:cubicBezTo>
                  <a:close/>
                  <a:moveTo>
                    <a:pt x="1086111" y="2400"/>
                  </a:moveTo>
                  <a:lnTo>
                    <a:pt x="1136880" y="17785"/>
                  </a:lnTo>
                  <a:cubicBezTo>
                    <a:pt x="1142337" y="18876"/>
                    <a:pt x="1145065" y="21152"/>
                    <a:pt x="1145065" y="24612"/>
                  </a:cubicBezTo>
                  <a:cubicBezTo>
                    <a:pt x="1145847" y="31359"/>
                    <a:pt x="1140284" y="35601"/>
                    <a:pt x="1128378" y="37337"/>
                  </a:cubicBezTo>
                  <a:cubicBezTo>
                    <a:pt x="1114872" y="58359"/>
                    <a:pt x="1098253" y="77843"/>
                    <a:pt x="1078520" y="95789"/>
                  </a:cubicBezTo>
                  <a:lnTo>
                    <a:pt x="1167110" y="92571"/>
                  </a:lnTo>
                  <a:cubicBezTo>
                    <a:pt x="1162683" y="83468"/>
                    <a:pt x="1154119" y="69819"/>
                    <a:pt x="1141419" y="51625"/>
                  </a:cubicBezTo>
                  <a:lnTo>
                    <a:pt x="1147502" y="44425"/>
                  </a:lnTo>
                  <a:cubicBezTo>
                    <a:pt x="1200349" y="68610"/>
                    <a:pt x="1225581" y="91374"/>
                    <a:pt x="1223200" y="112719"/>
                  </a:cubicBezTo>
                  <a:cubicBezTo>
                    <a:pt x="1222332" y="130107"/>
                    <a:pt x="1213886" y="139687"/>
                    <a:pt x="1197862" y="141461"/>
                  </a:cubicBezTo>
                  <a:cubicBezTo>
                    <a:pt x="1188039" y="141461"/>
                    <a:pt x="1181720" y="136754"/>
                    <a:pt x="1178905" y="127341"/>
                  </a:cubicBezTo>
                  <a:cubicBezTo>
                    <a:pt x="1178111" y="124922"/>
                    <a:pt x="1177342" y="121822"/>
                    <a:pt x="1176598" y="118039"/>
                  </a:cubicBezTo>
                  <a:cubicBezTo>
                    <a:pt x="1175122" y="114368"/>
                    <a:pt x="1174465" y="112446"/>
                    <a:pt x="1174626" y="112272"/>
                  </a:cubicBezTo>
                  <a:cubicBezTo>
                    <a:pt x="1135075" y="125481"/>
                    <a:pt x="1095648" y="134317"/>
                    <a:pt x="1056345" y="138782"/>
                  </a:cubicBezTo>
                  <a:cubicBezTo>
                    <a:pt x="1056345" y="142230"/>
                    <a:pt x="1055509" y="144955"/>
                    <a:pt x="1053838" y="146958"/>
                  </a:cubicBezTo>
                  <a:lnTo>
                    <a:pt x="1051403" y="148202"/>
                  </a:lnTo>
                  <a:lnTo>
                    <a:pt x="1089943" y="156046"/>
                  </a:lnTo>
                  <a:lnTo>
                    <a:pt x="1156116" y="156046"/>
                  </a:lnTo>
                  <a:lnTo>
                    <a:pt x="1168413" y="133834"/>
                  </a:lnTo>
                  <a:lnTo>
                    <a:pt x="1208894" y="150856"/>
                  </a:lnTo>
                  <a:cubicBezTo>
                    <a:pt x="1208894" y="150856"/>
                    <a:pt x="1209322" y="151284"/>
                    <a:pt x="1210178" y="152139"/>
                  </a:cubicBezTo>
                  <a:cubicBezTo>
                    <a:pt x="1213960" y="154025"/>
                    <a:pt x="1215852" y="156474"/>
                    <a:pt x="1215852" y="159488"/>
                  </a:cubicBezTo>
                  <a:cubicBezTo>
                    <a:pt x="1216621" y="163891"/>
                    <a:pt x="1212336" y="168926"/>
                    <a:pt x="1202997" y="174594"/>
                  </a:cubicBezTo>
                  <a:lnTo>
                    <a:pt x="1202997" y="192453"/>
                  </a:lnTo>
                  <a:cubicBezTo>
                    <a:pt x="1202997" y="194016"/>
                    <a:pt x="1202997" y="199206"/>
                    <a:pt x="1202997" y="208024"/>
                  </a:cubicBezTo>
                  <a:cubicBezTo>
                    <a:pt x="1203778" y="229989"/>
                    <a:pt x="1204169" y="247439"/>
                    <a:pt x="1204169" y="260375"/>
                  </a:cubicBezTo>
                  <a:cubicBezTo>
                    <a:pt x="1205731" y="267903"/>
                    <a:pt x="1202457" y="272207"/>
                    <a:pt x="1194346" y="273286"/>
                  </a:cubicBezTo>
                  <a:cubicBezTo>
                    <a:pt x="1187239" y="275654"/>
                    <a:pt x="1175674" y="276839"/>
                    <a:pt x="1159650" y="276839"/>
                  </a:cubicBezTo>
                  <a:lnTo>
                    <a:pt x="1159650" y="249994"/>
                  </a:lnTo>
                  <a:lnTo>
                    <a:pt x="1081553" y="249994"/>
                  </a:lnTo>
                  <a:lnTo>
                    <a:pt x="1081553" y="261603"/>
                  </a:lnTo>
                  <a:cubicBezTo>
                    <a:pt x="1081553" y="269912"/>
                    <a:pt x="1078062" y="274563"/>
                    <a:pt x="1071079" y="275555"/>
                  </a:cubicBezTo>
                  <a:cubicBezTo>
                    <a:pt x="1061256" y="277192"/>
                    <a:pt x="1049908" y="278011"/>
                    <a:pt x="1037035" y="278011"/>
                  </a:cubicBezTo>
                  <a:cubicBezTo>
                    <a:pt x="1037816" y="254608"/>
                    <a:pt x="1038207" y="233517"/>
                    <a:pt x="1038207" y="214740"/>
                  </a:cubicBezTo>
                  <a:lnTo>
                    <a:pt x="1038207" y="187765"/>
                  </a:lnTo>
                  <a:cubicBezTo>
                    <a:pt x="1038207" y="176814"/>
                    <a:pt x="1038207" y="162731"/>
                    <a:pt x="1038207" y="145517"/>
                  </a:cubicBezTo>
                  <a:lnTo>
                    <a:pt x="1039184" y="145715"/>
                  </a:lnTo>
                  <a:lnTo>
                    <a:pt x="1037686" y="142633"/>
                  </a:lnTo>
                  <a:lnTo>
                    <a:pt x="1029091" y="106449"/>
                  </a:lnTo>
                  <a:lnTo>
                    <a:pt x="1009427" y="168306"/>
                  </a:lnTo>
                  <a:cubicBezTo>
                    <a:pt x="1005682" y="181762"/>
                    <a:pt x="1003809" y="193024"/>
                    <a:pt x="1003809" y="202090"/>
                  </a:cubicBezTo>
                  <a:cubicBezTo>
                    <a:pt x="1003809" y="209804"/>
                    <a:pt x="1005365" y="219955"/>
                    <a:pt x="1008478" y="232544"/>
                  </a:cubicBezTo>
                  <a:cubicBezTo>
                    <a:pt x="1010810" y="238671"/>
                    <a:pt x="1011976" y="244618"/>
                    <a:pt x="1011976" y="250385"/>
                  </a:cubicBezTo>
                  <a:cubicBezTo>
                    <a:pt x="1011058" y="266396"/>
                    <a:pt x="1001291" y="274836"/>
                    <a:pt x="982675" y="275704"/>
                  </a:cubicBezTo>
                  <a:cubicBezTo>
                    <a:pt x="968003" y="274811"/>
                    <a:pt x="960215" y="266725"/>
                    <a:pt x="959309" y="251445"/>
                  </a:cubicBezTo>
                  <a:cubicBezTo>
                    <a:pt x="959309" y="245628"/>
                    <a:pt x="960475" y="239222"/>
                    <a:pt x="962807" y="232228"/>
                  </a:cubicBezTo>
                  <a:cubicBezTo>
                    <a:pt x="962807" y="230652"/>
                    <a:pt x="963197" y="228730"/>
                    <a:pt x="963979" y="226460"/>
                  </a:cubicBezTo>
                  <a:cubicBezTo>
                    <a:pt x="964760" y="220855"/>
                    <a:pt x="965151" y="216123"/>
                    <a:pt x="965151" y="212266"/>
                  </a:cubicBezTo>
                  <a:cubicBezTo>
                    <a:pt x="966701" y="203200"/>
                    <a:pt x="958918" y="195523"/>
                    <a:pt x="941803" y="189235"/>
                  </a:cubicBezTo>
                  <a:lnTo>
                    <a:pt x="943496" y="179877"/>
                  </a:lnTo>
                  <a:lnTo>
                    <a:pt x="958323" y="179877"/>
                  </a:lnTo>
                  <a:cubicBezTo>
                    <a:pt x="965752" y="179257"/>
                    <a:pt x="971141" y="175295"/>
                    <a:pt x="974490" y="167990"/>
                  </a:cubicBezTo>
                  <a:lnTo>
                    <a:pt x="1040327" y="42100"/>
                  </a:lnTo>
                  <a:lnTo>
                    <a:pt x="1051676" y="46937"/>
                  </a:lnTo>
                  <a:lnTo>
                    <a:pt x="1032998" y="96961"/>
                  </a:lnTo>
                  <a:cubicBezTo>
                    <a:pt x="1040551" y="97098"/>
                    <a:pt x="1046727" y="92850"/>
                    <a:pt x="1051527" y="84218"/>
                  </a:cubicBezTo>
                  <a:cubicBezTo>
                    <a:pt x="1060990" y="68182"/>
                    <a:pt x="1068772" y="53324"/>
                    <a:pt x="1074874" y="39644"/>
                  </a:cubicBezTo>
                  <a:cubicBezTo>
                    <a:pt x="1079550" y="27118"/>
                    <a:pt x="1083295" y="14703"/>
                    <a:pt x="1086111" y="2400"/>
                  </a:cubicBezTo>
                  <a:close/>
                  <a:moveTo>
                    <a:pt x="786408" y="1321"/>
                  </a:moveTo>
                  <a:lnTo>
                    <a:pt x="839335" y="10678"/>
                  </a:lnTo>
                  <a:cubicBezTo>
                    <a:pt x="844606" y="10678"/>
                    <a:pt x="847242" y="12731"/>
                    <a:pt x="847242" y="16836"/>
                  </a:cubicBezTo>
                  <a:cubicBezTo>
                    <a:pt x="846187" y="23223"/>
                    <a:pt x="841326" y="27595"/>
                    <a:pt x="832656" y="29952"/>
                  </a:cubicBezTo>
                  <a:cubicBezTo>
                    <a:pt x="829779" y="42887"/>
                    <a:pt x="825302" y="54359"/>
                    <a:pt x="819225" y="64368"/>
                  </a:cubicBezTo>
                  <a:lnTo>
                    <a:pt x="853232" y="64368"/>
                  </a:lnTo>
                  <a:lnTo>
                    <a:pt x="874347" y="37505"/>
                  </a:lnTo>
                  <a:lnTo>
                    <a:pt x="911256" y="63791"/>
                  </a:lnTo>
                  <a:cubicBezTo>
                    <a:pt x="913724" y="65007"/>
                    <a:pt x="914958" y="66768"/>
                    <a:pt x="914958" y="69075"/>
                  </a:cubicBezTo>
                  <a:cubicBezTo>
                    <a:pt x="914958" y="73527"/>
                    <a:pt x="910804" y="76274"/>
                    <a:pt x="902494" y="77316"/>
                  </a:cubicBezTo>
                  <a:lnTo>
                    <a:pt x="888913" y="77316"/>
                  </a:lnTo>
                  <a:cubicBezTo>
                    <a:pt x="884399" y="124656"/>
                    <a:pt x="871680" y="163444"/>
                    <a:pt x="850758" y="193681"/>
                  </a:cubicBezTo>
                  <a:cubicBezTo>
                    <a:pt x="867786" y="208043"/>
                    <a:pt x="890743" y="220098"/>
                    <a:pt x="919628" y="229846"/>
                  </a:cubicBezTo>
                  <a:lnTo>
                    <a:pt x="917749" y="237213"/>
                  </a:lnTo>
                  <a:cubicBezTo>
                    <a:pt x="907244" y="242063"/>
                    <a:pt x="894929" y="254440"/>
                    <a:pt x="880802" y="274346"/>
                  </a:cubicBezTo>
                  <a:cubicBezTo>
                    <a:pt x="849573" y="254961"/>
                    <a:pt x="829940" y="238224"/>
                    <a:pt x="821904" y="224135"/>
                  </a:cubicBezTo>
                  <a:cubicBezTo>
                    <a:pt x="797062" y="248865"/>
                    <a:pt x="758906" y="266768"/>
                    <a:pt x="707436" y="277843"/>
                  </a:cubicBezTo>
                  <a:lnTo>
                    <a:pt x="703529" y="268914"/>
                  </a:lnTo>
                  <a:cubicBezTo>
                    <a:pt x="749133" y="245039"/>
                    <a:pt x="782204" y="219608"/>
                    <a:pt x="802742" y="192621"/>
                  </a:cubicBezTo>
                  <a:cubicBezTo>
                    <a:pt x="793453" y="174637"/>
                    <a:pt x="787605" y="152456"/>
                    <a:pt x="785199" y="126076"/>
                  </a:cubicBezTo>
                  <a:cubicBezTo>
                    <a:pt x="779519" y="139768"/>
                    <a:pt x="769888" y="154167"/>
                    <a:pt x="756308" y="169273"/>
                  </a:cubicBezTo>
                  <a:lnTo>
                    <a:pt x="749052" y="163246"/>
                  </a:lnTo>
                  <a:cubicBezTo>
                    <a:pt x="754534" y="148264"/>
                    <a:pt x="759594" y="135099"/>
                    <a:pt x="764233" y="123750"/>
                  </a:cubicBezTo>
                  <a:lnTo>
                    <a:pt x="739843" y="123750"/>
                  </a:lnTo>
                  <a:lnTo>
                    <a:pt x="739843" y="191318"/>
                  </a:lnTo>
                  <a:cubicBezTo>
                    <a:pt x="741394" y="191418"/>
                    <a:pt x="746721" y="190332"/>
                    <a:pt x="755824" y="188063"/>
                  </a:cubicBezTo>
                  <a:cubicBezTo>
                    <a:pt x="764034" y="186401"/>
                    <a:pt x="770763" y="184764"/>
                    <a:pt x="776009" y="183151"/>
                  </a:cubicBezTo>
                  <a:lnTo>
                    <a:pt x="779543" y="194202"/>
                  </a:lnTo>
                  <a:cubicBezTo>
                    <a:pt x="735304" y="220222"/>
                    <a:pt x="694674" y="238912"/>
                    <a:pt x="657653" y="250273"/>
                  </a:cubicBezTo>
                  <a:cubicBezTo>
                    <a:pt x="655991" y="258533"/>
                    <a:pt x="652258" y="262663"/>
                    <a:pt x="646454" y="262663"/>
                  </a:cubicBezTo>
                  <a:cubicBezTo>
                    <a:pt x="643378" y="262663"/>
                    <a:pt x="640699" y="260369"/>
                    <a:pt x="638417" y="255780"/>
                  </a:cubicBezTo>
                  <a:lnTo>
                    <a:pt x="624204" y="213550"/>
                  </a:lnTo>
                  <a:cubicBezTo>
                    <a:pt x="628433" y="211975"/>
                    <a:pt x="632619" y="211187"/>
                    <a:pt x="636761" y="211187"/>
                  </a:cubicBezTo>
                  <a:cubicBezTo>
                    <a:pt x="640631" y="210406"/>
                    <a:pt x="642280" y="210015"/>
                    <a:pt x="641710" y="210015"/>
                  </a:cubicBezTo>
                  <a:lnTo>
                    <a:pt x="641710" y="135359"/>
                  </a:lnTo>
                  <a:cubicBezTo>
                    <a:pt x="641710" y="132246"/>
                    <a:pt x="641710" y="124526"/>
                    <a:pt x="641710" y="112198"/>
                  </a:cubicBezTo>
                  <a:cubicBezTo>
                    <a:pt x="640929" y="98977"/>
                    <a:pt x="640538" y="88726"/>
                    <a:pt x="640538" y="81446"/>
                  </a:cubicBezTo>
                  <a:lnTo>
                    <a:pt x="684740" y="86153"/>
                  </a:lnTo>
                  <a:cubicBezTo>
                    <a:pt x="690656" y="86153"/>
                    <a:pt x="694259" y="88100"/>
                    <a:pt x="695549" y="91994"/>
                  </a:cubicBezTo>
                  <a:cubicBezTo>
                    <a:pt x="695549" y="98406"/>
                    <a:pt x="691270" y="103175"/>
                    <a:pt x="682712" y="106300"/>
                  </a:cubicBezTo>
                  <a:lnTo>
                    <a:pt x="682712" y="202983"/>
                  </a:lnTo>
                  <a:cubicBezTo>
                    <a:pt x="686743" y="202276"/>
                    <a:pt x="691735" y="201625"/>
                    <a:pt x="697688" y="201029"/>
                  </a:cubicBezTo>
                  <a:lnTo>
                    <a:pt x="697688" y="49932"/>
                  </a:lnTo>
                  <a:lnTo>
                    <a:pt x="631143" y="49932"/>
                  </a:lnTo>
                  <a:lnTo>
                    <a:pt x="631143" y="36984"/>
                  </a:lnTo>
                  <a:lnTo>
                    <a:pt x="727044" y="36984"/>
                  </a:lnTo>
                  <a:lnTo>
                    <a:pt x="745778" y="11274"/>
                  </a:lnTo>
                  <a:lnTo>
                    <a:pt x="781571" y="36295"/>
                  </a:lnTo>
                  <a:lnTo>
                    <a:pt x="783336" y="39170"/>
                  </a:lnTo>
                  <a:lnTo>
                    <a:pt x="785241" y="27175"/>
                  </a:lnTo>
                  <a:cubicBezTo>
                    <a:pt x="786019" y="19191"/>
                    <a:pt x="786408" y="10573"/>
                    <a:pt x="786408" y="1321"/>
                  </a:cubicBezTo>
                  <a:close/>
                  <a:moveTo>
                    <a:pt x="3227245" y="1228"/>
                  </a:moveTo>
                  <a:lnTo>
                    <a:pt x="3279167" y="12985"/>
                  </a:lnTo>
                  <a:cubicBezTo>
                    <a:pt x="3284153" y="14225"/>
                    <a:pt x="3286646" y="16197"/>
                    <a:pt x="3286646" y="18901"/>
                  </a:cubicBezTo>
                  <a:cubicBezTo>
                    <a:pt x="3287415" y="26305"/>
                    <a:pt x="3282361" y="30863"/>
                    <a:pt x="3271484" y="32575"/>
                  </a:cubicBezTo>
                  <a:cubicBezTo>
                    <a:pt x="3266623" y="43005"/>
                    <a:pt x="3261159" y="52015"/>
                    <a:pt x="3255095" y="59606"/>
                  </a:cubicBezTo>
                  <a:lnTo>
                    <a:pt x="3320653" y="59606"/>
                  </a:lnTo>
                  <a:lnTo>
                    <a:pt x="3341750" y="32742"/>
                  </a:lnTo>
                  <a:lnTo>
                    <a:pt x="3378715" y="59047"/>
                  </a:lnTo>
                  <a:cubicBezTo>
                    <a:pt x="3378715" y="59047"/>
                    <a:pt x="3379546" y="59835"/>
                    <a:pt x="3381208" y="61410"/>
                  </a:cubicBezTo>
                  <a:cubicBezTo>
                    <a:pt x="3381208" y="62576"/>
                    <a:pt x="3381208" y="63543"/>
                    <a:pt x="3381208" y="64312"/>
                  </a:cubicBezTo>
                  <a:cubicBezTo>
                    <a:pt x="3381208" y="68727"/>
                    <a:pt x="3377468" y="71475"/>
                    <a:pt x="3369990" y="72554"/>
                  </a:cubicBezTo>
                  <a:lnTo>
                    <a:pt x="3290144" y="72554"/>
                  </a:lnTo>
                  <a:lnTo>
                    <a:pt x="3290144" y="122709"/>
                  </a:lnTo>
                  <a:lnTo>
                    <a:pt x="3314756" y="122709"/>
                  </a:lnTo>
                  <a:lnTo>
                    <a:pt x="3333601" y="98171"/>
                  </a:lnTo>
                  <a:lnTo>
                    <a:pt x="3366288" y="122709"/>
                  </a:lnTo>
                  <a:cubicBezTo>
                    <a:pt x="3367739" y="122709"/>
                    <a:pt x="3369208" y="124191"/>
                    <a:pt x="3370697" y="127155"/>
                  </a:cubicBezTo>
                  <a:cubicBezTo>
                    <a:pt x="3370697" y="132823"/>
                    <a:pt x="3366393" y="135657"/>
                    <a:pt x="3357786" y="135657"/>
                  </a:cubicBezTo>
                  <a:lnTo>
                    <a:pt x="3290144" y="135657"/>
                  </a:lnTo>
                  <a:lnTo>
                    <a:pt x="3290144" y="187002"/>
                  </a:lnTo>
                  <a:lnTo>
                    <a:pt x="3321918" y="187002"/>
                  </a:lnTo>
                  <a:lnTo>
                    <a:pt x="3344466" y="161292"/>
                  </a:lnTo>
                  <a:lnTo>
                    <a:pt x="3375757" y="187002"/>
                  </a:lnTo>
                  <a:cubicBezTo>
                    <a:pt x="3377121" y="187002"/>
                    <a:pt x="3378547" y="188528"/>
                    <a:pt x="3380036" y="191579"/>
                  </a:cubicBezTo>
                  <a:cubicBezTo>
                    <a:pt x="3378795" y="197954"/>
                    <a:pt x="3374492" y="201141"/>
                    <a:pt x="3367125" y="201141"/>
                  </a:cubicBezTo>
                  <a:lnTo>
                    <a:pt x="3290144" y="201141"/>
                  </a:lnTo>
                  <a:lnTo>
                    <a:pt x="3290144" y="260617"/>
                  </a:lnTo>
                  <a:cubicBezTo>
                    <a:pt x="3290144" y="269769"/>
                    <a:pt x="3285567" y="274848"/>
                    <a:pt x="3276414" y="275853"/>
                  </a:cubicBezTo>
                  <a:cubicBezTo>
                    <a:pt x="3264012" y="277416"/>
                    <a:pt x="3252968" y="278197"/>
                    <a:pt x="3243281" y="278197"/>
                  </a:cubicBezTo>
                  <a:cubicBezTo>
                    <a:pt x="3244063" y="236128"/>
                    <a:pt x="3244453" y="199120"/>
                    <a:pt x="3244453" y="167171"/>
                  </a:cubicBezTo>
                  <a:lnTo>
                    <a:pt x="3244453" y="72554"/>
                  </a:lnTo>
                  <a:cubicBezTo>
                    <a:pt x="3231542" y="102096"/>
                    <a:pt x="3210961" y="128166"/>
                    <a:pt x="3182708" y="150763"/>
                  </a:cubicBezTo>
                  <a:lnTo>
                    <a:pt x="3174411" y="144884"/>
                  </a:lnTo>
                  <a:cubicBezTo>
                    <a:pt x="3197765" y="102580"/>
                    <a:pt x="3214123" y="62712"/>
                    <a:pt x="3223487" y="25282"/>
                  </a:cubicBezTo>
                  <a:cubicBezTo>
                    <a:pt x="3225013" y="18473"/>
                    <a:pt x="3226265" y="10455"/>
                    <a:pt x="3227245" y="1228"/>
                  </a:cubicBezTo>
                  <a:close/>
                  <a:moveTo>
                    <a:pt x="1693720" y="1228"/>
                  </a:moveTo>
                  <a:lnTo>
                    <a:pt x="1745643" y="12985"/>
                  </a:lnTo>
                  <a:cubicBezTo>
                    <a:pt x="1750628" y="14225"/>
                    <a:pt x="1753121" y="16197"/>
                    <a:pt x="1753121" y="18901"/>
                  </a:cubicBezTo>
                  <a:cubicBezTo>
                    <a:pt x="1753890" y="26305"/>
                    <a:pt x="1748836" y="30863"/>
                    <a:pt x="1737959" y="32575"/>
                  </a:cubicBezTo>
                  <a:cubicBezTo>
                    <a:pt x="1733098" y="43005"/>
                    <a:pt x="1727634" y="52015"/>
                    <a:pt x="1721570" y="59606"/>
                  </a:cubicBezTo>
                  <a:lnTo>
                    <a:pt x="1787129" y="59606"/>
                  </a:lnTo>
                  <a:lnTo>
                    <a:pt x="1808225" y="32742"/>
                  </a:lnTo>
                  <a:lnTo>
                    <a:pt x="1845190" y="59047"/>
                  </a:lnTo>
                  <a:cubicBezTo>
                    <a:pt x="1845190" y="59047"/>
                    <a:pt x="1846021" y="59835"/>
                    <a:pt x="1847683" y="61410"/>
                  </a:cubicBezTo>
                  <a:cubicBezTo>
                    <a:pt x="1847683" y="62576"/>
                    <a:pt x="1847683" y="63543"/>
                    <a:pt x="1847683" y="64312"/>
                  </a:cubicBezTo>
                  <a:cubicBezTo>
                    <a:pt x="1847683" y="68727"/>
                    <a:pt x="1843944" y="71475"/>
                    <a:pt x="1836465" y="72554"/>
                  </a:cubicBezTo>
                  <a:lnTo>
                    <a:pt x="1756619" y="72554"/>
                  </a:lnTo>
                  <a:lnTo>
                    <a:pt x="1756619" y="122709"/>
                  </a:lnTo>
                  <a:lnTo>
                    <a:pt x="1781231" y="122709"/>
                  </a:lnTo>
                  <a:lnTo>
                    <a:pt x="1800077" y="98171"/>
                  </a:lnTo>
                  <a:lnTo>
                    <a:pt x="1832763" y="122709"/>
                  </a:lnTo>
                  <a:cubicBezTo>
                    <a:pt x="1834214" y="122709"/>
                    <a:pt x="1835684" y="124191"/>
                    <a:pt x="1837172" y="127155"/>
                  </a:cubicBezTo>
                  <a:cubicBezTo>
                    <a:pt x="1837172" y="132823"/>
                    <a:pt x="1832868" y="135657"/>
                    <a:pt x="1824261" y="135657"/>
                  </a:cubicBezTo>
                  <a:lnTo>
                    <a:pt x="1756619" y="135657"/>
                  </a:lnTo>
                  <a:lnTo>
                    <a:pt x="1756619" y="187002"/>
                  </a:lnTo>
                  <a:lnTo>
                    <a:pt x="1788394" y="187002"/>
                  </a:lnTo>
                  <a:lnTo>
                    <a:pt x="1810941" y="161292"/>
                  </a:lnTo>
                  <a:lnTo>
                    <a:pt x="1842232" y="187002"/>
                  </a:lnTo>
                  <a:cubicBezTo>
                    <a:pt x="1843596" y="187002"/>
                    <a:pt x="1845023" y="188528"/>
                    <a:pt x="1846511" y="191579"/>
                  </a:cubicBezTo>
                  <a:cubicBezTo>
                    <a:pt x="1845271" y="197954"/>
                    <a:pt x="1840967" y="201141"/>
                    <a:pt x="1833600" y="201141"/>
                  </a:cubicBezTo>
                  <a:lnTo>
                    <a:pt x="1756619" y="201141"/>
                  </a:lnTo>
                  <a:lnTo>
                    <a:pt x="1756619" y="260617"/>
                  </a:lnTo>
                  <a:cubicBezTo>
                    <a:pt x="1756619" y="269769"/>
                    <a:pt x="1752042" y="274848"/>
                    <a:pt x="1742889" y="275853"/>
                  </a:cubicBezTo>
                  <a:cubicBezTo>
                    <a:pt x="1730487" y="277416"/>
                    <a:pt x="1719443" y="278197"/>
                    <a:pt x="1709757" y="278197"/>
                  </a:cubicBezTo>
                  <a:cubicBezTo>
                    <a:pt x="1710538" y="236128"/>
                    <a:pt x="1710929" y="199120"/>
                    <a:pt x="1710929" y="167171"/>
                  </a:cubicBezTo>
                  <a:lnTo>
                    <a:pt x="1710929" y="72554"/>
                  </a:lnTo>
                  <a:cubicBezTo>
                    <a:pt x="1698018" y="102096"/>
                    <a:pt x="1677436" y="128166"/>
                    <a:pt x="1649183" y="150763"/>
                  </a:cubicBezTo>
                  <a:lnTo>
                    <a:pt x="1640886" y="144884"/>
                  </a:lnTo>
                  <a:cubicBezTo>
                    <a:pt x="1664240" y="102580"/>
                    <a:pt x="1680598" y="62712"/>
                    <a:pt x="1689962" y="25282"/>
                  </a:cubicBezTo>
                  <a:cubicBezTo>
                    <a:pt x="1691488" y="18473"/>
                    <a:pt x="1692740" y="10455"/>
                    <a:pt x="1693720" y="1228"/>
                  </a:cubicBezTo>
                  <a:close/>
                  <a:moveTo>
                    <a:pt x="1972010" y="744"/>
                  </a:moveTo>
                  <a:lnTo>
                    <a:pt x="2003208" y="25840"/>
                  </a:lnTo>
                  <a:cubicBezTo>
                    <a:pt x="2007252" y="28011"/>
                    <a:pt x="2008882" y="30727"/>
                    <a:pt x="2008101" y="33989"/>
                  </a:cubicBezTo>
                  <a:lnTo>
                    <a:pt x="2008063" y="34086"/>
                  </a:lnTo>
                  <a:lnTo>
                    <a:pt x="2054405" y="45318"/>
                  </a:lnTo>
                  <a:lnTo>
                    <a:pt x="2093212" y="45318"/>
                  </a:lnTo>
                  <a:lnTo>
                    <a:pt x="2104225" y="23124"/>
                  </a:lnTo>
                  <a:lnTo>
                    <a:pt x="2145841" y="39663"/>
                  </a:lnTo>
                  <a:cubicBezTo>
                    <a:pt x="2150529" y="40816"/>
                    <a:pt x="2152873" y="43110"/>
                    <a:pt x="2152873" y="46546"/>
                  </a:cubicBezTo>
                  <a:cubicBezTo>
                    <a:pt x="2152873" y="51544"/>
                    <a:pt x="2148979" y="57156"/>
                    <a:pt x="2141190" y="63382"/>
                  </a:cubicBezTo>
                  <a:lnTo>
                    <a:pt x="2141190" y="166762"/>
                  </a:lnTo>
                  <a:cubicBezTo>
                    <a:pt x="2141190" y="173769"/>
                    <a:pt x="2141190" y="183511"/>
                    <a:pt x="2141190" y="195988"/>
                  </a:cubicBezTo>
                  <a:cubicBezTo>
                    <a:pt x="2141972" y="213934"/>
                    <a:pt x="2142362" y="230659"/>
                    <a:pt x="2142362" y="246162"/>
                  </a:cubicBezTo>
                  <a:cubicBezTo>
                    <a:pt x="2142362" y="252102"/>
                    <a:pt x="2139045" y="255625"/>
                    <a:pt x="2132410" y="256728"/>
                  </a:cubicBezTo>
                  <a:cubicBezTo>
                    <a:pt x="2129384" y="257485"/>
                    <a:pt x="2122823" y="258254"/>
                    <a:pt x="2112727" y="259035"/>
                  </a:cubicBezTo>
                  <a:cubicBezTo>
                    <a:pt x="2107097" y="259841"/>
                    <a:pt x="2101751" y="260244"/>
                    <a:pt x="2096691" y="260244"/>
                  </a:cubicBezTo>
                  <a:lnTo>
                    <a:pt x="2096691" y="238050"/>
                  </a:lnTo>
                  <a:lnTo>
                    <a:pt x="2050722" y="238050"/>
                  </a:lnTo>
                  <a:lnTo>
                    <a:pt x="2050722" y="249715"/>
                  </a:lnTo>
                  <a:cubicBezTo>
                    <a:pt x="2051503" y="257231"/>
                    <a:pt x="2047478" y="261497"/>
                    <a:pt x="2038648" y="262514"/>
                  </a:cubicBezTo>
                  <a:cubicBezTo>
                    <a:pt x="2029148" y="264883"/>
                    <a:pt x="2018333" y="266067"/>
                    <a:pt x="2006203" y="266067"/>
                  </a:cubicBezTo>
                  <a:cubicBezTo>
                    <a:pt x="2006203" y="251991"/>
                    <a:pt x="2006594" y="232122"/>
                    <a:pt x="2007375" y="206462"/>
                  </a:cubicBezTo>
                  <a:cubicBezTo>
                    <a:pt x="2007375" y="190115"/>
                    <a:pt x="2007375" y="179220"/>
                    <a:pt x="2007375" y="173775"/>
                  </a:cubicBezTo>
                  <a:lnTo>
                    <a:pt x="2007375" y="105767"/>
                  </a:lnTo>
                  <a:lnTo>
                    <a:pt x="1999134" y="108272"/>
                  </a:lnTo>
                  <a:lnTo>
                    <a:pt x="1960234" y="108272"/>
                  </a:lnTo>
                  <a:lnTo>
                    <a:pt x="1960234" y="126653"/>
                  </a:lnTo>
                  <a:cubicBezTo>
                    <a:pt x="1992145" y="137579"/>
                    <a:pt x="2007301" y="151029"/>
                    <a:pt x="2005701" y="167004"/>
                  </a:cubicBezTo>
                  <a:cubicBezTo>
                    <a:pt x="2003928" y="182085"/>
                    <a:pt x="1996282" y="190525"/>
                    <a:pt x="1982763" y="192323"/>
                  </a:cubicBezTo>
                  <a:cubicBezTo>
                    <a:pt x="1974441" y="192323"/>
                    <a:pt x="1968835" y="187040"/>
                    <a:pt x="1965945" y="176473"/>
                  </a:cubicBezTo>
                  <a:cubicBezTo>
                    <a:pt x="1964432" y="162830"/>
                    <a:pt x="1962529" y="150992"/>
                    <a:pt x="1960234" y="140959"/>
                  </a:cubicBezTo>
                  <a:lnTo>
                    <a:pt x="1960234" y="261379"/>
                  </a:lnTo>
                  <a:cubicBezTo>
                    <a:pt x="1961015" y="270334"/>
                    <a:pt x="1957009" y="275313"/>
                    <a:pt x="1948216" y="276318"/>
                  </a:cubicBezTo>
                  <a:cubicBezTo>
                    <a:pt x="1943330" y="277136"/>
                    <a:pt x="1932502" y="277546"/>
                    <a:pt x="1915735" y="277546"/>
                  </a:cubicBezTo>
                  <a:cubicBezTo>
                    <a:pt x="1917297" y="226907"/>
                    <a:pt x="1918079" y="189942"/>
                    <a:pt x="1918079" y="166650"/>
                  </a:cubicBezTo>
                  <a:cubicBezTo>
                    <a:pt x="1909769" y="186159"/>
                    <a:pt x="1892585" y="206393"/>
                    <a:pt x="1866528" y="227353"/>
                  </a:cubicBezTo>
                  <a:lnTo>
                    <a:pt x="1860873" y="222275"/>
                  </a:lnTo>
                  <a:cubicBezTo>
                    <a:pt x="1885789" y="177874"/>
                    <a:pt x="1902520" y="139874"/>
                    <a:pt x="1911065" y="108272"/>
                  </a:cubicBezTo>
                  <a:lnTo>
                    <a:pt x="1865542" y="108272"/>
                  </a:lnTo>
                  <a:lnTo>
                    <a:pt x="1865542" y="95324"/>
                  </a:lnTo>
                  <a:lnTo>
                    <a:pt x="1918079" y="95324"/>
                  </a:lnTo>
                  <a:lnTo>
                    <a:pt x="1918079" y="51067"/>
                  </a:lnTo>
                  <a:cubicBezTo>
                    <a:pt x="1906061" y="53411"/>
                    <a:pt x="1888939" y="54583"/>
                    <a:pt x="1866714" y="54583"/>
                  </a:cubicBezTo>
                  <a:lnTo>
                    <a:pt x="1866714" y="43588"/>
                  </a:lnTo>
                  <a:cubicBezTo>
                    <a:pt x="1912144" y="31632"/>
                    <a:pt x="1947243" y="17351"/>
                    <a:pt x="1972010" y="744"/>
                  </a:cubicBezTo>
                  <a:close/>
                  <a:moveTo>
                    <a:pt x="2271973" y="0"/>
                  </a:moveTo>
                  <a:cubicBezTo>
                    <a:pt x="2314848" y="3287"/>
                    <a:pt x="2336713" y="14219"/>
                    <a:pt x="2337569" y="32798"/>
                  </a:cubicBezTo>
                  <a:cubicBezTo>
                    <a:pt x="2336688" y="49529"/>
                    <a:pt x="2328919" y="57671"/>
                    <a:pt x="2314259" y="57224"/>
                  </a:cubicBezTo>
                  <a:lnTo>
                    <a:pt x="2379706" y="57224"/>
                  </a:lnTo>
                  <a:lnTo>
                    <a:pt x="2404263" y="24519"/>
                  </a:lnTo>
                  <a:lnTo>
                    <a:pt x="2450083" y="55903"/>
                  </a:lnTo>
                  <a:cubicBezTo>
                    <a:pt x="2451361" y="57181"/>
                    <a:pt x="2451999" y="59358"/>
                    <a:pt x="2451999" y="62433"/>
                  </a:cubicBezTo>
                  <a:cubicBezTo>
                    <a:pt x="2450610" y="66600"/>
                    <a:pt x="2446480" y="69180"/>
                    <a:pt x="2439609" y="70172"/>
                  </a:cubicBezTo>
                  <a:lnTo>
                    <a:pt x="2405621" y="70172"/>
                  </a:lnTo>
                  <a:cubicBezTo>
                    <a:pt x="2392710" y="119558"/>
                    <a:pt x="2371979" y="159556"/>
                    <a:pt x="2343429" y="190165"/>
                  </a:cubicBezTo>
                  <a:cubicBezTo>
                    <a:pt x="2373108" y="206697"/>
                    <a:pt x="2411636" y="217394"/>
                    <a:pt x="2459013" y="222256"/>
                  </a:cubicBezTo>
                  <a:lnTo>
                    <a:pt x="2457264" y="231651"/>
                  </a:lnTo>
                  <a:cubicBezTo>
                    <a:pt x="2443957" y="236339"/>
                    <a:pt x="2433638" y="250614"/>
                    <a:pt x="2426308" y="274476"/>
                  </a:cubicBezTo>
                  <a:cubicBezTo>
                    <a:pt x="2372184" y="260238"/>
                    <a:pt x="2332825" y="242726"/>
                    <a:pt x="2308231" y="221940"/>
                  </a:cubicBezTo>
                  <a:cubicBezTo>
                    <a:pt x="2278205" y="245132"/>
                    <a:pt x="2233731" y="263810"/>
                    <a:pt x="2174807" y="277974"/>
                  </a:cubicBezTo>
                  <a:lnTo>
                    <a:pt x="2170528" y="270365"/>
                  </a:lnTo>
                  <a:cubicBezTo>
                    <a:pt x="2221688" y="243997"/>
                    <a:pt x="2258653" y="218597"/>
                    <a:pt x="2281424" y="194165"/>
                  </a:cubicBezTo>
                  <a:cubicBezTo>
                    <a:pt x="2259013" y="167822"/>
                    <a:pt x="2242102" y="126491"/>
                    <a:pt x="2230692" y="70172"/>
                  </a:cubicBezTo>
                  <a:lnTo>
                    <a:pt x="2177523" y="70172"/>
                  </a:lnTo>
                  <a:lnTo>
                    <a:pt x="2177523" y="57224"/>
                  </a:lnTo>
                  <a:lnTo>
                    <a:pt x="2294119" y="57224"/>
                  </a:lnTo>
                  <a:lnTo>
                    <a:pt x="2291646" y="55838"/>
                  </a:lnTo>
                  <a:cubicBezTo>
                    <a:pt x="2289315" y="53414"/>
                    <a:pt x="2287470" y="49026"/>
                    <a:pt x="2286112" y="42676"/>
                  </a:cubicBezTo>
                  <a:cubicBezTo>
                    <a:pt x="2282403" y="28612"/>
                    <a:pt x="2276953" y="16563"/>
                    <a:pt x="2269759" y="653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20" name="文本框 14"/>
          <p:cNvSpPr txBox="1"/>
          <p:nvPr/>
        </p:nvSpPr>
        <p:spPr>
          <a:xfrm>
            <a:off x="1151308" y="3711937"/>
            <a:ext cx="7282711" cy="492443"/>
          </a:xfrm>
          <a:prstGeom prst="rect">
            <a:avLst/>
          </a:prstGeom>
          <a:noFill/>
          <a:ln w="9525">
            <a:noFill/>
          </a:ln>
        </p:spPr>
        <p:txBody>
          <a:bodyPr wrap="square">
            <a:spAutoFit/>
          </a:bodyPr>
          <a:lstStyle/>
          <a:p>
            <a:pPr algn="just" fontAlgn="auto">
              <a:lnSpc>
                <a:spcPct val="130000"/>
              </a:lnSpc>
            </a:pPr>
            <a:r>
              <a:rPr lang="zh-CN" altLang="en-US" sz="2000" dirty="0" smtClean="0">
                <a:latin typeface="微软雅黑" panose="020B0503020204020204" pitchFamily="34" charset="-122"/>
                <a:ea typeface="微软雅黑" panose="020B0503020204020204" pitchFamily="34" charset="-122"/>
                <a:sym typeface="+mn-ea"/>
              </a:rPr>
              <a:t>       思想</a:t>
            </a:r>
            <a:r>
              <a:rPr lang="zh-CN" altLang="en-US" sz="2000" dirty="0">
                <a:latin typeface="微软雅黑" panose="020B0503020204020204" pitchFamily="34" charset="-122"/>
                <a:ea typeface="微软雅黑" panose="020B0503020204020204" pitchFamily="34" charset="-122"/>
                <a:sym typeface="+mn-ea"/>
              </a:rPr>
              <a:t>政治工作是经济工作和其他一切工作的生命线；</a:t>
            </a:r>
            <a:endParaRPr lang="en-US" altLang="zh-CN" sz="2000" dirty="0">
              <a:latin typeface="微软雅黑" panose="020B0503020204020204" pitchFamily="34" charset="-122"/>
              <a:ea typeface="微软雅黑" panose="020B0503020204020204" pitchFamily="34" charset="-122"/>
              <a:sym typeface="+mn-ea"/>
            </a:endParaRPr>
          </a:p>
        </p:txBody>
      </p:sp>
      <p:sp>
        <p:nvSpPr>
          <p:cNvPr id="1049121" name="矩形 20"/>
          <p:cNvSpPr/>
          <p:nvPr/>
        </p:nvSpPr>
        <p:spPr>
          <a:xfrm>
            <a:off x="1107530" y="2587489"/>
            <a:ext cx="9896092" cy="553998"/>
          </a:xfrm>
          <a:prstGeom prst="rect">
            <a:avLst/>
          </a:prstGeom>
        </p:spPr>
        <p:txBody>
          <a:bodyPr wrap="square">
            <a:spAutoFit/>
          </a:bodyPr>
          <a:lstStyle/>
          <a:p>
            <a:pPr indent="0" fontAlgn="auto">
              <a:lnSpc>
                <a:spcPct val="150000"/>
              </a:lnSpc>
            </a:pPr>
            <a:r>
              <a:rPr lang="zh-CN" altLang="en-US" sz="2000" dirty="0" smtClean="0">
                <a:latin typeface="微软雅黑" panose="020B0503020204020204" pitchFamily="34" charset="-122"/>
                <a:ea typeface="微软雅黑" panose="020B0503020204020204" pitchFamily="34" charset="-122"/>
                <a:sym typeface="+mn-ea"/>
              </a:rPr>
              <a:t>       毛泽东</a:t>
            </a:r>
            <a:r>
              <a:rPr lang="zh-CN" altLang="en-US" sz="2000" dirty="0">
                <a:latin typeface="微软雅黑" panose="020B0503020204020204" pitchFamily="34" charset="-122"/>
                <a:ea typeface="微软雅黑" panose="020B0503020204020204" pitchFamily="34" charset="-122"/>
                <a:sym typeface="+mn-ea"/>
              </a:rPr>
              <a:t>在思想政治工作和文化工作方面提出了许多具有长远意义的重要思想。</a:t>
            </a:r>
            <a:endParaRPr lang="en-US" altLang="zh-CN" sz="2000" dirty="0">
              <a:latin typeface="微软雅黑" panose="020B0503020204020204" pitchFamily="34" charset="-122"/>
              <a:ea typeface="微软雅黑" panose="020B0503020204020204" pitchFamily="34" charset="-122"/>
              <a:sym typeface="+mn-ea"/>
            </a:endParaRPr>
          </a:p>
        </p:txBody>
      </p:sp>
      <p:grpSp>
        <p:nvGrpSpPr>
          <p:cNvPr id="307" name="组合 26"/>
          <p:cNvGrpSpPr/>
          <p:nvPr/>
        </p:nvGrpSpPr>
        <p:grpSpPr>
          <a:xfrm>
            <a:off x="1107530" y="2841840"/>
            <a:ext cx="1260786" cy="818026"/>
            <a:chOff x="1666521" y="2308855"/>
            <a:chExt cx="1260786" cy="818026"/>
          </a:xfrm>
        </p:grpSpPr>
        <p:sp>
          <p:nvSpPr>
            <p:cNvPr id="1049122" name="矩形: 对角圆角 27"/>
            <p:cNvSpPr/>
            <p:nvPr/>
          </p:nvSpPr>
          <p:spPr>
            <a:xfrm>
              <a:off x="1666521" y="2684254"/>
              <a:ext cx="1260786" cy="442627"/>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123" name="矩形 29"/>
            <p:cNvSpPr/>
            <p:nvPr/>
          </p:nvSpPr>
          <p:spPr>
            <a:xfrm>
              <a:off x="1949420" y="2308855"/>
              <a:ext cx="868680" cy="358141"/>
            </a:xfrm>
            <a:prstGeom prst="rect">
              <a:avLst/>
            </a:prstGeom>
          </p:spPr>
          <p:txBody>
            <a:bodyPr wrap="none">
              <a:spAutoFit/>
            </a:bodyPr>
            <a:lstStyle/>
            <a:p>
              <a:pPr indent="0" fontAlgn="auto">
                <a:lnSpc>
                  <a:spcPct val="300000"/>
                </a:lnSpc>
              </a:pPr>
              <a:r>
                <a:rPr lang="zh-CN" altLang="en-US" b="1" dirty="0">
                  <a:solidFill>
                    <a:schemeClr val="bg1"/>
                  </a:solidFill>
                  <a:latin typeface="微软雅黑" panose="020B0503020204020204" pitchFamily="34" charset="-122"/>
                  <a:ea typeface="微软雅黑" panose="020B0503020204020204" pitchFamily="34" charset="-122"/>
                  <a:sym typeface="+mn-ea"/>
                </a:rPr>
                <a:t>比如：</a:t>
              </a:r>
              <a:endParaRPr lang="en-US" altLang="zh-CN"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1049124" name="矩形 30"/>
          <p:cNvSpPr/>
          <p:nvPr/>
        </p:nvSpPr>
        <p:spPr>
          <a:xfrm>
            <a:off x="1151255" y="4137660"/>
            <a:ext cx="7865745" cy="853567"/>
          </a:xfrm>
          <a:prstGeom prst="rect">
            <a:avLst/>
          </a:prstGeom>
        </p:spPr>
        <p:txBody>
          <a:bodyPr wrap="square">
            <a:spAutoFit/>
          </a:bodyPr>
          <a:lstStyle/>
          <a:p>
            <a:pPr algn="just">
              <a:lnSpc>
                <a:spcPct val="130000"/>
              </a:lnSpc>
            </a:pPr>
            <a:r>
              <a:rPr lang="zh-CN" altLang="en-US" sz="2000" dirty="0" smtClean="0">
                <a:latin typeface="微软雅黑" panose="020B0503020204020204" pitchFamily="34" charset="-122"/>
                <a:ea typeface="微软雅黑" panose="020B0503020204020204" pitchFamily="34" charset="-122"/>
                <a:sym typeface="+mn-ea"/>
              </a:rPr>
              <a:t>       发展</a:t>
            </a:r>
            <a:r>
              <a:rPr lang="zh-CN" altLang="en-US" sz="2000" dirty="0">
                <a:latin typeface="微软雅黑" panose="020B0503020204020204" pitchFamily="34" charset="-122"/>
                <a:ea typeface="微软雅黑" panose="020B0503020204020204" pitchFamily="34" charset="-122"/>
                <a:sym typeface="+mn-ea"/>
              </a:rPr>
              <a:t>民族的、科学的、大众的文化，实行百花齐放、推陈出新、古为今用、洋为中用的方针；</a:t>
            </a:r>
            <a:endParaRPr lang="en-US" altLang="zh-CN" sz="2000" dirty="0">
              <a:latin typeface="微软雅黑" panose="020B0503020204020204" pitchFamily="34" charset="-122"/>
              <a:ea typeface="微软雅黑" panose="020B0503020204020204" pitchFamily="34" charset="-122"/>
              <a:sym typeface="+mn-ea"/>
            </a:endParaRPr>
          </a:p>
        </p:txBody>
      </p:sp>
      <p:sp>
        <p:nvSpPr>
          <p:cNvPr id="1049125" name="矩形 31"/>
          <p:cNvSpPr/>
          <p:nvPr/>
        </p:nvSpPr>
        <p:spPr>
          <a:xfrm>
            <a:off x="1151255" y="4976495"/>
            <a:ext cx="7865745" cy="853567"/>
          </a:xfrm>
          <a:prstGeom prst="rect">
            <a:avLst/>
          </a:prstGeom>
        </p:spPr>
        <p:txBody>
          <a:bodyPr wrap="square">
            <a:spAutoFit/>
          </a:bodyPr>
          <a:lstStyle/>
          <a:p>
            <a:pPr algn="just" fontAlgn="auto">
              <a:lnSpc>
                <a:spcPct val="130000"/>
              </a:lnSpc>
            </a:pPr>
            <a:r>
              <a:rPr lang="zh-CN" altLang="en-US" sz="2000" dirty="0" smtClean="0">
                <a:latin typeface="微软雅黑" panose="020B0503020204020204" pitchFamily="34" charset="-122"/>
                <a:ea typeface="微软雅黑" panose="020B0503020204020204" pitchFamily="34" charset="-122"/>
                <a:sym typeface="+mn-ea"/>
              </a:rPr>
              <a:t>       知识分子</a:t>
            </a:r>
            <a:r>
              <a:rPr lang="zh-CN" altLang="en-US" sz="2000" dirty="0">
                <a:latin typeface="微软雅黑" panose="020B0503020204020204" pitchFamily="34" charset="-122"/>
                <a:ea typeface="微软雅黑" panose="020B0503020204020204" pitchFamily="34" charset="-122"/>
                <a:sym typeface="+mn-ea"/>
              </a:rPr>
              <a:t>要与工农群众相结合，通过学习马克思列宁主义、学习社会和工作实践，树立无产阶级世界观的思想，等等。</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2" name="矩形 34"/>
          <p:cNvSpPr/>
          <p:nvPr/>
        </p:nvSpPr>
        <p:spPr>
          <a:xfrm>
            <a:off x="2712" y="1990426"/>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pic>
        <p:nvPicPr>
          <p:cNvPr id="2097202" name="图片 2"/>
          <p:cNvPicPr>
            <a:picLocks noChangeAspect="1"/>
          </p:cNvPicPr>
          <p:nvPr/>
        </p:nvPicPr>
        <p:blipFill>
          <a:blip r:embed="rId3" cstate="print"/>
          <a:stretch>
            <a:fillRect/>
          </a:stretch>
        </p:blipFill>
        <p:spPr>
          <a:xfrm>
            <a:off x="9515475" y="2119630"/>
            <a:ext cx="3636645" cy="4761230"/>
          </a:xfrm>
          <a:prstGeom prst="rect">
            <a:avLst/>
          </a:prstGeom>
        </p:spPr>
      </p:pic>
      <p:sp>
        <p:nvSpPr>
          <p:cNvPr id="1049133" name="文本框 10"/>
          <p:cNvSpPr txBox="1"/>
          <p:nvPr/>
        </p:nvSpPr>
        <p:spPr>
          <a:xfrm>
            <a:off x="836296" y="2349500"/>
            <a:ext cx="8412808" cy="2400657"/>
          </a:xfrm>
          <a:prstGeom prst="rect">
            <a:avLst/>
          </a:prstGeom>
          <a:noFill/>
          <a:ln w="9525">
            <a:noFill/>
          </a:ln>
        </p:spPr>
        <p:txBody>
          <a:bodyPr wrap="square">
            <a:spAutoFit/>
          </a:bodyPr>
          <a:lstStyle/>
          <a:p>
            <a:pPr algn="just" fontAlgn="auto">
              <a:lnSpc>
                <a:spcPct val="150000"/>
              </a:lnSpc>
            </a:pPr>
            <a:r>
              <a:rPr lang="zh-CN" altLang="en-US" sz="2000" b="0" dirty="0" smtClean="0">
                <a:latin typeface="微软雅黑" panose="020B0503020204020204" pitchFamily="34" charset="-122"/>
                <a:ea typeface="微软雅黑" panose="020B0503020204020204" pitchFamily="34" charset="-122"/>
              </a:rPr>
              <a:t>       在</a:t>
            </a:r>
            <a:r>
              <a:rPr lang="zh-CN" altLang="en-US" sz="2000" b="0" dirty="0">
                <a:latin typeface="微软雅黑" panose="020B0503020204020204" pitchFamily="34" charset="-122"/>
                <a:ea typeface="微软雅黑" panose="020B0503020204020204" pitchFamily="34" charset="-122"/>
              </a:rPr>
              <a:t>无产阶级人数很少而战斗力很强，农民和其他小资产阶级占人口大多数的国家，建设一个具有广泛群众性的、马克思主义的无产阶级政党，是极其艰巨的任务。毛泽东建党学说成功地解决了这个问题。他特别</a:t>
            </a:r>
            <a:r>
              <a:rPr lang="zh-CN" altLang="en-US" sz="2000" dirty="0">
                <a:latin typeface="微软雅黑" panose="020B0503020204020204" pitchFamily="34" charset="-122"/>
                <a:ea typeface="微软雅黑" panose="020B0503020204020204" pitchFamily="34" charset="-122"/>
              </a:rPr>
              <a:t>着重于</a:t>
            </a:r>
            <a:r>
              <a:rPr lang="zh-CN" altLang="en-US" sz="2000" b="0" dirty="0">
                <a:latin typeface="微软雅黑" panose="020B0503020204020204" pitchFamily="34" charset="-122"/>
                <a:ea typeface="微软雅黑" panose="020B0503020204020204" pitchFamily="34" charset="-122"/>
              </a:rPr>
              <a:t>从</a:t>
            </a:r>
            <a:r>
              <a:rPr lang="zh-CN" altLang="en-US" sz="2000" dirty="0">
                <a:latin typeface="微软雅黑" panose="020B0503020204020204" pitchFamily="34" charset="-122"/>
                <a:ea typeface="微软雅黑" panose="020B0503020204020204" pitchFamily="34" charset="-122"/>
              </a:rPr>
              <a:t>思想</a:t>
            </a:r>
            <a:r>
              <a:rPr lang="zh-CN" altLang="en-US" sz="2000" b="0" dirty="0">
                <a:latin typeface="微软雅黑" panose="020B0503020204020204" pitchFamily="34" charset="-122"/>
                <a:ea typeface="微软雅黑" panose="020B0503020204020204" pitchFamily="34" charset="-122"/>
              </a:rPr>
              <a:t>上建党，提出党员不但要在组织上入党，而且要在思想上入党，经常注意以无产阶级思想改造和克服各种非无产阶级思想。</a:t>
            </a:r>
          </a:p>
        </p:txBody>
      </p:sp>
      <p:grpSp>
        <p:nvGrpSpPr>
          <p:cNvPr id="311" name="组合 2"/>
          <p:cNvGrpSpPr/>
          <p:nvPr/>
        </p:nvGrpSpPr>
        <p:grpSpPr>
          <a:xfrm>
            <a:off x="0" y="1143656"/>
            <a:ext cx="9017000" cy="975687"/>
            <a:chOff x="0" y="1143656"/>
            <a:chExt cx="9017000" cy="975687"/>
          </a:xfrm>
        </p:grpSpPr>
        <p:cxnSp>
          <p:nvCxnSpPr>
            <p:cNvPr id="3145786"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134" name="任意多边形: 形状 25"/>
            <p:cNvSpPr/>
            <p:nvPr/>
          </p:nvSpPr>
          <p:spPr>
            <a:xfrm>
              <a:off x="998611" y="1224666"/>
              <a:ext cx="637722" cy="612015"/>
            </a:xfrm>
            <a:custGeom>
              <a:avLst/>
              <a:gdLst/>
              <a:ahLst/>
              <a:cxnLst/>
              <a:rect l="l" t="t" r="r" b="b"/>
              <a:pathLst>
                <a:path w="637722" h="612015">
                  <a:moveTo>
                    <a:pt x="504054" y="375544"/>
                  </a:moveTo>
                  <a:lnTo>
                    <a:pt x="518946" y="378447"/>
                  </a:lnTo>
                  <a:lnTo>
                    <a:pt x="540624" y="376787"/>
                  </a:lnTo>
                  <a:cubicBezTo>
                    <a:pt x="540624" y="377841"/>
                    <a:pt x="540533" y="378357"/>
                    <a:pt x="540353" y="378335"/>
                  </a:cubicBezTo>
                  <a:lnTo>
                    <a:pt x="553135" y="380543"/>
                  </a:lnTo>
                  <a:lnTo>
                    <a:pt x="562182" y="385781"/>
                  </a:lnTo>
                  <a:lnTo>
                    <a:pt x="570752" y="389676"/>
                  </a:lnTo>
                  <a:cubicBezTo>
                    <a:pt x="575972" y="392286"/>
                    <a:pt x="583847" y="398272"/>
                    <a:pt x="594377" y="407633"/>
                  </a:cubicBezTo>
                  <a:cubicBezTo>
                    <a:pt x="604907" y="416995"/>
                    <a:pt x="611587" y="423620"/>
                    <a:pt x="614418" y="427509"/>
                  </a:cubicBezTo>
                  <a:lnTo>
                    <a:pt x="618048" y="433970"/>
                  </a:lnTo>
                  <a:lnTo>
                    <a:pt x="626678" y="446481"/>
                  </a:lnTo>
                  <a:cubicBezTo>
                    <a:pt x="628556" y="449916"/>
                    <a:pt x="630867" y="456970"/>
                    <a:pt x="633609" y="467643"/>
                  </a:cubicBezTo>
                  <a:cubicBezTo>
                    <a:pt x="636351" y="478316"/>
                    <a:pt x="637722" y="485337"/>
                    <a:pt x="637722" y="488705"/>
                  </a:cubicBezTo>
                  <a:lnTo>
                    <a:pt x="635235" y="507764"/>
                  </a:lnTo>
                  <a:lnTo>
                    <a:pt x="635235" y="522788"/>
                  </a:lnTo>
                  <a:cubicBezTo>
                    <a:pt x="634733" y="524799"/>
                    <a:pt x="633075" y="528767"/>
                    <a:pt x="630262" y="534692"/>
                  </a:cubicBezTo>
                  <a:lnTo>
                    <a:pt x="622810" y="554590"/>
                  </a:lnTo>
                  <a:cubicBezTo>
                    <a:pt x="617916" y="565030"/>
                    <a:pt x="609403" y="574232"/>
                    <a:pt x="597270" y="582196"/>
                  </a:cubicBezTo>
                  <a:cubicBezTo>
                    <a:pt x="585138" y="590160"/>
                    <a:pt x="575886" y="593829"/>
                    <a:pt x="569516" y="593203"/>
                  </a:cubicBezTo>
                  <a:cubicBezTo>
                    <a:pt x="566020" y="592851"/>
                    <a:pt x="562612" y="591468"/>
                    <a:pt x="559292" y="589057"/>
                  </a:cubicBezTo>
                  <a:lnTo>
                    <a:pt x="539222" y="575679"/>
                  </a:lnTo>
                  <a:cubicBezTo>
                    <a:pt x="526997" y="572037"/>
                    <a:pt x="517347" y="568788"/>
                    <a:pt x="510273" y="565931"/>
                  </a:cubicBezTo>
                  <a:cubicBezTo>
                    <a:pt x="503200" y="563075"/>
                    <a:pt x="496634" y="561285"/>
                    <a:pt x="490577" y="560562"/>
                  </a:cubicBezTo>
                  <a:cubicBezTo>
                    <a:pt x="484519" y="559839"/>
                    <a:pt x="480009" y="558614"/>
                    <a:pt x="477047" y="556888"/>
                  </a:cubicBezTo>
                  <a:cubicBezTo>
                    <a:pt x="474084" y="555162"/>
                    <a:pt x="471714" y="551923"/>
                    <a:pt x="469938" y="547170"/>
                  </a:cubicBezTo>
                  <a:lnTo>
                    <a:pt x="466711" y="532648"/>
                  </a:lnTo>
                  <a:cubicBezTo>
                    <a:pt x="466653" y="532507"/>
                    <a:pt x="466334" y="532088"/>
                    <a:pt x="465752" y="531392"/>
                  </a:cubicBezTo>
                  <a:cubicBezTo>
                    <a:pt x="465170" y="530695"/>
                    <a:pt x="461023" y="528995"/>
                    <a:pt x="453313" y="526290"/>
                  </a:cubicBezTo>
                  <a:cubicBezTo>
                    <a:pt x="445602" y="523585"/>
                    <a:pt x="439523" y="520296"/>
                    <a:pt x="435077" y="516423"/>
                  </a:cubicBezTo>
                  <a:cubicBezTo>
                    <a:pt x="430631" y="512550"/>
                    <a:pt x="428635" y="510729"/>
                    <a:pt x="429089" y="510958"/>
                  </a:cubicBezTo>
                  <a:lnTo>
                    <a:pt x="414468" y="509186"/>
                  </a:lnTo>
                  <a:cubicBezTo>
                    <a:pt x="419450" y="506624"/>
                    <a:pt x="421941" y="499839"/>
                    <a:pt x="421941" y="488831"/>
                  </a:cubicBezTo>
                  <a:cubicBezTo>
                    <a:pt x="413428" y="487945"/>
                    <a:pt x="411415" y="486560"/>
                    <a:pt x="415903" y="484678"/>
                  </a:cubicBezTo>
                  <a:lnTo>
                    <a:pt x="430220" y="488295"/>
                  </a:lnTo>
                  <a:cubicBezTo>
                    <a:pt x="429299" y="488097"/>
                    <a:pt x="429887" y="487721"/>
                    <a:pt x="431986" y="487168"/>
                  </a:cubicBezTo>
                  <a:cubicBezTo>
                    <a:pt x="434084" y="486614"/>
                    <a:pt x="438941" y="486822"/>
                    <a:pt x="446554" y="487789"/>
                  </a:cubicBezTo>
                  <a:cubicBezTo>
                    <a:pt x="454168" y="488757"/>
                    <a:pt x="458843" y="489241"/>
                    <a:pt x="460580" y="489241"/>
                  </a:cubicBezTo>
                  <a:cubicBezTo>
                    <a:pt x="489933" y="491181"/>
                    <a:pt x="509695" y="490379"/>
                    <a:pt x="519866" y="486837"/>
                  </a:cubicBezTo>
                  <a:cubicBezTo>
                    <a:pt x="530036" y="483295"/>
                    <a:pt x="535774" y="476683"/>
                    <a:pt x="537079" y="467001"/>
                  </a:cubicBezTo>
                  <a:cubicBezTo>
                    <a:pt x="538384" y="457320"/>
                    <a:pt x="535080" y="446832"/>
                    <a:pt x="527166" y="435537"/>
                  </a:cubicBezTo>
                  <a:cubicBezTo>
                    <a:pt x="521479" y="427954"/>
                    <a:pt x="514756" y="420880"/>
                    <a:pt x="506997" y="414316"/>
                  </a:cubicBezTo>
                  <a:cubicBezTo>
                    <a:pt x="499237" y="407751"/>
                    <a:pt x="495100" y="400676"/>
                    <a:pt x="494584" y="393088"/>
                  </a:cubicBezTo>
                  <a:cubicBezTo>
                    <a:pt x="494068" y="385501"/>
                    <a:pt x="497225" y="379653"/>
                    <a:pt x="504054" y="375544"/>
                  </a:cubicBezTo>
                  <a:close/>
                  <a:moveTo>
                    <a:pt x="249296" y="0"/>
                  </a:moveTo>
                  <a:cubicBezTo>
                    <a:pt x="260569" y="494"/>
                    <a:pt x="269752" y="5275"/>
                    <a:pt x="276846" y="14344"/>
                  </a:cubicBezTo>
                  <a:lnTo>
                    <a:pt x="295249" y="60965"/>
                  </a:lnTo>
                  <a:lnTo>
                    <a:pt x="310783" y="74456"/>
                  </a:lnTo>
                  <a:cubicBezTo>
                    <a:pt x="312150" y="77167"/>
                    <a:pt x="311883" y="78205"/>
                    <a:pt x="309983" y="77570"/>
                  </a:cubicBezTo>
                  <a:lnTo>
                    <a:pt x="316219" y="78946"/>
                  </a:lnTo>
                  <a:lnTo>
                    <a:pt x="328328" y="92073"/>
                  </a:lnTo>
                  <a:lnTo>
                    <a:pt x="333968" y="97092"/>
                  </a:lnTo>
                  <a:cubicBezTo>
                    <a:pt x="333968" y="99843"/>
                    <a:pt x="334458" y="105248"/>
                    <a:pt x="335437" y="113307"/>
                  </a:cubicBezTo>
                  <a:lnTo>
                    <a:pt x="339054" y="124562"/>
                  </a:lnTo>
                  <a:cubicBezTo>
                    <a:pt x="339539" y="127891"/>
                    <a:pt x="339988" y="130644"/>
                    <a:pt x="340403" y="132822"/>
                  </a:cubicBezTo>
                  <a:cubicBezTo>
                    <a:pt x="340817" y="135000"/>
                    <a:pt x="338966" y="143956"/>
                    <a:pt x="334848" y="159690"/>
                  </a:cubicBezTo>
                  <a:cubicBezTo>
                    <a:pt x="331136" y="172330"/>
                    <a:pt x="328423" y="180077"/>
                    <a:pt x="326711" y="182931"/>
                  </a:cubicBezTo>
                  <a:cubicBezTo>
                    <a:pt x="324998" y="185786"/>
                    <a:pt x="317964" y="195021"/>
                    <a:pt x="305609" y="210636"/>
                  </a:cubicBezTo>
                  <a:cubicBezTo>
                    <a:pt x="293253" y="226252"/>
                    <a:pt x="284864" y="238865"/>
                    <a:pt x="280440" y="248476"/>
                  </a:cubicBezTo>
                  <a:cubicBezTo>
                    <a:pt x="276016" y="258087"/>
                    <a:pt x="274484" y="264239"/>
                    <a:pt x="275844" y="266933"/>
                  </a:cubicBezTo>
                  <a:cubicBezTo>
                    <a:pt x="277204" y="269626"/>
                    <a:pt x="287475" y="264316"/>
                    <a:pt x="306657" y="251002"/>
                  </a:cubicBezTo>
                  <a:cubicBezTo>
                    <a:pt x="328634" y="238433"/>
                    <a:pt x="344336" y="227845"/>
                    <a:pt x="353764" y="219237"/>
                  </a:cubicBezTo>
                  <a:cubicBezTo>
                    <a:pt x="363192" y="210629"/>
                    <a:pt x="371001" y="202715"/>
                    <a:pt x="377191" y="195496"/>
                  </a:cubicBezTo>
                  <a:cubicBezTo>
                    <a:pt x="383381" y="188277"/>
                    <a:pt x="389683" y="184026"/>
                    <a:pt x="396097" y="182743"/>
                  </a:cubicBezTo>
                  <a:cubicBezTo>
                    <a:pt x="400184" y="182359"/>
                    <a:pt x="405228" y="182998"/>
                    <a:pt x="411228" y="184657"/>
                  </a:cubicBezTo>
                  <a:cubicBezTo>
                    <a:pt x="417228" y="186317"/>
                    <a:pt x="419891" y="187147"/>
                    <a:pt x="419216" y="187147"/>
                  </a:cubicBezTo>
                  <a:lnTo>
                    <a:pt x="452400" y="189918"/>
                  </a:lnTo>
                  <a:lnTo>
                    <a:pt x="465633" y="196333"/>
                  </a:lnTo>
                  <a:cubicBezTo>
                    <a:pt x="471809" y="199084"/>
                    <a:pt x="475878" y="200948"/>
                    <a:pt x="477840" y="201927"/>
                  </a:cubicBezTo>
                  <a:lnTo>
                    <a:pt x="489790" y="216185"/>
                  </a:lnTo>
                  <a:lnTo>
                    <a:pt x="497236" y="222798"/>
                  </a:lnTo>
                  <a:cubicBezTo>
                    <a:pt x="500710" y="229926"/>
                    <a:pt x="500225" y="237311"/>
                    <a:pt x="495781" y="244951"/>
                  </a:cubicBezTo>
                  <a:cubicBezTo>
                    <a:pt x="491337" y="252591"/>
                    <a:pt x="479337" y="259024"/>
                    <a:pt x="459780" y="264248"/>
                  </a:cubicBezTo>
                  <a:lnTo>
                    <a:pt x="422814" y="284186"/>
                  </a:lnTo>
                  <a:lnTo>
                    <a:pt x="392116" y="295990"/>
                  </a:lnTo>
                  <a:lnTo>
                    <a:pt x="298867" y="346745"/>
                  </a:lnTo>
                  <a:lnTo>
                    <a:pt x="271324" y="362913"/>
                  </a:lnTo>
                  <a:lnTo>
                    <a:pt x="229774" y="372886"/>
                  </a:lnTo>
                  <a:lnTo>
                    <a:pt x="218592" y="379770"/>
                  </a:lnTo>
                  <a:lnTo>
                    <a:pt x="194851" y="382851"/>
                  </a:lnTo>
                  <a:lnTo>
                    <a:pt x="185640" y="385417"/>
                  </a:lnTo>
                  <a:lnTo>
                    <a:pt x="174457" y="385001"/>
                  </a:lnTo>
                  <a:lnTo>
                    <a:pt x="154545" y="392877"/>
                  </a:lnTo>
                  <a:cubicBezTo>
                    <a:pt x="148986" y="394265"/>
                    <a:pt x="138802" y="393439"/>
                    <a:pt x="123993" y="390397"/>
                  </a:cubicBezTo>
                  <a:lnTo>
                    <a:pt x="116283" y="393300"/>
                  </a:lnTo>
                  <a:lnTo>
                    <a:pt x="110966" y="393300"/>
                  </a:lnTo>
                  <a:cubicBezTo>
                    <a:pt x="109418" y="393459"/>
                    <a:pt x="106011" y="394854"/>
                    <a:pt x="100742" y="397486"/>
                  </a:cubicBezTo>
                  <a:lnTo>
                    <a:pt x="75745" y="409984"/>
                  </a:lnTo>
                  <a:cubicBezTo>
                    <a:pt x="73294" y="411616"/>
                    <a:pt x="70632" y="414135"/>
                    <a:pt x="67760" y="417543"/>
                  </a:cubicBezTo>
                  <a:cubicBezTo>
                    <a:pt x="64888" y="420951"/>
                    <a:pt x="62408" y="432407"/>
                    <a:pt x="60321" y="451911"/>
                  </a:cubicBezTo>
                  <a:cubicBezTo>
                    <a:pt x="58233" y="471414"/>
                    <a:pt x="59006" y="481695"/>
                    <a:pt x="62638" y="482754"/>
                  </a:cubicBezTo>
                  <a:lnTo>
                    <a:pt x="72035" y="484995"/>
                  </a:lnTo>
                  <a:cubicBezTo>
                    <a:pt x="75099" y="486168"/>
                    <a:pt x="77002" y="486754"/>
                    <a:pt x="77742" y="486754"/>
                  </a:cubicBezTo>
                  <a:cubicBezTo>
                    <a:pt x="77407" y="487032"/>
                    <a:pt x="78066" y="486798"/>
                    <a:pt x="79720" y="486053"/>
                  </a:cubicBezTo>
                  <a:cubicBezTo>
                    <a:pt x="81373" y="485308"/>
                    <a:pt x="83765" y="484711"/>
                    <a:pt x="86895" y="484261"/>
                  </a:cubicBezTo>
                  <a:cubicBezTo>
                    <a:pt x="88473" y="484261"/>
                    <a:pt x="91516" y="484538"/>
                    <a:pt x="96024" y="485091"/>
                  </a:cubicBezTo>
                  <a:cubicBezTo>
                    <a:pt x="100532" y="485644"/>
                    <a:pt x="103266" y="485820"/>
                    <a:pt x="104227" y="485617"/>
                  </a:cubicBezTo>
                  <a:lnTo>
                    <a:pt x="121514" y="481775"/>
                  </a:lnTo>
                  <a:lnTo>
                    <a:pt x="128808" y="481775"/>
                  </a:lnTo>
                  <a:cubicBezTo>
                    <a:pt x="127935" y="481775"/>
                    <a:pt x="128728" y="481114"/>
                    <a:pt x="131188" y="479791"/>
                  </a:cubicBezTo>
                  <a:lnTo>
                    <a:pt x="147093" y="473608"/>
                  </a:lnTo>
                  <a:cubicBezTo>
                    <a:pt x="157779" y="468943"/>
                    <a:pt x="163938" y="466344"/>
                    <a:pt x="165569" y="465811"/>
                  </a:cubicBezTo>
                  <a:lnTo>
                    <a:pt x="173551" y="465051"/>
                  </a:lnTo>
                  <a:lnTo>
                    <a:pt x="181943" y="460851"/>
                  </a:lnTo>
                  <a:lnTo>
                    <a:pt x="189773" y="460422"/>
                  </a:lnTo>
                  <a:lnTo>
                    <a:pt x="204222" y="454225"/>
                  </a:lnTo>
                  <a:lnTo>
                    <a:pt x="231573" y="449728"/>
                  </a:lnTo>
                  <a:lnTo>
                    <a:pt x="237459" y="446786"/>
                  </a:lnTo>
                  <a:lnTo>
                    <a:pt x="282639" y="430432"/>
                  </a:lnTo>
                  <a:lnTo>
                    <a:pt x="298787" y="424136"/>
                  </a:lnTo>
                  <a:lnTo>
                    <a:pt x="316160" y="420578"/>
                  </a:lnTo>
                  <a:lnTo>
                    <a:pt x="350944" y="417669"/>
                  </a:lnTo>
                  <a:lnTo>
                    <a:pt x="356380" y="421769"/>
                  </a:lnTo>
                  <a:cubicBezTo>
                    <a:pt x="355723" y="426107"/>
                    <a:pt x="354466" y="429204"/>
                    <a:pt x="352610" y="431060"/>
                  </a:cubicBezTo>
                  <a:cubicBezTo>
                    <a:pt x="350754" y="432916"/>
                    <a:pt x="347525" y="433923"/>
                    <a:pt x="342922" y="434082"/>
                  </a:cubicBezTo>
                  <a:cubicBezTo>
                    <a:pt x="338320" y="434241"/>
                    <a:pt x="332196" y="436141"/>
                    <a:pt x="324552" y="439782"/>
                  </a:cubicBezTo>
                  <a:lnTo>
                    <a:pt x="272765" y="465242"/>
                  </a:lnTo>
                  <a:lnTo>
                    <a:pt x="265570" y="477232"/>
                  </a:lnTo>
                  <a:lnTo>
                    <a:pt x="203051" y="518345"/>
                  </a:lnTo>
                  <a:lnTo>
                    <a:pt x="195738" y="522577"/>
                  </a:lnTo>
                  <a:lnTo>
                    <a:pt x="160226" y="555635"/>
                  </a:lnTo>
                  <a:lnTo>
                    <a:pt x="134528" y="574330"/>
                  </a:lnTo>
                  <a:lnTo>
                    <a:pt x="129740" y="586491"/>
                  </a:lnTo>
                  <a:lnTo>
                    <a:pt x="119252" y="592423"/>
                  </a:lnTo>
                  <a:lnTo>
                    <a:pt x="114352" y="599426"/>
                  </a:lnTo>
                  <a:cubicBezTo>
                    <a:pt x="107501" y="607803"/>
                    <a:pt x="97334" y="611991"/>
                    <a:pt x="83853" y="611991"/>
                  </a:cubicBezTo>
                  <a:cubicBezTo>
                    <a:pt x="73356" y="612264"/>
                    <a:pt x="64740" y="610282"/>
                    <a:pt x="58006" y="606046"/>
                  </a:cubicBezTo>
                  <a:cubicBezTo>
                    <a:pt x="51272" y="601809"/>
                    <a:pt x="43826" y="594809"/>
                    <a:pt x="35667" y="585046"/>
                  </a:cubicBezTo>
                  <a:cubicBezTo>
                    <a:pt x="27509" y="575283"/>
                    <a:pt x="21858" y="567086"/>
                    <a:pt x="18715" y="560456"/>
                  </a:cubicBezTo>
                  <a:lnTo>
                    <a:pt x="9106" y="536424"/>
                  </a:lnTo>
                  <a:lnTo>
                    <a:pt x="3260" y="526816"/>
                  </a:lnTo>
                  <a:cubicBezTo>
                    <a:pt x="1087" y="522107"/>
                    <a:pt x="0" y="515448"/>
                    <a:pt x="0" y="506838"/>
                  </a:cubicBezTo>
                  <a:lnTo>
                    <a:pt x="0" y="496204"/>
                  </a:lnTo>
                  <a:lnTo>
                    <a:pt x="25712" y="422027"/>
                  </a:lnTo>
                  <a:cubicBezTo>
                    <a:pt x="29785" y="410119"/>
                    <a:pt x="35675" y="400465"/>
                    <a:pt x="43381" y="393065"/>
                  </a:cubicBezTo>
                  <a:cubicBezTo>
                    <a:pt x="51088" y="385665"/>
                    <a:pt x="65811" y="376948"/>
                    <a:pt x="87553" y="366914"/>
                  </a:cubicBezTo>
                  <a:cubicBezTo>
                    <a:pt x="109294" y="356880"/>
                    <a:pt x="128861" y="348525"/>
                    <a:pt x="146253" y="341848"/>
                  </a:cubicBezTo>
                  <a:cubicBezTo>
                    <a:pt x="163645" y="335171"/>
                    <a:pt x="175297" y="329816"/>
                    <a:pt x="181209" y="325785"/>
                  </a:cubicBezTo>
                  <a:cubicBezTo>
                    <a:pt x="187121" y="321753"/>
                    <a:pt x="194230" y="317364"/>
                    <a:pt x="202536" y="312618"/>
                  </a:cubicBezTo>
                  <a:cubicBezTo>
                    <a:pt x="210842" y="307872"/>
                    <a:pt x="216025" y="304538"/>
                    <a:pt x="218086" y="302616"/>
                  </a:cubicBezTo>
                  <a:cubicBezTo>
                    <a:pt x="220147" y="300694"/>
                    <a:pt x="220633" y="299949"/>
                    <a:pt x="219544" y="300381"/>
                  </a:cubicBezTo>
                  <a:cubicBezTo>
                    <a:pt x="220602" y="300897"/>
                    <a:pt x="215806" y="299589"/>
                    <a:pt x="205154" y="296456"/>
                  </a:cubicBezTo>
                  <a:cubicBezTo>
                    <a:pt x="194503" y="293324"/>
                    <a:pt x="186349" y="282496"/>
                    <a:pt x="180693" y="263973"/>
                  </a:cubicBezTo>
                  <a:cubicBezTo>
                    <a:pt x="175037" y="245450"/>
                    <a:pt x="172347" y="226675"/>
                    <a:pt x="172625" y="207647"/>
                  </a:cubicBezTo>
                  <a:cubicBezTo>
                    <a:pt x="172625" y="200333"/>
                    <a:pt x="174111" y="194205"/>
                    <a:pt x="177082" y="189263"/>
                  </a:cubicBezTo>
                  <a:lnTo>
                    <a:pt x="186122" y="179470"/>
                  </a:lnTo>
                  <a:lnTo>
                    <a:pt x="189892" y="167718"/>
                  </a:lnTo>
                  <a:lnTo>
                    <a:pt x="198125" y="159492"/>
                  </a:lnTo>
                  <a:lnTo>
                    <a:pt x="201114" y="152403"/>
                  </a:lnTo>
                  <a:lnTo>
                    <a:pt x="210094" y="140559"/>
                  </a:lnTo>
                  <a:lnTo>
                    <a:pt x="218969" y="117327"/>
                  </a:lnTo>
                  <a:cubicBezTo>
                    <a:pt x="218969" y="117327"/>
                    <a:pt x="221219" y="114805"/>
                    <a:pt x="225721" y="109759"/>
                  </a:cubicBezTo>
                  <a:cubicBezTo>
                    <a:pt x="230222" y="104713"/>
                    <a:pt x="232719" y="101785"/>
                    <a:pt x="233213" y="100974"/>
                  </a:cubicBezTo>
                  <a:lnTo>
                    <a:pt x="239628" y="79164"/>
                  </a:lnTo>
                  <a:lnTo>
                    <a:pt x="246598" y="73464"/>
                  </a:lnTo>
                  <a:cubicBezTo>
                    <a:pt x="249292" y="71268"/>
                    <a:pt x="250107" y="64940"/>
                    <a:pt x="249045" y="54478"/>
                  </a:cubicBezTo>
                  <a:cubicBezTo>
                    <a:pt x="248330" y="48288"/>
                    <a:pt x="245098" y="40755"/>
                    <a:pt x="239347" y="31878"/>
                  </a:cubicBezTo>
                  <a:cubicBezTo>
                    <a:pt x="233596" y="23001"/>
                    <a:pt x="231593" y="15469"/>
                    <a:pt x="233339" y="9281"/>
                  </a:cubicBezTo>
                  <a:cubicBezTo>
                    <a:pt x="235085" y="3094"/>
                    <a:pt x="240404" y="0"/>
                    <a:pt x="249296"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5" name="任意多边形: 形状 22"/>
            <p:cNvSpPr/>
            <p:nvPr/>
          </p:nvSpPr>
          <p:spPr>
            <a:xfrm>
              <a:off x="1795315" y="1143656"/>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6" name="任意多边形: 形状 18"/>
            <p:cNvSpPr/>
            <p:nvPr/>
          </p:nvSpPr>
          <p:spPr>
            <a:xfrm>
              <a:off x="2956325" y="1614253"/>
              <a:ext cx="1855217" cy="279945"/>
            </a:xfrm>
            <a:custGeom>
              <a:avLst/>
              <a:gdLst/>
              <a:ahLst/>
              <a:cxnLst/>
              <a:rect l="l" t="t" r="r" b="b"/>
              <a:pathLst>
                <a:path w="1855217" h="279945">
                  <a:moveTo>
                    <a:pt x="717910" y="193512"/>
                  </a:moveTo>
                  <a:lnTo>
                    <a:pt x="708720" y="213996"/>
                  </a:lnTo>
                  <a:cubicBezTo>
                    <a:pt x="719640" y="220737"/>
                    <a:pt x="733850" y="225792"/>
                    <a:pt x="751350" y="229163"/>
                  </a:cubicBezTo>
                  <a:lnTo>
                    <a:pt x="778649" y="232767"/>
                  </a:lnTo>
                  <a:lnTo>
                    <a:pt x="778906" y="213912"/>
                  </a:lnTo>
                  <a:cubicBezTo>
                    <a:pt x="779101" y="207730"/>
                    <a:pt x="779394" y="202536"/>
                    <a:pt x="779785" y="198332"/>
                  </a:cubicBezTo>
                  <a:lnTo>
                    <a:pt x="717910" y="198332"/>
                  </a:lnTo>
                  <a:close/>
                  <a:moveTo>
                    <a:pt x="821941" y="162613"/>
                  </a:moveTo>
                  <a:cubicBezTo>
                    <a:pt x="822710" y="169720"/>
                    <a:pt x="823094" y="177310"/>
                    <a:pt x="823094" y="185384"/>
                  </a:cubicBezTo>
                  <a:lnTo>
                    <a:pt x="854776" y="185384"/>
                  </a:lnTo>
                  <a:lnTo>
                    <a:pt x="872485" y="162613"/>
                  </a:lnTo>
                  <a:close/>
                  <a:moveTo>
                    <a:pt x="373075" y="151897"/>
                  </a:moveTo>
                  <a:lnTo>
                    <a:pt x="373075" y="224674"/>
                  </a:lnTo>
                  <a:lnTo>
                    <a:pt x="405910" y="224674"/>
                  </a:lnTo>
                  <a:lnTo>
                    <a:pt x="405910" y="151897"/>
                  </a:lnTo>
                  <a:close/>
                  <a:moveTo>
                    <a:pt x="1076195" y="145944"/>
                  </a:moveTo>
                  <a:cubicBezTo>
                    <a:pt x="1089056" y="162998"/>
                    <a:pt x="1102835" y="176963"/>
                    <a:pt x="1117532" y="187839"/>
                  </a:cubicBezTo>
                  <a:cubicBezTo>
                    <a:pt x="1128173" y="175660"/>
                    <a:pt x="1136917" y="161695"/>
                    <a:pt x="1143763" y="145944"/>
                  </a:cubicBezTo>
                  <a:close/>
                  <a:moveTo>
                    <a:pt x="821941" y="125704"/>
                  </a:moveTo>
                  <a:lnTo>
                    <a:pt x="821941" y="130503"/>
                  </a:lnTo>
                  <a:lnTo>
                    <a:pt x="821941" y="149665"/>
                  </a:lnTo>
                  <a:lnTo>
                    <a:pt x="850032" y="149665"/>
                  </a:lnTo>
                  <a:lnTo>
                    <a:pt x="862640" y="132592"/>
                  </a:lnTo>
                  <a:lnTo>
                    <a:pt x="845269" y="133889"/>
                  </a:lnTo>
                  <a:lnTo>
                    <a:pt x="845269" y="125704"/>
                  </a:lnTo>
                  <a:close/>
                  <a:moveTo>
                    <a:pt x="747248" y="123322"/>
                  </a:moveTo>
                  <a:cubicBezTo>
                    <a:pt x="747248" y="128966"/>
                    <a:pt x="742485" y="133375"/>
                    <a:pt x="732960" y="136550"/>
                  </a:cubicBezTo>
                  <a:cubicBezTo>
                    <a:pt x="731447" y="151631"/>
                    <a:pt x="728670" y="165625"/>
                    <a:pt x="724630" y="178533"/>
                  </a:cubicBezTo>
                  <a:lnTo>
                    <a:pt x="721557" y="185384"/>
                  </a:lnTo>
                  <a:lnTo>
                    <a:pt x="779785" y="185384"/>
                  </a:lnTo>
                  <a:cubicBezTo>
                    <a:pt x="779785" y="177012"/>
                    <a:pt x="779785" y="169422"/>
                    <a:pt x="779785" y="162613"/>
                  </a:cubicBezTo>
                  <a:lnTo>
                    <a:pt x="733090" y="162613"/>
                  </a:lnTo>
                  <a:lnTo>
                    <a:pt x="733090" y="149665"/>
                  </a:lnTo>
                  <a:lnTo>
                    <a:pt x="779785" y="149665"/>
                  </a:lnTo>
                  <a:lnTo>
                    <a:pt x="779785" y="131713"/>
                  </a:lnTo>
                  <a:lnTo>
                    <a:pt x="779785" y="125704"/>
                  </a:lnTo>
                  <a:lnTo>
                    <a:pt x="747248" y="125704"/>
                  </a:lnTo>
                  <a:cubicBezTo>
                    <a:pt x="747248" y="125704"/>
                    <a:pt x="747248" y="124910"/>
                    <a:pt x="747248" y="123322"/>
                  </a:cubicBezTo>
                  <a:close/>
                  <a:moveTo>
                    <a:pt x="1359100" y="118890"/>
                  </a:moveTo>
                  <a:lnTo>
                    <a:pt x="1354783" y="119751"/>
                  </a:lnTo>
                  <a:lnTo>
                    <a:pt x="1330338" y="119751"/>
                  </a:lnTo>
                  <a:lnTo>
                    <a:pt x="1330338" y="180305"/>
                  </a:lnTo>
                  <a:cubicBezTo>
                    <a:pt x="1329593" y="180392"/>
                    <a:pt x="1331609" y="180038"/>
                    <a:pt x="1336384" y="179245"/>
                  </a:cubicBezTo>
                  <a:cubicBezTo>
                    <a:pt x="1339329" y="178507"/>
                    <a:pt x="1343729" y="177254"/>
                    <a:pt x="1349583" y="175487"/>
                  </a:cubicBezTo>
                  <a:lnTo>
                    <a:pt x="1357760" y="172933"/>
                  </a:lnTo>
                  <a:lnTo>
                    <a:pt x="1357275" y="172957"/>
                  </a:lnTo>
                  <a:close/>
                  <a:moveTo>
                    <a:pt x="99231" y="116179"/>
                  </a:moveTo>
                  <a:lnTo>
                    <a:pt x="99231" y="157999"/>
                  </a:lnTo>
                  <a:lnTo>
                    <a:pt x="186854" y="157999"/>
                  </a:lnTo>
                  <a:lnTo>
                    <a:pt x="186854" y="116179"/>
                  </a:lnTo>
                  <a:close/>
                  <a:moveTo>
                    <a:pt x="1464860" y="94747"/>
                  </a:moveTo>
                  <a:lnTo>
                    <a:pt x="1464860" y="141331"/>
                  </a:lnTo>
                  <a:lnTo>
                    <a:pt x="1484635" y="141331"/>
                  </a:lnTo>
                  <a:lnTo>
                    <a:pt x="1484635" y="94747"/>
                  </a:lnTo>
                  <a:close/>
                  <a:moveTo>
                    <a:pt x="1400603" y="94747"/>
                  </a:moveTo>
                  <a:lnTo>
                    <a:pt x="1400603" y="141331"/>
                  </a:lnTo>
                  <a:lnTo>
                    <a:pt x="1420360" y="141331"/>
                  </a:lnTo>
                  <a:lnTo>
                    <a:pt x="1420360" y="94747"/>
                  </a:lnTo>
                  <a:close/>
                  <a:moveTo>
                    <a:pt x="821941" y="88794"/>
                  </a:moveTo>
                  <a:lnTo>
                    <a:pt x="821941" y="112756"/>
                  </a:lnTo>
                  <a:lnTo>
                    <a:pt x="845269" y="112756"/>
                  </a:lnTo>
                  <a:lnTo>
                    <a:pt x="845269" y="88794"/>
                  </a:lnTo>
                  <a:close/>
                  <a:moveTo>
                    <a:pt x="1602898" y="83381"/>
                  </a:moveTo>
                  <a:lnTo>
                    <a:pt x="1642244" y="99938"/>
                  </a:lnTo>
                  <a:cubicBezTo>
                    <a:pt x="1647652" y="102096"/>
                    <a:pt x="1650355" y="104738"/>
                    <a:pt x="1650355" y="107863"/>
                  </a:cubicBezTo>
                  <a:cubicBezTo>
                    <a:pt x="1651137" y="112241"/>
                    <a:pt x="1646858" y="117252"/>
                    <a:pt x="1637519" y="122895"/>
                  </a:cubicBezTo>
                  <a:lnTo>
                    <a:pt x="1637519" y="208285"/>
                  </a:lnTo>
                  <a:lnTo>
                    <a:pt x="1677330" y="189607"/>
                  </a:lnTo>
                  <a:lnTo>
                    <a:pt x="1683042" y="198350"/>
                  </a:lnTo>
                  <a:cubicBezTo>
                    <a:pt x="1662156" y="223812"/>
                    <a:pt x="1641922" y="243638"/>
                    <a:pt x="1622338" y="257826"/>
                  </a:cubicBezTo>
                  <a:cubicBezTo>
                    <a:pt x="1623901" y="268132"/>
                    <a:pt x="1620900" y="273844"/>
                    <a:pt x="1613334" y="274960"/>
                  </a:cubicBezTo>
                  <a:cubicBezTo>
                    <a:pt x="1610271" y="274960"/>
                    <a:pt x="1607300" y="273037"/>
                    <a:pt x="1604423" y="269193"/>
                  </a:cubicBezTo>
                  <a:lnTo>
                    <a:pt x="1582527" y="233567"/>
                  </a:lnTo>
                  <a:cubicBezTo>
                    <a:pt x="1591866" y="227775"/>
                    <a:pt x="1596145" y="220687"/>
                    <a:pt x="1595363" y="212303"/>
                  </a:cubicBezTo>
                  <a:lnTo>
                    <a:pt x="1595363" y="117369"/>
                  </a:lnTo>
                  <a:lnTo>
                    <a:pt x="1563849" y="117369"/>
                  </a:lnTo>
                  <a:lnTo>
                    <a:pt x="1563849" y="104421"/>
                  </a:lnTo>
                  <a:lnTo>
                    <a:pt x="1591773" y="104421"/>
                  </a:lnTo>
                  <a:close/>
                  <a:moveTo>
                    <a:pt x="195147" y="82841"/>
                  </a:moveTo>
                  <a:lnTo>
                    <a:pt x="221084" y="94022"/>
                  </a:lnTo>
                  <a:lnTo>
                    <a:pt x="228805" y="82841"/>
                  </a:lnTo>
                  <a:close/>
                  <a:moveTo>
                    <a:pt x="983791" y="79827"/>
                  </a:moveTo>
                  <a:lnTo>
                    <a:pt x="1022059" y="96403"/>
                  </a:lnTo>
                  <a:cubicBezTo>
                    <a:pt x="1027392" y="97470"/>
                    <a:pt x="1030058" y="100136"/>
                    <a:pt x="1030058" y="104403"/>
                  </a:cubicBezTo>
                  <a:cubicBezTo>
                    <a:pt x="1030058" y="108744"/>
                    <a:pt x="1026170" y="113636"/>
                    <a:pt x="1018394" y="119081"/>
                  </a:cubicBezTo>
                  <a:lnTo>
                    <a:pt x="1018394" y="195374"/>
                  </a:lnTo>
                  <a:lnTo>
                    <a:pt x="1058317" y="175524"/>
                  </a:lnTo>
                  <a:lnTo>
                    <a:pt x="1062745" y="183058"/>
                  </a:lnTo>
                  <a:cubicBezTo>
                    <a:pt x="1045791" y="206164"/>
                    <a:pt x="1025947" y="226436"/>
                    <a:pt x="1003213" y="243873"/>
                  </a:cubicBezTo>
                  <a:cubicBezTo>
                    <a:pt x="1003213" y="253659"/>
                    <a:pt x="999691" y="258551"/>
                    <a:pt x="992647" y="258551"/>
                  </a:cubicBezTo>
                  <a:cubicBezTo>
                    <a:pt x="990823" y="258551"/>
                    <a:pt x="988368" y="257007"/>
                    <a:pt x="985280" y="253919"/>
                  </a:cubicBezTo>
                  <a:lnTo>
                    <a:pt x="962230" y="219558"/>
                  </a:lnTo>
                  <a:cubicBezTo>
                    <a:pt x="971569" y="213680"/>
                    <a:pt x="976238" y="206418"/>
                    <a:pt x="976238" y="197774"/>
                  </a:cubicBezTo>
                  <a:lnTo>
                    <a:pt x="976238" y="113797"/>
                  </a:lnTo>
                  <a:lnTo>
                    <a:pt x="944724" y="113797"/>
                  </a:lnTo>
                  <a:lnTo>
                    <a:pt x="944724" y="100849"/>
                  </a:lnTo>
                  <a:lnTo>
                    <a:pt x="972648" y="100849"/>
                  </a:lnTo>
                  <a:close/>
                  <a:moveTo>
                    <a:pt x="373075" y="78079"/>
                  </a:moveTo>
                  <a:lnTo>
                    <a:pt x="373075" y="138949"/>
                  </a:lnTo>
                  <a:lnTo>
                    <a:pt x="405910" y="138949"/>
                  </a:lnTo>
                  <a:lnTo>
                    <a:pt x="405910" y="78079"/>
                  </a:lnTo>
                  <a:close/>
                  <a:moveTo>
                    <a:pt x="821941" y="51885"/>
                  </a:moveTo>
                  <a:lnTo>
                    <a:pt x="821941" y="75846"/>
                  </a:lnTo>
                  <a:lnTo>
                    <a:pt x="845269" y="75846"/>
                  </a:lnTo>
                  <a:lnTo>
                    <a:pt x="845269" y="51885"/>
                  </a:lnTo>
                  <a:close/>
                  <a:moveTo>
                    <a:pt x="1359195" y="41476"/>
                  </a:moveTo>
                  <a:lnTo>
                    <a:pt x="1354783" y="42360"/>
                  </a:lnTo>
                  <a:lnTo>
                    <a:pt x="1330338" y="42360"/>
                  </a:lnTo>
                  <a:lnTo>
                    <a:pt x="1330338" y="104514"/>
                  </a:lnTo>
                  <a:lnTo>
                    <a:pt x="1337612" y="88348"/>
                  </a:lnTo>
                  <a:lnTo>
                    <a:pt x="1359570" y="104946"/>
                  </a:lnTo>
                  <a:lnTo>
                    <a:pt x="1359601" y="104031"/>
                  </a:lnTo>
                  <a:lnTo>
                    <a:pt x="1359601" y="51513"/>
                  </a:lnTo>
                  <a:cubicBezTo>
                    <a:pt x="1359601" y="50031"/>
                    <a:pt x="1359505" y="47369"/>
                    <a:pt x="1359313" y="43527"/>
                  </a:cubicBezTo>
                  <a:close/>
                  <a:moveTo>
                    <a:pt x="1464860" y="36407"/>
                  </a:moveTo>
                  <a:lnTo>
                    <a:pt x="1464860" y="81799"/>
                  </a:lnTo>
                  <a:lnTo>
                    <a:pt x="1484635" y="81799"/>
                  </a:lnTo>
                  <a:lnTo>
                    <a:pt x="1484635" y="36407"/>
                  </a:lnTo>
                  <a:close/>
                  <a:moveTo>
                    <a:pt x="1400603" y="36407"/>
                  </a:moveTo>
                  <a:lnTo>
                    <a:pt x="1400603" y="81799"/>
                  </a:lnTo>
                  <a:lnTo>
                    <a:pt x="1420360" y="81799"/>
                  </a:lnTo>
                  <a:lnTo>
                    <a:pt x="1420360" y="36407"/>
                  </a:lnTo>
                  <a:close/>
                  <a:moveTo>
                    <a:pt x="1104416" y="31644"/>
                  </a:moveTo>
                  <a:lnTo>
                    <a:pt x="1104416" y="39235"/>
                  </a:lnTo>
                  <a:cubicBezTo>
                    <a:pt x="1106751" y="73902"/>
                    <a:pt x="1093372" y="101939"/>
                    <a:pt x="1064278" y="123345"/>
                  </a:cubicBezTo>
                  <a:lnTo>
                    <a:pt x="1047016" y="132996"/>
                  </a:lnTo>
                  <a:lnTo>
                    <a:pt x="1141847" y="132996"/>
                  </a:lnTo>
                  <a:lnTo>
                    <a:pt x="1156188" y="116336"/>
                  </a:lnTo>
                  <a:lnTo>
                    <a:pt x="1155296" y="116253"/>
                  </a:lnTo>
                  <a:cubicBezTo>
                    <a:pt x="1141908" y="112142"/>
                    <a:pt x="1135801" y="100105"/>
                    <a:pt x="1136973" y="80144"/>
                  </a:cubicBezTo>
                  <a:lnTo>
                    <a:pt x="1136973" y="31644"/>
                  </a:lnTo>
                  <a:close/>
                  <a:moveTo>
                    <a:pt x="1588703" y="5488"/>
                  </a:moveTo>
                  <a:cubicBezTo>
                    <a:pt x="1630214" y="14504"/>
                    <a:pt x="1650554" y="28401"/>
                    <a:pt x="1649723" y="47178"/>
                  </a:cubicBezTo>
                  <a:cubicBezTo>
                    <a:pt x="1647118" y="62855"/>
                    <a:pt x="1637891" y="71574"/>
                    <a:pt x="1622041" y="73335"/>
                  </a:cubicBezTo>
                  <a:cubicBezTo>
                    <a:pt x="1613855" y="73335"/>
                    <a:pt x="1607902" y="67754"/>
                    <a:pt x="1604181" y="56592"/>
                  </a:cubicBezTo>
                  <a:cubicBezTo>
                    <a:pt x="1600411" y="40692"/>
                    <a:pt x="1593782" y="25660"/>
                    <a:pt x="1584294" y="11497"/>
                  </a:cubicBezTo>
                  <a:close/>
                  <a:moveTo>
                    <a:pt x="967588" y="4316"/>
                  </a:moveTo>
                  <a:cubicBezTo>
                    <a:pt x="1011207" y="13332"/>
                    <a:pt x="1032191" y="27341"/>
                    <a:pt x="1030542" y="46341"/>
                  </a:cubicBezTo>
                  <a:cubicBezTo>
                    <a:pt x="1027975" y="60939"/>
                    <a:pt x="1018840" y="69546"/>
                    <a:pt x="1003139" y="72163"/>
                  </a:cubicBezTo>
                  <a:cubicBezTo>
                    <a:pt x="993874" y="72163"/>
                    <a:pt x="987940" y="66991"/>
                    <a:pt x="985335" y="56647"/>
                  </a:cubicBezTo>
                  <a:cubicBezTo>
                    <a:pt x="982123" y="42186"/>
                    <a:pt x="975401" y="26863"/>
                    <a:pt x="965169" y="10678"/>
                  </a:cubicBezTo>
                  <a:close/>
                  <a:moveTo>
                    <a:pt x="1492132" y="2418"/>
                  </a:moveTo>
                  <a:lnTo>
                    <a:pt x="1531628" y="19013"/>
                  </a:lnTo>
                  <a:cubicBezTo>
                    <a:pt x="1536192" y="20154"/>
                    <a:pt x="1538474" y="22467"/>
                    <a:pt x="1538474" y="25952"/>
                  </a:cubicBezTo>
                  <a:cubicBezTo>
                    <a:pt x="1539243" y="30937"/>
                    <a:pt x="1535348" y="36221"/>
                    <a:pt x="1526791" y="41802"/>
                  </a:cubicBezTo>
                  <a:lnTo>
                    <a:pt x="1526791" y="94692"/>
                  </a:lnTo>
                  <a:cubicBezTo>
                    <a:pt x="1526791" y="96242"/>
                    <a:pt x="1526791" y="102945"/>
                    <a:pt x="1526791" y="114802"/>
                  </a:cubicBezTo>
                  <a:cubicBezTo>
                    <a:pt x="1527572" y="135849"/>
                    <a:pt x="1527963" y="149374"/>
                    <a:pt x="1527963" y="155376"/>
                  </a:cubicBezTo>
                  <a:cubicBezTo>
                    <a:pt x="1527963" y="161156"/>
                    <a:pt x="1525420" y="164684"/>
                    <a:pt x="1520335" y="165962"/>
                  </a:cubicBezTo>
                  <a:cubicBezTo>
                    <a:pt x="1512547" y="168293"/>
                    <a:pt x="1500647" y="169459"/>
                    <a:pt x="1484635" y="169459"/>
                  </a:cubicBezTo>
                  <a:lnTo>
                    <a:pt x="1484635" y="154279"/>
                  </a:lnTo>
                  <a:lnTo>
                    <a:pt x="1464860" y="154279"/>
                  </a:lnTo>
                  <a:lnTo>
                    <a:pt x="1464860" y="196099"/>
                  </a:lnTo>
                  <a:lnTo>
                    <a:pt x="1482403" y="196099"/>
                  </a:lnTo>
                  <a:lnTo>
                    <a:pt x="1499946" y="171561"/>
                  </a:lnTo>
                  <a:lnTo>
                    <a:pt x="1533879" y="194927"/>
                  </a:lnTo>
                  <a:cubicBezTo>
                    <a:pt x="1537674" y="194927"/>
                    <a:pt x="1539112" y="196937"/>
                    <a:pt x="1538195" y="200955"/>
                  </a:cubicBezTo>
                  <a:cubicBezTo>
                    <a:pt x="1537103" y="206350"/>
                    <a:pt x="1532874" y="209047"/>
                    <a:pt x="1525507" y="209047"/>
                  </a:cubicBezTo>
                  <a:lnTo>
                    <a:pt x="1464860" y="209047"/>
                  </a:lnTo>
                  <a:lnTo>
                    <a:pt x="1464860" y="253249"/>
                  </a:lnTo>
                  <a:lnTo>
                    <a:pt x="1487351" y="253249"/>
                  </a:lnTo>
                  <a:lnTo>
                    <a:pt x="1508392" y="229883"/>
                  </a:lnTo>
                  <a:lnTo>
                    <a:pt x="1544613" y="253045"/>
                  </a:lnTo>
                  <a:cubicBezTo>
                    <a:pt x="1546709" y="255141"/>
                    <a:pt x="1547757" y="256778"/>
                    <a:pt x="1547757" y="257956"/>
                  </a:cubicBezTo>
                  <a:cubicBezTo>
                    <a:pt x="1547757" y="263450"/>
                    <a:pt x="1543453" y="266197"/>
                    <a:pt x="1534846" y="266197"/>
                  </a:cubicBezTo>
                  <a:lnTo>
                    <a:pt x="1323473" y="266197"/>
                  </a:lnTo>
                  <a:lnTo>
                    <a:pt x="1323473" y="253249"/>
                  </a:lnTo>
                  <a:lnTo>
                    <a:pt x="1420360" y="253249"/>
                  </a:lnTo>
                  <a:lnTo>
                    <a:pt x="1420360" y="209047"/>
                  </a:lnTo>
                  <a:lnTo>
                    <a:pt x="1354987" y="209047"/>
                  </a:lnTo>
                  <a:lnTo>
                    <a:pt x="1354987" y="196099"/>
                  </a:lnTo>
                  <a:lnTo>
                    <a:pt x="1420360" y="196099"/>
                  </a:lnTo>
                  <a:lnTo>
                    <a:pt x="1420360" y="154279"/>
                  </a:lnTo>
                  <a:lnTo>
                    <a:pt x="1400603" y="154279"/>
                  </a:lnTo>
                  <a:lnTo>
                    <a:pt x="1400603" y="157720"/>
                  </a:lnTo>
                  <a:cubicBezTo>
                    <a:pt x="1400603" y="164269"/>
                    <a:pt x="1398414" y="168095"/>
                    <a:pt x="1394036" y="169199"/>
                  </a:cubicBezTo>
                  <a:cubicBezTo>
                    <a:pt x="1388604" y="170451"/>
                    <a:pt x="1382824" y="171391"/>
                    <a:pt x="1376698" y="172017"/>
                  </a:cubicBezTo>
                  <a:lnTo>
                    <a:pt x="1372249" y="172232"/>
                  </a:lnTo>
                  <a:lnTo>
                    <a:pt x="1373535" y="178463"/>
                  </a:lnTo>
                  <a:cubicBezTo>
                    <a:pt x="1342256" y="200304"/>
                    <a:pt x="1313458" y="219118"/>
                    <a:pt x="1287140" y="234906"/>
                  </a:cubicBezTo>
                  <a:cubicBezTo>
                    <a:pt x="1287140" y="244518"/>
                    <a:pt x="1284393" y="249324"/>
                    <a:pt x="1278899" y="249324"/>
                  </a:cubicBezTo>
                  <a:cubicBezTo>
                    <a:pt x="1274818" y="249324"/>
                    <a:pt x="1272226" y="247662"/>
                    <a:pt x="1271123" y="244338"/>
                  </a:cubicBezTo>
                  <a:lnTo>
                    <a:pt x="1255477" y="196676"/>
                  </a:lnTo>
                  <a:cubicBezTo>
                    <a:pt x="1263625" y="196676"/>
                    <a:pt x="1274310" y="194729"/>
                    <a:pt x="1287531" y="190835"/>
                  </a:cubicBezTo>
                  <a:cubicBezTo>
                    <a:pt x="1288771" y="190835"/>
                    <a:pt x="1288591" y="190835"/>
                    <a:pt x="1286991" y="190835"/>
                  </a:cubicBezTo>
                  <a:lnTo>
                    <a:pt x="1286991" y="119751"/>
                  </a:lnTo>
                  <a:lnTo>
                    <a:pt x="1260147" y="119751"/>
                  </a:lnTo>
                  <a:lnTo>
                    <a:pt x="1260147" y="106803"/>
                  </a:lnTo>
                  <a:lnTo>
                    <a:pt x="1286991" y="106803"/>
                  </a:lnTo>
                  <a:lnTo>
                    <a:pt x="1286991" y="42360"/>
                  </a:lnTo>
                  <a:lnTo>
                    <a:pt x="1258975" y="42360"/>
                  </a:lnTo>
                  <a:lnTo>
                    <a:pt x="1258975" y="29412"/>
                  </a:lnTo>
                  <a:lnTo>
                    <a:pt x="1317538" y="29412"/>
                  </a:lnTo>
                  <a:lnTo>
                    <a:pt x="1332775" y="8371"/>
                  </a:lnTo>
                  <a:lnTo>
                    <a:pt x="1358448" y="26136"/>
                  </a:lnTo>
                  <a:lnTo>
                    <a:pt x="1358448" y="18017"/>
                  </a:lnTo>
                  <a:cubicBezTo>
                    <a:pt x="1358448" y="15041"/>
                    <a:pt x="1358448" y="12570"/>
                    <a:pt x="1358448" y="10604"/>
                  </a:cubicBezTo>
                  <a:lnTo>
                    <a:pt x="1405719" y="23459"/>
                  </a:lnTo>
                  <a:lnTo>
                    <a:pt x="1481007" y="23459"/>
                  </a:lnTo>
                  <a:close/>
                  <a:moveTo>
                    <a:pt x="122579" y="2139"/>
                  </a:moveTo>
                  <a:lnTo>
                    <a:pt x="170297" y="6846"/>
                  </a:lnTo>
                  <a:cubicBezTo>
                    <a:pt x="176721" y="6846"/>
                    <a:pt x="179933" y="8793"/>
                    <a:pt x="179933" y="12687"/>
                  </a:cubicBezTo>
                  <a:cubicBezTo>
                    <a:pt x="180715" y="19013"/>
                    <a:pt x="176436" y="23775"/>
                    <a:pt x="167097" y="26975"/>
                  </a:cubicBezTo>
                  <a:lnTo>
                    <a:pt x="167097" y="68703"/>
                  </a:lnTo>
                  <a:lnTo>
                    <a:pt x="174966" y="68703"/>
                  </a:lnTo>
                  <a:cubicBezTo>
                    <a:pt x="182904" y="52145"/>
                    <a:pt x="189434" y="31514"/>
                    <a:pt x="194556" y="6809"/>
                  </a:cubicBezTo>
                  <a:lnTo>
                    <a:pt x="240692" y="22194"/>
                  </a:lnTo>
                  <a:cubicBezTo>
                    <a:pt x="246149" y="23285"/>
                    <a:pt x="248878" y="25573"/>
                    <a:pt x="248878" y="29058"/>
                  </a:cubicBezTo>
                  <a:cubicBezTo>
                    <a:pt x="248878" y="36115"/>
                    <a:pt x="243539" y="39644"/>
                    <a:pt x="232860" y="39644"/>
                  </a:cubicBezTo>
                  <a:cubicBezTo>
                    <a:pt x="217767" y="55482"/>
                    <a:pt x="204416" y="65168"/>
                    <a:pt x="192807" y="68703"/>
                  </a:cubicBezTo>
                  <a:lnTo>
                    <a:pt x="226777" y="68703"/>
                  </a:lnTo>
                  <a:lnTo>
                    <a:pt x="241920" y="48834"/>
                  </a:lnTo>
                  <a:lnTo>
                    <a:pt x="283406" y="74898"/>
                  </a:lnTo>
                  <a:cubicBezTo>
                    <a:pt x="286841" y="77180"/>
                    <a:pt x="288559" y="79375"/>
                    <a:pt x="288559" y="81483"/>
                  </a:cubicBezTo>
                  <a:cubicBezTo>
                    <a:pt x="289341" y="88354"/>
                    <a:pt x="283009" y="92248"/>
                    <a:pt x="269565" y="93166"/>
                  </a:cubicBezTo>
                  <a:cubicBezTo>
                    <a:pt x="256394" y="99330"/>
                    <a:pt x="245994" y="102741"/>
                    <a:pt x="238367" y="103398"/>
                  </a:cubicBezTo>
                  <a:cubicBezTo>
                    <a:pt x="240699" y="102691"/>
                    <a:pt x="241474" y="103981"/>
                    <a:pt x="240692" y="107268"/>
                  </a:cubicBezTo>
                  <a:cubicBezTo>
                    <a:pt x="241474" y="110443"/>
                    <a:pt x="237976" y="114858"/>
                    <a:pt x="230200" y="120513"/>
                  </a:cubicBezTo>
                  <a:lnTo>
                    <a:pt x="230200" y="124457"/>
                  </a:lnTo>
                  <a:cubicBezTo>
                    <a:pt x="230200" y="139737"/>
                    <a:pt x="230553" y="153863"/>
                    <a:pt x="231260" y="166836"/>
                  </a:cubicBezTo>
                  <a:cubicBezTo>
                    <a:pt x="232104" y="173843"/>
                    <a:pt x="229096" y="177936"/>
                    <a:pt x="222238" y="179114"/>
                  </a:cubicBezTo>
                  <a:cubicBezTo>
                    <a:pt x="221680" y="179114"/>
                    <a:pt x="220278" y="179493"/>
                    <a:pt x="218033" y="180249"/>
                  </a:cubicBezTo>
                  <a:lnTo>
                    <a:pt x="201562" y="181497"/>
                  </a:lnTo>
                  <a:lnTo>
                    <a:pt x="204360" y="185012"/>
                  </a:lnTo>
                  <a:cubicBezTo>
                    <a:pt x="205191" y="190630"/>
                    <a:pt x="201712" y="195051"/>
                    <a:pt x="193923" y="198276"/>
                  </a:cubicBezTo>
                  <a:lnTo>
                    <a:pt x="193923" y="223521"/>
                  </a:lnTo>
                  <a:cubicBezTo>
                    <a:pt x="193154" y="230702"/>
                    <a:pt x="196249" y="234299"/>
                    <a:pt x="203206" y="234311"/>
                  </a:cubicBezTo>
                  <a:lnTo>
                    <a:pt x="227707" y="234311"/>
                  </a:lnTo>
                  <a:cubicBezTo>
                    <a:pt x="234392" y="234311"/>
                    <a:pt x="239099" y="230559"/>
                    <a:pt x="241827" y="223056"/>
                  </a:cubicBezTo>
                  <a:lnTo>
                    <a:pt x="257566" y="180603"/>
                  </a:lnTo>
                  <a:lnTo>
                    <a:pt x="267295" y="180603"/>
                  </a:lnTo>
                  <a:lnTo>
                    <a:pt x="269714" y="222126"/>
                  </a:lnTo>
                  <a:cubicBezTo>
                    <a:pt x="270433" y="227136"/>
                    <a:pt x="272635" y="230566"/>
                    <a:pt x="276318" y="232413"/>
                  </a:cubicBezTo>
                  <a:cubicBezTo>
                    <a:pt x="282879" y="235229"/>
                    <a:pt x="286159" y="239359"/>
                    <a:pt x="286159" y="244803"/>
                  </a:cubicBezTo>
                  <a:cubicBezTo>
                    <a:pt x="284324" y="261187"/>
                    <a:pt x="267568" y="269788"/>
                    <a:pt x="235893" y="270607"/>
                  </a:cubicBezTo>
                  <a:lnTo>
                    <a:pt x="188026" y="270607"/>
                  </a:lnTo>
                  <a:cubicBezTo>
                    <a:pt x="163072" y="270607"/>
                    <a:pt x="150596" y="258911"/>
                    <a:pt x="150596" y="235520"/>
                  </a:cubicBezTo>
                  <a:lnTo>
                    <a:pt x="150596" y="207503"/>
                  </a:lnTo>
                  <a:cubicBezTo>
                    <a:pt x="150596" y="199132"/>
                    <a:pt x="150205" y="188212"/>
                    <a:pt x="149424" y="174743"/>
                  </a:cubicBezTo>
                  <a:lnTo>
                    <a:pt x="186854" y="178625"/>
                  </a:lnTo>
                  <a:lnTo>
                    <a:pt x="186854" y="170947"/>
                  </a:lnTo>
                  <a:lnTo>
                    <a:pt x="99231" y="170947"/>
                  </a:lnTo>
                  <a:lnTo>
                    <a:pt x="99231" y="174371"/>
                  </a:lnTo>
                  <a:lnTo>
                    <a:pt x="98715" y="176005"/>
                  </a:lnTo>
                  <a:lnTo>
                    <a:pt x="140364" y="184119"/>
                  </a:lnTo>
                  <a:cubicBezTo>
                    <a:pt x="145721" y="184119"/>
                    <a:pt x="148400" y="186116"/>
                    <a:pt x="148400" y="190109"/>
                  </a:cubicBezTo>
                  <a:cubicBezTo>
                    <a:pt x="149182" y="195727"/>
                    <a:pt x="144785" y="199777"/>
                    <a:pt x="135210" y="202257"/>
                  </a:cubicBezTo>
                  <a:cubicBezTo>
                    <a:pt x="129729" y="246881"/>
                    <a:pt x="85917" y="272777"/>
                    <a:pt x="3777" y="279945"/>
                  </a:cubicBezTo>
                  <a:lnTo>
                    <a:pt x="0" y="270532"/>
                  </a:lnTo>
                  <a:cubicBezTo>
                    <a:pt x="49030" y="255231"/>
                    <a:pt x="78581" y="233445"/>
                    <a:pt x="88655" y="205174"/>
                  </a:cubicBezTo>
                  <a:lnTo>
                    <a:pt x="91008" y="185184"/>
                  </a:lnTo>
                  <a:lnTo>
                    <a:pt x="89148" y="186109"/>
                  </a:lnTo>
                  <a:cubicBezTo>
                    <a:pt x="79065" y="188453"/>
                    <a:pt x="67593" y="189625"/>
                    <a:pt x="54732" y="189625"/>
                  </a:cubicBezTo>
                  <a:cubicBezTo>
                    <a:pt x="55501" y="176963"/>
                    <a:pt x="55885" y="158669"/>
                    <a:pt x="55885" y="134745"/>
                  </a:cubicBezTo>
                  <a:lnTo>
                    <a:pt x="55885" y="124253"/>
                  </a:lnTo>
                  <a:cubicBezTo>
                    <a:pt x="55885" y="114157"/>
                    <a:pt x="55885" y="103249"/>
                    <a:pt x="55885" y="91529"/>
                  </a:cubicBezTo>
                  <a:lnTo>
                    <a:pt x="104384" y="103231"/>
                  </a:lnTo>
                  <a:lnTo>
                    <a:pt x="182166" y="103231"/>
                  </a:lnTo>
                  <a:lnTo>
                    <a:pt x="194333" y="82841"/>
                  </a:lnTo>
                  <a:lnTo>
                    <a:pt x="54862" y="82841"/>
                  </a:lnTo>
                  <a:cubicBezTo>
                    <a:pt x="54862" y="82792"/>
                    <a:pt x="54862" y="83784"/>
                    <a:pt x="54862" y="85818"/>
                  </a:cubicBezTo>
                  <a:cubicBezTo>
                    <a:pt x="53969" y="114095"/>
                    <a:pt x="43011" y="128668"/>
                    <a:pt x="21989" y="129536"/>
                  </a:cubicBezTo>
                  <a:cubicBezTo>
                    <a:pt x="8917" y="128606"/>
                    <a:pt x="1941" y="120675"/>
                    <a:pt x="1060" y="105742"/>
                  </a:cubicBezTo>
                  <a:cubicBezTo>
                    <a:pt x="254" y="97569"/>
                    <a:pt x="5097" y="90400"/>
                    <a:pt x="15590" y="84236"/>
                  </a:cubicBezTo>
                  <a:cubicBezTo>
                    <a:pt x="26281" y="77837"/>
                    <a:pt x="34069" y="65267"/>
                    <a:pt x="38956" y="46527"/>
                  </a:cubicBezTo>
                  <a:lnTo>
                    <a:pt x="47104" y="46527"/>
                  </a:lnTo>
                  <a:cubicBezTo>
                    <a:pt x="49882" y="54911"/>
                    <a:pt x="51910" y="62303"/>
                    <a:pt x="53188" y="68703"/>
                  </a:cubicBezTo>
                  <a:lnTo>
                    <a:pt x="76500" y="68703"/>
                  </a:lnTo>
                  <a:lnTo>
                    <a:pt x="73492" y="64827"/>
                  </a:lnTo>
                  <a:cubicBezTo>
                    <a:pt x="72566" y="63002"/>
                    <a:pt x="71869" y="60839"/>
                    <a:pt x="71400" y="58340"/>
                  </a:cubicBezTo>
                  <a:cubicBezTo>
                    <a:pt x="68312" y="43668"/>
                    <a:pt x="62024" y="29722"/>
                    <a:pt x="52536" y="16501"/>
                  </a:cubicBezTo>
                  <a:lnTo>
                    <a:pt x="56443" y="8985"/>
                  </a:lnTo>
                  <a:cubicBezTo>
                    <a:pt x="96738" y="17233"/>
                    <a:pt x="115677" y="30051"/>
                    <a:pt x="113258" y="47439"/>
                  </a:cubicBezTo>
                  <a:cubicBezTo>
                    <a:pt x="112390" y="54787"/>
                    <a:pt x="109852" y="60522"/>
                    <a:pt x="105645" y="64642"/>
                  </a:cubicBezTo>
                  <a:lnTo>
                    <a:pt x="99467" y="68703"/>
                  </a:lnTo>
                  <a:lnTo>
                    <a:pt x="123751" y="68703"/>
                  </a:lnTo>
                  <a:lnTo>
                    <a:pt x="123751" y="57075"/>
                  </a:lnTo>
                  <a:cubicBezTo>
                    <a:pt x="123751" y="49485"/>
                    <a:pt x="123360" y="40233"/>
                    <a:pt x="122579" y="29319"/>
                  </a:cubicBezTo>
                  <a:cubicBezTo>
                    <a:pt x="122579" y="19806"/>
                    <a:pt x="122579" y="10746"/>
                    <a:pt x="122579" y="2139"/>
                  </a:cubicBezTo>
                  <a:close/>
                  <a:moveTo>
                    <a:pt x="363699" y="2065"/>
                  </a:moveTo>
                  <a:lnTo>
                    <a:pt x="415398" y="9097"/>
                  </a:lnTo>
                  <a:cubicBezTo>
                    <a:pt x="421587" y="9097"/>
                    <a:pt x="424681" y="11447"/>
                    <a:pt x="424681" y="16148"/>
                  </a:cubicBezTo>
                  <a:cubicBezTo>
                    <a:pt x="424681" y="21927"/>
                    <a:pt x="419596" y="26082"/>
                    <a:pt x="409426" y="28612"/>
                  </a:cubicBezTo>
                  <a:cubicBezTo>
                    <a:pt x="400472" y="44995"/>
                    <a:pt x="391902" y="57168"/>
                    <a:pt x="383716" y="65131"/>
                  </a:cubicBezTo>
                  <a:lnTo>
                    <a:pt x="401110" y="65131"/>
                  </a:lnTo>
                  <a:lnTo>
                    <a:pt x="412273" y="45262"/>
                  </a:lnTo>
                  <a:lnTo>
                    <a:pt x="449777" y="60833"/>
                  </a:lnTo>
                  <a:cubicBezTo>
                    <a:pt x="454093" y="62991"/>
                    <a:pt x="456251" y="65596"/>
                    <a:pt x="456251" y="68647"/>
                  </a:cubicBezTo>
                  <a:cubicBezTo>
                    <a:pt x="457020" y="74600"/>
                    <a:pt x="453907" y="79579"/>
                    <a:pt x="446912" y="83585"/>
                  </a:cubicBezTo>
                  <a:lnTo>
                    <a:pt x="446912" y="124308"/>
                  </a:lnTo>
                  <a:lnTo>
                    <a:pt x="470762" y="35570"/>
                  </a:lnTo>
                  <a:cubicBezTo>
                    <a:pt x="473094" y="26256"/>
                    <a:pt x="474260" y="15838"/>
                    <a:pt x="474260" y="4316"/>
                  </a:cubicBezTo>
                  <a:lnTo>
                    <a:pt x="526721" y="12613"/>
                  </a:lnTo>
                  <a:cubicBezTo>
                    <a:pt x="531534" y="13828"/>
                    <a:pt x="533940" y="16141"/>
                    <a:pt x="533940" y="19552"/>
                  </a:cubicBezTo>
                  <a:cubicBezTo>
                    <a:pt x="533940" y="25170"/>
                    <a:pt x="528948" y="29641"/>
                    <a:pt x="518964" y="32965"/>
                  </a:cubicBezTo>
                  <a:cubicBezTo>
                    <a:pt x="513941" y="43730"/>
                    <a:pt x="509203" y="52865"/>
                    <a:pt x="504751" y="60368"/>
                  </a:cubicBezTo>
                  <a:lnTo>
                    <a:pt x="543130" y="60368"/>
                  </a:lnTo>
                  <a:lnTo>
                    <a:pt x="555445" y="39328"/>
                  </a:lnTo>
                  <a:lnTo>
                    <a:pt x="595182" y="56071"/>
                  </a:lnTo>
                  <a:cubicBezTo>
                    <a:pt x="599486" y="58229"/>
                    <a:pt x="601638" y="60492"/>
                    <a:pt x="601638" y="62861"/>
                  </a:cubicBezTo>
                  <a:cubicBezTo>
                    <a:pt x="602419" y="67661"/>
                    <a:pt x="598922" y="73248"/>
                    <a:pt x="591145" y="79623"/>
                  </a:cubicBezTo>
                  <a:cubicBezTo>
                    <a:pt x="591145" y="92286"/>
                    <a:pt x="590346" y="122119"/>
                    <a:pt x="588746" y="169124"/>
                  </a:cubicBezTo>
                  <a:cubicBezTo>
                    <a:pt x="588001" y="192751"/>
                    <a:pt x="587629" y="210598"/>
                    <a:pt x="587629" y="222665"/>
                  </a:cubicBezTo>
                  <a:cubicBezTo>
                    <a:pt x="587629" y="256834"/>
                    <a:pt x="564239" y="275146"/>
                    <a:pt x="517457" y="277601"/>
                  </a:cubicBezTo>
                  <a:cubicBezTo>
                    <a:pt x="519789" y="257001"/>
                    <a:pt x="504224" y="243954"/>
                    <a:pt x="470762" y="238460"/>
                  </a:cubicBezTo>
                  <a:lnTo>
                    <a:pt x="472474" y="227260"/>
                  </a:lnTo>
                  <a:lnTo>
                    <a:pt x="523689" y="230832"/>
                  </a:lnTo>
                  <a:cubicBezTo>
                    <a:pt x="535980" y="231564"/>
                    <a:pt x="542460" y="226076"/>
                    <a:pt x="543130" y="214368"/>
                  </a:cubicBezTo>
                  <a:cubicBezTo>
                    <a:pt x="544692" y="189291"/>
                    <a:pt x="545865" y="150384"/>
                    <a:pt x="546646" y="97650"/>
                  </a:cubicBezTo>
                  <a:cubicBezTo>
                    <a:pt x="547415" y="84491"/>
                    <a:pt x="547799" y="76380"/>
                    <a:pt x="547799" y="73316"/>
                  </a:cubicBezTo>
                  <a:lnTo>
                    <a:pt x="499821" y="73316"/>
                  </a:lnTo>
                  <a:lnTo>
                    <a:pt x="478934" y="106744"/>
                  </a:lnTo>
                  <a:lnTo>
                    <a:pt x="521103" y="133331"/>
                  </a:lnTo>
                  <a:cubicBezTo>
                    <a:pt x="530796" y="142627"/>
                    <a:pt x="535043" y="151674"/>
                    <a:pt x="533847" y="160474"/>
                  </a:cubicBezTo>
                  <a:cubicBezTo>
                    <a:pt x="532978" y="176894"/>
                    <a:pt x="523770" y="185979"/>
                    <a:pt x="506220" y="187728"/>
                  </a:cubicBezTo>
                  <a:cubicBezTo>
                    <a:pt x="496125" y="187728"/>
                    <a:pt x="490141" y="181682"/>
                    <a:pt x="488268" y="169589"/>
                  </a:cubicBezTo>
                  <a:cubicBezTo>
                    <a:pt x="486346" y="158086"/>
                    <a:pt x="483926" y="147409"/>
                    <a:pt x="481008" y="137559"/>
                  </a:cubicBezTo>
                  <a:lnTo>
                    <a:pt x="472413" y="114847"/>
                  </a:lnTo>
                  <a:lnTo>
                    <a:pt x="451526" y="139842"/>
                  </a:lnTo>
                  <a:lnTo>
                    <a:pt x="446912" y="137180"/>
                  </a:lnTo>
                  <a:lnTo>
                    <a:pt x="446912" y="151358"/>
                  </a:lnTo>
                  <a:cubicBezTo>
                    <a:pt x="446912" y="156021"/>
                    <a:pt x="446912" y="169887"/>
                    <a:pt x="446912" y="192955"/>
                  </a:cubicBezTo>
                  <a:cubicBezTo>
                    <a:pt x="447681" y="220948"/>
                    <a:pt x="448066" y="238112"/>
                    <a:pt x="448066" y="244450"/>
                  </a:cubicBezTo>
                  <a:cubicBezTo>
                    <a:pt x="448847" y="249597"/>
                    <a:pt x="445902" y="252772"/>
                    <a:pt x="439229" y="253975"/>
                  </a:cubicBezTo>
                  <a:cubicBezTo>
                    <a:pt x="429890" y="255525"/>
                    <a:pt x="418784" y="256300"/>
                    <a:pt x="405910" y="256300"/>
                  </a:cubicBezTo>
                  <a:lnTo>
                    <a:pt x="405910" y="237622"/>
                  </a:lnTo>
                  <a:lnTo>
                    <a:pt x="373075" y="237622"/>
                  </a:lnTo>
                  <a:lnTo>
                    <a:pt x="373075" y="252729"/>
                  </a:lnTo>
                  <a:cubicBezTo>
                    <a:pt x="373075" y="260356"/>
                    <a:pt x="368157" y="264653"/>
                    <a:pt x="358322" y="265621"/>
                  </a:cubicBezTo>
                  <a:cubicBezTo>
                    <a:pt x="354366" y="266415"/>
                    <a:pt x="348909" y="267196"/>
                    <a:pt x="341951" y="267965"/>
                  </a:cubicBezTo>
                  <a:cubicBezTo>
                    <a:pt x="338007" y="268759"/>
                    <a:pt x="333939" y="269155"/>
                    <a:pt x="329747" y="269155"/>
                  </a:cubicBezTo>
                  <a:cubicBezTo>
                    <a:pt x="329747" y="257410"/>
                    <a:pt x="330138" y="238720"/>
                    <a:pt x="330919" y="213084"/>
                  </a:cubicBezTo>
                  <a:cubicBezTo>
                    <a:pt x="330919" y="192124"/>
                    <a:pt x="330919" y="178538"/>
                    <a:pt x="330919" y="172324"/>
                  </a:cubicBezTo>
                  <a:lnTo>
                    <a:pt x="330919" y="128066"/>
                  </a:lnTo>
                  <a:cubicBezTo>
                    <a:pt x="330919" y="103336"/>
                    <a:pt x="330529" y="78073"/>
                    <a:pt x="329747" y="52276"/>
                  </a:cubicBezTo>
                  <a:lnTo>
                    <a:pt x="363011" y="60443"/>
                  </a:lnTo>
                  <a:cubicBezTo>
                    <a:pt x="365020" y="48685"/>
                    <a:pt x="365249" y="29226"/>
                    <a:pt x="363699" y="2065"/>
                  </a:cubicBezTo>
                  <a:close/>
                  <a:moveTo>
                    <a:pt x="1710724" y="1972"/>
                  </a:moveTo>
                  <a:lnTo>
                    <a:pt x="1761344" y="12576"/>
                  </a:lnTo>
                  <a:cubicBezTo>
                    <a:pt x="1766342" y="13816"/>
                    <a:pt x="1768841" y="15745"/>
                    <a:pt x="1768841" y="18361"/>
                  </a:cubicBezTo>
                  <a:cubicBezTo>
                    <a:pt x="1769610" y="24860"/>
                    <a:pt x="1765325" y="29108"/>
                    <a:pt x="1755986" y="31105"/>
                  </a:cubicBezTo>
                  <a:cubicBezTo>
                    <a:pt x="1783978" y="60300"/>
                    <a:pt x="1817055" y="80906"/>
                    <a:pt x="1855217" y="92924"/>
                  </a:cubicBezTo>
                  <a:lnTo>
                    <a:pt x="1853487" y="101575"/>
                  </a:lnTo>
                  <a:cubicBezTo>
                    <a:pt x="1843850" y="105606"/>
                    <a:pt x="1834015" y="117593"/>
                    <a:pt x="1823982" y="137536"/>
                  </a:cubicBezTo>
                  <a:cubicBezTo>
                    <a:pt x="1788362" y="118138"/>
                    <a:pt x="1762826" y="86227"/>
                    <a:pt x="1747373" y="41802"/>
                  </a:cubicBezTo>
                  <a:cubicBezTo>
                    <a:pt x="1735528" y="70476"/>
                    <a:pt x="1721669" y="91647"/>
                    <a:pt x="1705794" y="105314"/>
                  </a:cubicBezTo>
                  <a:lnTo>
                    <a:pt x="1730016" y="107063"/>
                  </a:lnTo>
                  <a:cubicBezTo>
                    <a:pt x="1735659" y="107063"/>
                    <a:pt x="1738480" y="109023"/>
                    <a:pt x="1738480" y="112942"/>
                  </a:cubicBezTo>
                  <a:cubicBezTo>
                    <a:pt x="1738480" y="118324"/>
                    <a:pt x="1734592" y="122963"/>
                    <a:pt x="1726816" y="126857"/>
                  </a:cubicBezTo>
                  <a:lnTo>
                    <a:pt x="1726816" y="166576"/>
                  </a:lnTo>
                  <a:cubicBezTo>
                    <a:pt x="1750393" y="150229"/>
                    <a:pt x="1767874" y="132717"/>
                    <a:pt x="1779259" y="114039"/>
                  </a:cubicBezTo>
                  <a:lnTo>
                    <a:pt x="1816820" y="142893"/>
                  </a:lnTo>
                  <a:cubicBezTo>
                    <a:pt x="1819846" y="144903"/>
                    <a:pt x="1821359" y="147023"/>
                    <a:pt x="1821359" y="149256"/>
                  </a:cubicBezTo>
                  <a:cubicBezTo>
                    <a:pt x="1822140" y="155445"/>
                    <a:pt x="1817836" y="158539"/>
                    <a:pt x="1808448" y="158539"/>
                  </a:cubicBezTo>
                  <a:cubicBezTo>
                    <a:pt x="1805819" y="158539"/>
                    <a:pt x="1802898" y="158154"/>
                    <a:pt x="1799686" y="157385"/>
                  </a:cubicBezTo>
                  <a:cubicBezTo>
                    <a:pt x="1779185" y="168907"/>
                    <a:pt x="1754895" y="178358"/>
                    <a:pt x="1726816" y="185737"/>
                  </a:cubicBezTo>
                  <a:lnTo>
                    <a:pt x="1726816" y="221065"/>
                  </a:lnTo>
                  <a:cubicBezTo>
                    <a:pt x="1726034" y="229102"/>
                    <a:pt x="1729594" y="233127"/>
                    <a:pt x="1737494" y="233139"/>
                  </a:cubicBezTo>
                  <a:lnTo>
                    <a:pt x="1785101" y="233139"/>
                  </a:lnTo>
                  <a:cubicBezTo>
                    <a:pt x="1791761" y="233139"/>
                    <a:pt x="1796486" y="228966"/>
                    <a:pt x="1799276" y="220619"/>
                  </a:cubicBezTo>
                  <a:lnTo>
                    <a:pt x="1817806" y="174743"/>
                  </a:lnTo>
                  <a:lnTo>
                    <a:pt x="1827107" y="178035"/>
                  </a:lnTo>
                  <a:lnTo>
                    <a:pt x="1828335" y="219168"/>
                  </a:lnTo>
                  <a:cubicBezTo>
                    <a:pt x="1828360" y="224997"/>
                    <a:pt x="1830047" y="229580"/>
                    <a:pt x="1833395" y="232916"/>
                  </a:cubicBezTo>
                  <a:cubicBezTo>
                    <a:pt x="1838604" y="237356"/>
                    <a:pt x="1840793" y="241889"/>
                    <a:pt x="1839962" y="246515"/>
                  </a:cubicBezTo>
                  <a:cubicBezTo>
                    <a:pt x="1839082" y="261807"/>
                    <a:pt x="1823523" y="269453"/>
                    <a:pt x="1793286" y="269453"/>
                  </a:cubicBezTo>
                  <a:lnTo>
                    <a:pt x="1719858" y="269453"/>
                  </a:lnTo>
                  <a:cubicBezTo>
                    <a:pt x="1694830" y="270222"/>
                    <a:pt x="1682701" y="258520"/>
                    <a:pt x="1683470" y="234348"/>
                  </a:cubicBezTo>
                  <a:lnTo>
                    <a:pt x="1683470" y="158483"/>
                  </a:lnTo>
                  <a:cubicBezTo>
                    <a:pt x="1683470" y="150694"/>
                    <a:pt x="1683470" y="139818"/>
                    <a:pt x="1683470" y="125853"/>
                  </a:cubicBezTo>
                  <a:cubicBezTo>
                    <a:pt x="1674751" y="135564"/>
                    <a:pt x="1662634" y="144903"/>
                    <a:pt x="1647118" y="153869"/>
                  </a:cubicBezTo>
                  <a:lnTo>
                    <a:pt x="1639119" y="147767"/>
                  </a:lnTo>
                  <a:cubicBezTo>
                    <a:pt x="1680394" y="95392"/>
                    <a:pt x="1704262" y="46794"/>
                    <a:pt x="1710724" y="1972"/>
                  </a:cubicBezTo>
                  <a:close/>
                  <a:moveTo>
                    <a:pt x="778613" y="390"/>
                  </a:moveTo>
                  <a:lnTo>
                    <a:pt x="826201" y="5153"/>
                  </a:lnTo>
                  <a:cubicBezTo>
                    <a:pt x="831137" y="6393"/>
                    <a:pt x="833605" y="8719"/>
                    <a:pt x="833605" y="12129"/>
                  </a:cubicBezTo>
                  <a:cubicBezTo>
                    <a:pt x="833605" y="16731"/>
                    <a:pt x="829717" y="20978"/>
                    <a:pt x="821941" y="24873"/>
                  </a:cubicBezTo>
                  <a:lnTo>
                    <a:pt x="821941" y="38937"/>
                  </a:lnTo>
                  <a:lnTo>
                    <a:pt x="841288" y="38937"/>
                  </a:lnTo>
                  <a:lnTo>
                    <a:pt x="853436" y="19068"/>
                  </a:lnTo>
                  <a:lnTo>
                    <a:pt x="890327" y="34640"/>
                  </a:lnTo>
                  <a:cubicBezTo>
                    <a:pt x="894619" y="36785"/>
                    <a:pt x="896764" y="39049"/>
                    <a:pt x="896764" y="41430"/>
                  </a:cubicBezTo>
                  <a:cubicBezTo>
                    <a:pt x="897545" y="46428"/>
                    <a:pt x="894432" y="51376"/>
                    <a:pt x="887425" y="56275"/>
                  </a:cubicBezTo>
                  <a:lnTo>
                    <a:pt x="887425" y="74656"/>
                  </a:lnTo>
                  <a:lnTo>
                    <a:pt x="893341" y="59475"/>
                  </a:lnTo>
                  <a:lnTo>
                    <a:pt x="918084" y="76795"/>
                  </a:lnTo>
                  <a:cubicBezTo>
                    <a:pt x="919436" y="78147"/>
                    <a:pt x="920111" y="79400"/>
                    <a:pt x="920111" y="80553"/>
                  </a:cubicBezTo>
                  <a:cubicBezTo>
                    <a:pt x="920111" y="85005"/>
                    <a:pt x="915957" y="87753"/>
                    <a:pt x="907647" y="88794"/>
                  </a:cubicBezTo>
                  <a:lnTo>
                    <a:pt x="887425" y="88794"/>
                  </a:lnTo>
                  <a:cubicBezTo>
                    <a:pt x="887425" y="92565"/>
                    <a:pt x="887425" y="102524"/>
                    <a:pt x="887425" y="118672"/>
                  </a:cubicBezTo>
                  <a:cubicBezTo>
                    <a:pt x="887425" y="126138"/>
                    <a:pt x="884331" y="130392"/>
                    <a:pt x="878142" y="131434"/>
                  </a:cubicBezTo>
                  <a:lnTo>
                    <a:pt x="872722" y="131838"/>
                  </a:lnTo>
                  <a:lnTo>
                    <a:pt x="898252" y="149535"/>
                  </a:lnTo>
                  <a:cubicBezTo>
                    <a:pt x="899517" y="150800"/>
                    <a:pt x="900150" y="152412"/>
                    <a:pt x="900150" y="154372"/>
                  </a:cubicBezTo>
                  <a:cubicBezTo>
                    <a:pt x="900150" y="158787"/>
                    <a:pt x="896411" y="161534"/>
                    <a:pt x="888932" y="162613"/>
                  </a:cubicBezTo>
                  <a:lnTo>
                    <a:pt x="878730" y="162613"/>
                  </a:lnTo>
                  <a:lnTo>
                    <a:pt x="909712" y="185384"/>
                  </a:lnTo>
                  <a:cubicBezTo>
                    <a:pt x="912676" y="185384"/>
                    <a:pt x="914158" y="186953"/>
                    <a:pt x="914158" y="190090"/>
                  </a:cubicBezTo>
                  <a:cubicBezTo>
                    <a:pt x="914158" y="194543"/>
                    <a:pt x="910004" y="197290"/>
                    <a:pt x="901694" y="198332"/>
                  </a:cubicBezTo>
                  <a:lnTo>
                    <a:pt x="823094" y="198332"/>
                  </a:lnTo>
                  <a:cubicBezTo>
                    <a:pt x="823094" y="207621"/>
                    <a:pt x="823094" y="215050"/>
                    <a:pt x="823094" y="220619"/>
                  </a:cubicBezTo>
                  <a:cubicBezTo>
                    <a:pt x="823876" y="229102"/>
                    <a:pt x="820533" y="233344"/>
                    <a:pt x="813067" y="233344"/>
                  </a:cubicBezTo>
                  <a:lnTo>
                    <a:pt x="808274" y="234014"/>
                  </a:lnTo>
                  <a:lnTo>
                    <a:pt x="813718" y="234218"/>
                  </a:lnTo>
                  <a:cubicBezTo>
                    <a:pt x="849313" y="234218"/>
                    <a:pt x="884746" y="231483"/>
                    <a:pt x="920018" y="226014"/>
                  </a:cubicBezTo>
                  <a:lnTo>
                    <a:pt x="920018" y="238162"/>
                  </a:lnTo>
                  <a:cubicBezTo>
                    <a:pt x="910965" y="240618"/>
                    <a:pt x="903263" y="252574"/>
                    <a:pt x="896913" y="274030"/>
                  </a:cubicBezTo>
                  <a:cubicBezTo>
                    <a:pt x="866354" y="274030"/>
                    <a:pt x="838603" y="274030"/>
                    <a:pt x="813662" y="274030"/>
                  </a:cubicBezTo>
                  <a:cubicBezTo>
                    <a:pt x="754391" y="273236"/>
                    <a:pt x="712391" y="261950"/>
                    <a:pt x="687660" y="240171"/>
                  </a:cubicBezTo>
                  <a:cubicBezTo>
                    <a:pt x="674998" y="252214"/>
                    <a:pt x="656890" y="265056"/>
                    <a:pt x="633338" y="278699"/>
                  </a:cubicBezTo>
                  <a:lnTo>
                    <a:pt x="626864" y="272113"/>
                  </a:lnTo>
                  <a:cubicBezTo>
                    <a:pt x="645753" y="250905"/>
                    <a:pt x="659371" y="233046"/>
                    <a:pt x="667717" y="218535"/>
                  </a:cubicBezTo>
                  <a:cubicBezTo>
                    <a:pt x="656196" y="204397"/>
                    <a:pt x="647247" y="179338"/>
                    <a:pt x="640873" y="143358"/>
                  </a:cubicBezTo>
                  <a:lnTo>
                    <a:pt x="651272" y="138466"/>
                  </a:lnTo>
                  <a:cubicBezTo>
                    <a:pt x="659854" y="161323"/>
                    <a:pt x="669547" y="179226"/>
                    <a:pt x="680349" y="192174"/>
                  </a:cubicBezTo>
                  <a:cubicBezTo>
                    <a:pt x="685943" y="175753"/>
                    <a:pt x="690296" y="154787"/>
                    <a:pt x="693409" y="129276"/>
                  </a:cubicBezTo>
                  <a:lnTo>
                    <a:pt x="686805" y="129276"/>
                  </a:lnTo>
                  <a:lnTo>
                    <a:pt x="671792" y="143284"/>
                  </a:lnTo>
                  <a:cubicBezTo>
                    <a:pt x="661448" y="137368"/>
                    <a:pt x="651297" y="130181"/>
                    <a:pt x="641338" y="121723"/>
                  </a:cubicBezTo>
                  <a:cubicBezTo>
                    <a:pt x="637133" y="118969"/>
                    <a:pt x="636811" y="115162"/>
                    <a:pt x="640370" y="110300"/>
                  </a:cubicBezTo>
                  <a:cubicBezTo>
                    <a:pt x="645604" y="106517"/>
                    <a:pt x="649275" y="102152"/>
                    <a:pt x="651384" y="97203"/>
                  </a:cubicBezTo>
                  <a:lnTo>
                    <a:pt x="673559" y="44741"/>
                  </a:lnTo>
                  <a:lnTo>
                    <a:pt x="629190" y="44741"/>
                  </a:lnTo>
                  <a:lnTo>
                    <a:pt x="629190" y="31793"/>
                  </a:lnTo>
                  <a:lnTo>
                    <a:pt x="672629" y="31793"/>
                  </a:lnTo>
                  <a:lnTo>
                    <a:pt x="686433" y="13097"/>
                  </a:lnTo>
                  <a:lnTo>
                    <a:pt x="723100" y="33244"/>
                  </a:lnTo>
                  <a:cubicBezTo>
                    <a:pt x="727515" y="35613"/>
                    <a:pt x="729320" y="38478"/>
                    <a:pt x="728514" y="41839"/>
                  </a:cubicBezTo>
                  <a:cubicBezTo>
                    <a:pt x="727472" y="48077"/>
                    <a:pt x="722102" y="52424"/>
                    <a:pt x="712403" y="54880"/>
                  </a:cubicBezTo>
                  <a:lnTo>
                    <a:pt x="685372" y="116328"/>
                  </a:lnTo>
                  <a:lnTo>
                    <a:pt x="692349" y="116328"/>
                  </a:lnTo>
                  <a:lnTo>
                    <a:pt x="704943" y="97557"/>
                  </a:lnTo>
                  <a:lnTo>
                    <a:pt x="733109" y="112756"/>
                  </a:lnTo>
                  <a:lnTo>
                    <a:pt x="779785" y="112756"/>
                  </a:lnTo>
                  <a:lnTo>
                    <a:pt x="779785" y="88794"/>
                  </a:lnTo>
                  <a:lnTo>
                    <a:pt x="715584" y="88794"/>
                  </a:lnTo>
                  <a:lnTo>
                    <a:pt x="715584" y="75846"/>
                  </a:lnTo>
                  <a:lnTo>
                    <a:pt x="779785" y="75846"/>
                  </a:lnTo>
                  <a:lnTo>
                    <a:pt x="779785" y="60275"/>
                  </a:lnTo>
                  <a:cubicBezTo>
                    <a:pt x="779785" y="57088"/>
                    <a:pt x="779785" y="54291"/>
                    <a:pt x="779785" y="51885"/>
                  </a:cubicBezTo>
                  <a:lnTo>
                    <a:pt x="731918" y="51885"/>
                  </a:lnTo>
                  <a:lnTo>
                    <a:pt x="731918" y="38937"/>
                  </a:lnTo>
                  <a:lnTo>
                    <a:pt x="779785" y="38937"/>
                  </a:lnTo>
                  <a:cubicBezTo>
                    <a:pt x="779004" y="32984"/>
                    <a:pt x="778613" y="20135"/>
                    <a:pt x="778613" y="390"/>
                  </a:cubicBezTo>
                  <a:close/>
                  <a:moveTo>
                    <a:pt x="1144637" y="0"/>
                  </a:moveTo>
                  <a:lnTo>
                    <a:pt x="1182737" y="15403"/>
                  </a:lnTo>
                  <a:cubicBezTo>
                    <a:pt x="1187338" y="16669"/>
                    <a:pt x="1189249" y="19112"/>
                    <a:pt x="1188467" y="22733"/>
                  </a:cubicBezTo>
                  <a:cubicBezTo>
                    <a:pt x="1188467" y="27607"/>
                    <a:pt x="1185354" y="31979"/>
                    <a:pt x="1179128" y="35849"/>
                  </a:cubicBezTo>
                  <a:lnTo>
                    <a:pt x="1179128" y="74507"/>
                  </a:lnTo>
                  <a:cubicBezTo>
                    <a:pt x="1178347" y="78327"/>
                    <a:pt x="1180213" y="80243"/>
                    <a:pt x="1184728" y="80255"/>
                  </a:cubicBezTo>
                  <a:lnTo>
                    <a:pt x="1188411" y="80255"/>
                  </a:lnTo>
                  <a:cubicBezTo>
                    <a:pt x="1191500" y="80255"/>
                    <a:pt x="1193992" y="78680"/>
                    <a:pt x="1195890" y="75530"/>
                  </a:cubicBezTo>
                  <a:cubicBezTo>
                    <a:pt x="1201260" y="71660"/>
                    <a:pt x="1205930" y="71623"/>
                    <a:pt x="1209898" y="75418"/>
                  </a:cubicBezTo>
                  <a:cubicBezTo>
                    <a:pt x="1216186" y="80131"/>
                    <a:pt x="1222096" y="86041"/>
                    <a:pt x="1227628" y="93148"/>
                  </a:cubicBezTo>
                  <a:cubicBezTo>
                    <a:pt x="1230319" y="96050"/>
                    <a:pt x="1231274" y="98939"/>
                    <a:pt x="1230493" y="101817"/>
                  </a:cubicBezTo>
                  <a:cubicBezTo>
                    <a:pt x="1230493" y="106951"/>
                    <a:pt x="1227045" y="110995"/>
                    <a:pt x="1220149" y="113946"/>
                  </a:cubicBezTo>
                  <a:cubicBezTo>
                    <a:pt x="1214270" y="116464"/>
                    <a:pt x="1204857" y="117723"/>
                    <a:pt x="1191909" y="117723"/>
                  </a:cubicBezTo>
                  <a:lnTo>
                    <a:pt x="1171110" y="117723"/>
                  </a:lnTo>
                  <a:lnTo>
                    <a:pt x="1163180" y="116986"/>
                  </a:lnTo>
                  <a:lnTo>
                    <a:pt x="1199127" y="135601"/>
                  </a:lnTo>
                  <a:cubicBezTo>
                    <a:pt x="1203567" y="137821"/>
                    <a:pt x="1205787" y="140456"/>
                    <a:pt x="1205787" y="143507"/>
                  </a:cubicBezTo>
                  <a:cubicBezTo>
                    <a:pt x="1206556" y="149919"/>
                    <a:pt x="1201111" y="154837"/>
                    <a:pt x="1189453" y="158260"/>
                  </a:cubicBezTo>
                  <a:cubicBezTo>
                    <a:pt x="1178924" y="177794"/>
                    <a:pt x="1166856" y="194903"/>
                    <a:pt x="1153251" y="209587"/>
                  </a:cubicBezTo>
                  <a:cubicBezTo>
                    <a:pt x="1172636" y="217748"/>
                    <a:pt x="1199487" y="223478"/>
                    <a:pt x="1233804" y="226777"/>
                  </a:cubicBezTo>
                  <a:lnTo>
                    <a:pt x="1232204" y="236916"/>
                  </a:lnTo>
                  <a:cubicBezTo>
                    <a:pt x="1219504" y="244059"/>
                    <a:pt x="1208993" y="256927"/>
                    <a:pt x="1200671" y="275518"/>
                  </a:cubicBezTo>
                  <a:cubicBezTo>
                    <a:pt x="1164097" y="265236"/>
                    <a:pt x="1136588" y="253566"/>
                    <a:pt x="1118146" y="240506"/>
                  </a:cubicBezTo>
                  <a:cubicBezTo>
                    <a:pt x="1092647" y="258266"/>
                    <a:pt x="1056946" y="271109"/>
                    <a:pt x="1011045" y="279034"/>
                  </a:cubicBezTo>
                  <a:lnTo>
                    <a:pt x="1007194" y="270067"/>
                  </a:lnTo>
                  <a:cubicBezTo>
                    <a:pt x="1046001" y="249975"/>
                    <a:pt x="1074403" y="231583"/>
                    <a:pt x="1092399" y="214889"/>
                  </a:cubicBezTo>
                  <a:cubicBezTo>
                    <a:pt x="1078545" y="197191"/>
                    <a:pt x="1069020" y="174209"/>
                    <a:pt x="1063824" y="145944"/>
                  </a:cubicBezTo>
                  <a:lnTo>
                    <a:pt x="1038709" y="145944"/>
                  </a:lnTo>
                  <a:lnTo>
                    <a:pt x="1038709" y="137641"/>
                  </a:lnTo>
                  <a:lnTo>
                    <a:pt x="1029947" y="142540"/>
                  </a:lnTo>
                  <a:lnTo>
                    <a:pt x="1023733" y="135843"/>
                  </a:lnTo>
                  <a:cubicBezTo>
                    <a:pt x="1050200" y="111013"/>
                    <a:pt x="1062261" y="80243"/>
                    <a:pt x="1059917" y="43532"/>
                  </a:cubicBezTo>
                  <a:cubicBezTo>
                    <a:pt x="1059917" y="31117"/>
                    <a:pt x="1059532" y="18938"/>
                    <a:pt x="1058763" y="6995"/>
                  </a:cubicBezTo>
                  <a:lnTo>
                    <a:pt x="1107151" y="18696"/>
                  </a:lnTo>
                  <a:lnTo>
                    <a:pt x="1133512" y="18696"/>
                  </a:ln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 name="组合 14"/>
          <p:cNvGrpSpPr/>
          <p:nvPr/>
        </p:nvGrpSpPr>
        <p:grpSpPr>
          <a:xfrm>
            <a:off x="0" y="2210882"/>
            <a:ext cx="11849100" cy="3149380"/>
            <a:chOff x="6045200" y="1831697"/>
            <a:chExt cx="5803900" cy="3347149"/>
          </a:xfrm>
        </p:grpSpPr>
        <p:sp>
          <p:nvSpPr>
            <p:cNvPr id="1049143" name="矩形 15"/>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4" name="矩形 16"/>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5" name="矩形 17"/>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46" name="文本框 26"/>
          <p:cNvSpPr txBox="1"/>
          <p:nvPr/>
        </p:nvSpPr>
        <p:spPr>
          <a:xfrm>
            <a:off x="742944" y="3653047"/>
            <a:ext cx="3001288"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实事求是</a:t>
            </a:r>
          </a:p>
        </p:txBody>
      </p:sp>
      <p:sp>
        <p:nvSpPr>
          <p:cNvPr id="1049147" name="文本框 32"/>
          <p:cNvSpPr txBox="1"/>
          <p:nvPr/>
        </p:nvSpPr>
        <p:spPr>
          <a:xfrm>
            <a:off x="3136289" y="3653047"/>
            <a:ext cx="3347134"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群众路线</a:t>
            </a:r>
          </a:p>
        </p:txBody>
      </p:sp>
      <p:sp>
        <p:nvSpPr>
          <p:cNvPr id="1049148" name="文本框 38"/>
          <p:cNvSpPr txBox="1"/>
          <p:nvPr/>
        </p:nvSpPr>
        <p:spPr>
          <a:xfrm>
            <a:off x="5875480" y="3653047"/>
            <a:ext cx="2880270"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独立自主</a:t>
            </a:r>
          </a:p>
        </p:txBody>
      </p:sp>
      <p:sp>
        <p:nvSpPr>
          <p:cNvPr id="1049149" name="文本框 42"/>
          <p:cNvSpPr txBox="1"/>
          <p:nvPr/>
        </p:nvSpPr>
        <p:spPr>
          <a:xfrm>
            <a:off x="2384124" y="840084"/>
            <a:ext cx="7423752" cy="430887"/>
          </a:xfrm>
          <a:prstGeom prst="rect">
            <a:avLst/>
          </a:prstGeom>
          <a:noFill/>
        </p:spPr>
        <p:txBody>
          <a:bodyPr wrap="square" rtlCol="0" anchor="t">
            <a:spAutoFit/>
          </a:bodyPr>
          <a:lstStyle/>
          <a:p>
            <a:pPr algn="ctr"/>
            <a:r>
              <a:rPr lang="zh-CN" altLang="en-US" sz="2200" b="1" dirty="0">
                <a:latin typeface="微软雅黑" panose="020B0503020204020204" pitchFamily="34" charset="-122"/>
                <a:ea typeface="微软雅黑" panose="020B0503020204020204" pitchFamily="34" charset="-122"/>
                <a:sym typeface="+mn-ea"/>
              </a:rPr>
              <a:t>（二）毛泽东思想活的灵魂</a:t>
            </a:r>
          </a:p>
        </p:txBody>
      </p:sp>
      <p:sp>
        <p:nvSpPr>
          <p:cNvPr id="1049150" name="文本框 43"/>
          <p:cNvSpPr txBox="1"/>
          <p:nvPr/>
        </p:nvSpPr>
        <p:spPr>
          <a:xfrm>
            <a:off x="1523677" y="2495664"/>
            <a:ext cx="6242362" cy="1015663"/>
          </a:xfrm>
          <a:prstGeom prst="rect">
            <a:avLst/>
          </a:prstGeom>
          <a:noFill/>
          <a:ln w="9525">
            <a:noFill/>
          </a:ln>
        </p:spPr>
        <p:txBody>
          <a:bodyPr wrap="square">
            <a:spAutoFit/>
          </a:bodyPr>
          <a:lstStyle/>
          <a:p>
            <a:pPr algn="just" fontAlgn="auto">
              <a:lnSpc>
                <a:spcPct val="150000"/>
              </a:lnSpc>
            </a:pPr>
            <a:r>
              <a:rPr lang="zh-CN" altLang="en-US" sz="2000" b="0" dirty="0" smtClean="0">
                <a:latin typeface="微软雅黑" panose="020B0503020204020204" pitchFamily="34" charset="-122"/>
                <a:ea typeface="微软雅黑" panose="020B0503020204020204" pitchFamily="34" charset="-122"/>
              </a:rPr>
              <a:t>       毛泽东思想</a:t>
            </a:r>
            <a:r>
              <a:rPr lang="zh-CN" altLang="en-US" sz="2000" b="0" dirty="0">
                <a:latin typeface="微软雅黑" panose="020B0503020204020204" pitchFamily="34" charset="-122"/>
                <a:ea typeface="微软雅黑" panose="020B0503020204020204" pitchFamily="34" charset="-122"/>
              </a:rPr>
              <a:t>活的灵魂，是贯穿于毛泽东思想各个组成部分的立场、观点和方法，它有三个基本方面。</a:t>
            </a:r>
            <a:endParaRPr lang="en-US" altLang="zh-CN" sz="2000" b="0" dirty="0">
              <a:latin typeface="微软雅黑" panose="020B0503020204020204" pitchFamily="34" charset="-122"/>
              <a:ea typeface="微软雅黑" panose="020B0503020204020204" pitchFamily="34" charset="-122"/>
            </a:endParaRPr>
          </a:p>
        </p:txBody>
      </p:sp>
      <p:cxnSp>
        <p:nvCxnSpPr>
          <p:cNvPr id="3145787" name="直接连接符 4"/>
          <p:cNvCxnSpPr/>
          <p:nvPr/>
        </p:nvCxnSpPr>
        <p:spPr>
          <a:xfrm>
            <a:off x="1981868" y="4696588"/>
            <a:ext cx="751840" cy="0"/>
          </a:xfrm>
          <a:prstGeom prst="line">
            <a:avLst/>
          </a:prstGeom>
          <a:ln w="38100">
            <a:solidFill>
              <a:srgbClr val="9A1A1D"/>
            </a:solidFill>
          </a:ln>
        </p:spPr>
        <p:style>
          <a:lnRef idx="1">
            <a:schemeClr val="accent1"/>
          </a:lnRef>
          <a:fillRef idx="0">
            <a:schemeClr val="accent1"/>
          </a:fillRef>
          <a:effectRef idx="0">
            <a:schemeClr val="accent1"/>
          </a:effectRef>
          <a:fontRef idx="minor">
            <a:schemeClr val="tx1"/>
          </a:fontRef>
        </p:style>
      </p:cxnSp>
      <p:cxnSp>
        <p:nvCxnSpPr>
          <p:cNvPr id="3145788" name="直接连接符 44"/>
          <p:cNvCxnSpPr/>
          <p:nvPr/>
        </p:nvCxnSpPr>
        <p:spPr>
          <a:xfrm>
            <a:off x="4460782" y="4696588"/>
            <a:ext cx="751840" cy="0"/>
          </a:xfrm>
          <a:prstGeom prst="line">
            <a:avLst/>
          </a:prstGeom>
          <a:ln w="38100">
            <a:solidFill>
              <a:srgbClr val="9A1A1D"/>
            </a:solidFill>
          </a:ln>
        </p:spPr>
        <p:style>
          <a:lnRef idx="1">
            <a:schemeClr val="accent1"/>
          </a:lnRef>
          <a:fillRef idx="0">
            <a:schemeClr val="accent1"/>
          </a:fillRef>
          <a:effectRef idx="0">
            <a:schemeClr val="accent1"/>
          </a:effectRef>
          <a:fontRef idx="minor">
            <a:schemeClr val="tx1"/>
          </a:fontRef>
        </p:style>
      </p:cxnSp>
      <p:cxnSp>
        <p:nvCxnSpPr>
          <p:cNvPr id="3145789" name="直接连接符 45"/>
          <p:cNvCxnSpPr/>
          <p:nvPr/>
        </p:nvCxnSpPr>
        <p:spPr>
          <a:xfrm>
            <a:off x="6939695" y="4696588"/>
            <a:ext cx="751840" cy="0"/>
          </a:xfrm>
          <a:prstGeom prst="line">
            <a:avLst/>
          </a:prstGeom>
          <a:ln w="38100">
            <a:solidFill>
              <a:srgbClr val="9A1A1D"/>
            </a:solidFill>
          </a:ln>
        </p:spPr>
        <p:style>
          <a:lnRef idx="1">
            <a:schemeClr val="accent1"/>
          </a:lnRef>
          <a:fillRef idx="0">
            <a:schemeClr val="accent1"/>
          </a:fillRef>
          <a:effectRef idx="0">
            <a:schemeClr val="accent1"/>
          </a:effectRef>
          <a:fontRef idx="minor">
            <a:schemeClr val="tx1"/>
          </a:fontRef>
        </p:style>
      </p:cxnSp>
      <p:pic>
        <p:nvPicPr>
          <p:cNvPr id="2097203" name="图片 2"/>
          <p:cNvPicPr>
            <a:picLocks noChangeAspect="1"/>
          </p:cNvPicPr>
          <p:nvPr/>
        </p:nvPicPr>
        <p:blipFill>
          <a:blip r:embed="rId4" cstate="print"/>
          <a:stretch>
            <a:fillRect/>
          </a:stretch>
        </p:blipFill>
        <p:spPr>
          <a:xfrm>
            <a:off x="7881381" y="1270971"/>
            <a:ext cx="4310619" cy="431061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4" name="Picture 4" descr="https://hbimg.huabanimg.com/fdb35ec1312b046b48dbabe993a461590724bcd81b844-JnjOQz"/>
          <p:cNvPicPr>
            <a:picLocks noChangeAspect="1" noChangeArrowheads="1"/>
          </p:cNvPicPr>
          <p:nvPr/>
        </p:nvPicPr>
        <p:blipFill rotWithShape="1">
          <a:blip r:embed="rId2"/>
          <a:srcRect t="-421" b="37578"/>
          <a:stretch>
            <a:fillRect/>
          </a:stretch>
        </p:blipFill>
        <p:spPr bwMode="auto">
          <a:xfrm flipH="1">
            <a:off x="-2" y="-439838"/>
            <a:ext cx="12210249" cy="6914566"/>
          </a:xfrm>
          <a:prstGeom prst="rect">
            <a:avLst/>
          </a:prstGeom>
          <a:noFill/>
        </p:spPr>
      </p:pic>
      <p:grpSp>
        <p:nvGrpSpPr>
          <p:cNvPr id="319" name="组合 7"/>
          <p:cNvGrpSpPr/>
          <p:nvPr/>
        </p:nvGrpSpPr>
        <p:grpSpPr>
          <a:xfrm>
            <a:off x="0" y="-272713"/>
            <a:ext cx="12192000" cy="6814915"/>
            <a:chOff x="-669934" y="-335280"/>
            <a:chExt cx="12376152" cy="7149474"/>
          </a:xfrm>
        </p:grpSpPr>
        <p:pic>
          <p:nvPicPr>
            <p:cNvPr id="2097205" name="图片 8"/>
            <p:cNvPicPr>
              <a:picLocks noChangeAspect="1"/>
            </p:cNvPicPr>
            <p:nvPr/>
          </p:nvPicPr>
          <p:blipFill rotWithShape="1">
            <a:blip r:embed="rId3"/>
            <a:srcRect l="3833" r="4071" b="11925"/>
            <a:stretch>
              <a:fillRect/>
            </a:stretch>
          </p:blipFill>
          <p:spPr>
            <a:xfrm>
              <a:off x="-668662" y="-50993"/>
              <a:ext cx="12374880" cy="6865187"/>
            </a:xfrm>
            <a:prstGeom prst="rect">
              <a:avLst/>
            </a:prstGeom>
          </p:spPr>
        </p:pic>
        <p:sp>
          <p:nvSpPr>
            <p:cNvPr id="1049157" name="矩形 9"/>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58" name="矩形 12"/>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9" name="矩形 13"/>
          <p:cNvSpPr/>
          <p:nvPr/>
        </p:nvSpPr>
        <p:spPr>
          <a:xfrm>
            <a:off x="1481474" y="2243368"/>
            <a:ext cx="9229052" cy="2843638"/>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60" name="矩形 14"/>
          <p:cNvSpPr/>
          <p:nvPr/>
        </p:nvSpPr>
        <p:spPr>
          <a:xfrm>
            <a:off x="2098719" y="2854902"/>
            <a:ext cx="8012806" cy="1539240"/>
          </a:xfrm>
          <a:prstGeom prst="rect">
            <a:avLst/>
          </a:prstGeom>
        </p:spPr>
        <p:txBody>
          <a:bodyPr wrap="square">
            <a:spAutoFit/>
          </a:bodyPr>
          <a:lstStyle/>
          <a:p>
            <a:pPr>
              <a:lnSpc>
                <a:spcPct val="150000"/>
              </a:lnSpc>
            </a:pPr>
            <a:r>
              <a:rPr lang="zh-CN" altLang="en-US" sz="2200" dirty="0" smtClean="0">
                <a:solidFill>
                  <a:schemeClr val="tx1">
                    <a:lumMod val="85000"/>
                    <a:lumOff val="15000"/>
                  </a:schemeClr>
                </a:solidFill>
                <a:latin typeface="微软雅黑" panose="020B0503020204020204" pitchFamily="34" charset="-122"/>
                <a:ea typeface="微软雅黑" panose="020B0503020204020204" pitchFamily="34" charset="-122"/>
              </a:rPr>
              <a:t>       毛泽东</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把辩证唯物主义和历史唯物主义运用到中国革命和建设实践中所形成的具有中国共产党人鲜明特色的立场、观点、方法，是我们的出发点、根本点和立足点。</a:t>
            </a:r>
          </a:p>
        </p:txBody>
      </p:sp>
      <p:sp>
        <p:nvSpPr>
          <p:cNvPr id="1049161" name="文本框 26"/>
          <p:cNvSpPr txBox="1"/>
          <p:nvPr/>
        </p:nvSpPr>
        <p:spPr>
          <a:xfrm>
            <a:off x="1970358" y="1438336"/>
            <a:ext cx="3001288"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实事求是</a:t>
            </a:r>
          </a:p>
        </p:txBody>
      </p:sp>
      <p:sp>
        <p:nvSpPr>
          <p:cNvPr id="1049162" name="文本框 32"/>
          <p:cNvSpPr txBox="1"/>
          <p:nvPr/>
        </p:nvSpPr>
        <p:spPr>
          <a:xfrm>
            <a:off x="4363703" y="1438336"/>
            <a:ext cx="3347134"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群众路线</a:t>
            </a:r>
          </a:p>
        </p:txBody>
      </p:sp>
      <p:sp>
        <p:nvSpPr>
          <p:cNvPr id="1049163" name="文本框 38"/>
          <p:cNvSpPr txBox="1"/>
          <p:nvPr/>
        </p:nvSpPr>
        <p:spPr>
          <a:xfrm>
            <a:off x="7102894" y="1438336"/>
            <a:ext cx="2880270"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独立自主</a:t>
            </a:r>
          </a:p>
        </p:txBody>
      </p:sp>
      <p:sp>
        <p:nvSpPr>
          <p:cNvPr id="1049164" name="文本框 1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p>
        </p:txBody>
      </p:sp>
      <p:sp>
        <p:nvSpPr>
          <p:cNvPr id="1049165" name="矩形 16"/>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1" name="组合 1"/>
          <p:cNvGrpSpPr/>
          <p:nvPr/>
        </p:nvGrpSpPr>
        <p:grpSpPr>
          <a:xfrm>
            <a:off x="0" y="889000"/>
            <a:ext cx="12198525" cy="5300842"/>
            <a:chOff x="-6525" y="480004"/>
            <a:chExt cx="12198525" cy="5300842"/>
          </a:xfrm>
        </p:grpSpPr>
        <p:sp>
          <p:nvSpPr>
            <p:cNvPr id="1049167" name="矩形 2"/>
            <p:cNvSpPr/>
            <p:nvPr/>
          </p:nvSpPr>
          <p:spPr>
            <a:xfrm>
              <a:off x="-6525" y="5682441"/>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68" name="矩形 3"/>
            <p:cNvSpPr/>
            <p:nvPr/>
          </p:nvSpPr>
          <p:spPr>
            <a:xfrm>
              <a:off x="-6525" y="480004"/>
              <a:ext cx="12192000" cy="5213890"/>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69" name="圆角矩形 3"/>
          <p:cNvSpPr/>
          <p:nvPr/>
        </p:nvSpPr>
        <p:spPr>
          <a:xfrm>
            <a:off x="3837550" y="1473200"/>
            <a:ext cx="7985225" cy="4102100"/>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2" name="组合 5"/>
          <p:cNvGrpSpPr/>
          <p:nvPr/>
        </p:nvGrpSpPr>
        <p:grpSpPr>
          <a:xfrm>
            <a:off x="331146" y="1181694"/>
            <a:ext cx="3175259" cy="4632033"/>
            <a:chOff x="331146" y="1397594"/>
            <a:chExt cx="3175259" cy="4632033"/>
          </a:xfrm>
        </p:grpSpPr>
        <p:grpSp>
          <p:nvGrpSpPr>
            <p:cNvPr id="323" name="组合 6"/>
            <p:cNvGrpSpPr/>
            <p:nvPr/>
          </p:nvGrpSpPr>
          <p:grpSpPr>
            <a:xfrm>
              <a:off x="331146" y="1397594"/>
              <a:ext cx="3175259" cy="4632033"/>
              <a:chOff x="3599822" y="1445356"/>
              <a:chExt cx="3175259" cy="4632033"/>
            </a:xfrm>
          </p:grpSpPr>
          <p:sp>
            <p:nvSpPr>
              <p:cNvPr id="1049170"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71"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206" name="图片 7"/>
            <p:cNvPicPr>
              <a:picLocks noChangeAspect="1"/>
            </p:cNvPicPr>
            <p:nvPr/>
          </p:nvPicPr>
          <p:blipFill rotWithShape="1">
            <a:blip r:embed="rId2"/>
            <a:srcRect l="6731" t="16130" r="6162" b="8746"/>
            <a:stretch>
              <a:fillRect/>
            </a:stretch>
          </p:blipFill>
          <p:spPr>
            <a:xfrm>
              <a:off x="685243" y="2061635"/>
              <a:ext cx="2590800" cy="3479800"/>
            </a:xfrm>
            <a:prstGeom prst="rect">
              <a:avLst/>
            </a:prstGeom>
            <a:noFill/>
            <a:ln>
              <a:noFill/>
            </a:ln>
          </p:spPr>
        </p:pic>
      </p:grpSp>
      <p:sp>
        <p:nvSpPr>
          <p:cNvPr id="1049172" name="文本框 10"/>
          <p:cNvSpPr txBox="1"/>
          <p:nvPr/>
        </p:nvSpPr>
        <p:spPr>
          <a:xfrm>
            <a:off x="4249512" y="2186832"/>
            <a:ext cx="7199382" cy="267150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smtClean="0">
                <a:latin typeface="楷体" panose="02010609060101010101" pitchFamily="49" charset="-122"/>
                <a:ea typeface="楷体" panose="02010609060101010101" pitchFamily="49" charset="-122"/>
                <a:sym typeface="+mn-ea"/>
              </a:rPr>
              <a:t>    毛泽东思想</a:t>
            </a:r>
            <a:r>
              <a:rPr lang="zh-CN" altLang="en-US" sz="2200" b="1" dirty="0">
                <a:latin typeface="楷体" panose="02010609060101010101" pitchFamily="49" charset="-122"/>
                <a:ea typeface="楷体" panose="02010609060101010101" pitchFamily="49" charset="-122"/>
                <a:sym typeface="+mn-ea"/>
              </a:rPr>
              <a:t>的活的灵魂是贯穿于各个组成部分的立场、观点、方法，体现为实事求是、群众路线、独立自主三个基本方面，为党和人民事业发展提供了科学指引。</a:t>
            </a:r>
            <a:endParaRPr lang="en-US" altLang="zh-CN" sz="2200" b="1" dirty="0">
              <a:latin typeface="楷体" panose="02010609060101010101" pitchFamily="49" charset="-122"/>
              <a:ea typeface="楷体" panose="02010609060101010101" pitchFamily="49" charset="-122"/>
              <a:sym typeface="+mn-ea"/>
            </a:endParaRPr>
          </a:p>
          <a:p>
            <a:pPr indent="508000" algn="just" fontAlgn="auto">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p>
          <a:p>
            <a:pPr indent="508000" algn="r" fontAlgn="auto">
              <a:lnSpc>
                <a:spcPct val="120000"/>
              </a:lnSpc>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图片 13"/>
          <p:cNvPicPr>
            <a:picLocks noChangeAspect="1"/>
          </p:cNvPicPr>
          <p:nvPr/>
        </p:nvPicPr>
        <p:blipFill rotWithShape="1">
          <a:blip r:embed="rId3" cstate="print"/>
          <a:srcRect l="22786" r="12501"/>
          <a:stretch>
            <a:fillRect/>
          </a:stretch>
        </p:blipFill>
        <p:spPr>
          <a:xfrm>
            <a:off x="0" y="0"/>
            <a:ext cx="12172950" cy="6858000"/>
          </a:xfrm>
          <a:prstGeom prst="rect">
            <a:avLst/>
          </a:prstGeom>
        </p:spPr>
      </p:pic>
      <p:sp>
        <p:nvSpPr>
          <p:cNvPr id="1048629" name="işlídê"/>
          <p:cNvSpPr/>
          <p:nvPr/>
        </p:nvSpPr>
        <p:spPr>
          <a:xfrm>
            <a:off x="1103086" y="1190172"/>
            <a:ext cx="10014857" cy="3077028"/>
          </a:xfrm>
          <a:prstGeom prst="round2Diag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61" name="图片 20"/>
          <p:cNvPicPr preferRelativeResize="0"/>
          <p:nvPr/>
        </p:nvPicPr>
        <p:blipFill rotWithShape="1">
          <a:blip r:embed="rId4" cstate="print"/>
          <a:srcRect t="29937" b="29938"/>
          <a:stretch>
            <a:fillRect/>
          </a:stretch>
        </p:blipFill>
        <p:spPr>
          <a:xfrm>
            <a:off x="0" y="4121886"/>
            <a:ext cx="12172950" cy="2305578"/>
          </a:xfrm>
          <a:prstGeom prst="cube">
            <a:avLst>
              <a:gd name="adj" fmla="val 0"/>
            </a:avLst>
          </a:prstGeom>
          <a:noFill/>
          <a:effectLst>
            <a:outerShdw blurRad="381000" dist="127000" dir="5400000" algn="t" rotWithShape="0">
              <a:prstClr val="black">
                <a:alpha val="15000"/>
              </a:prstClr>
            </a:outerShdw>
          </a:effectLst>
        </p:spPr>
      </p:pic>
      <p:sp>
        <p:nvSpPr>
          <p:cNvPr id="1048630" name="矩形 7"/>
          <p:cNvSpPr/>
          <p:nvPr/>
        </p:nvSpPr>
        <p:spPr>
          <a:xfrm>
            <a:off x="1455576" y="4408976"/>
            <a:ext cx="9479902" cy="1615827"/>
          </a:xfrm>
          <a:prstGeom prst="rect">
            <a:avLst/>
          </a:prstGeom>
          <a:noFill/>
          <a:ln>
            <a:noFill/>
          </a:ln>
        </p:spPr>
        <p:txBody>
          <a:bodyPr wrap="square">
            <a:spAutoFit/>
          </a:bodyPr>
          <a:lstStyle/>
          <a:p>
            <a:pPr algn="just">
              <a:lnSpc>
                <a:spcPct val="150000"/>
              </a:lnSpc>
            </a:pPr>
            <a:r>
              <a:rPr lang="zh-CN" altLang="en-US" sz="2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毛泽东思想</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是马克思列宁主义在中国的创造性运用和发展，是被实践证明了的关于中国革命和建设的正确的理论原则和经验总结，是中国共产党集体智慧的结晶，是党必须长期坚持的指导思想。</a:t>
            </a:r>
          </a:p>
        </p:txBody>
      </p:sp>
      <p:cxnSp>
        <p:nvCxnSpPr>
          <p:cNvPr id="3145736" name="直接连接符 3"/>
          <p:cNvCxnSpPr/>
          <p:nvPr/>
        </p:nvCxnSpPr>
        <p:spPr>
          <a:xfrm>
            <a:off x="6096000" y="1988457"/>
            <a:ext cx="0" cy="183951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23" name="组合 9"/>
          <p:cNvGrpSpPr/>
          <p:nvPr/>
        </p:nvGrpSpPr>
        <p:grpSpPr>
          <a:xfrm>
            <a:off x="2419278" y="2122392"/>
            <a:ext cx="2841753" cy="1634047"/>
            <a:chOff x="2419278" y="2194962"/>
            <a:chExt cx="2841753" cy="1634047"/>
          </a:xfrm>
        </p:grpSpPr>
        <p:sp>
          <p:nvSpPr>
            <p:cNvPr id="1048631" name="任意多边形: 形状 36"/>
            <p:cNvSpPr/>
            <p:nvPr/>
          </p:nvSpPr>
          <p:spPr>
            <a:xfrm>
              <a:off x="2419278" y="2194962"/>
              <a:ext cx="2841753" cy="1005302"/>
            </a:xfrm>
            <a:custGeom>
              <a:avLst/>
              <a:gdLst/>
              <a:ahLst/>
              <a:cxnLst/>
              <a:rect l="l" t="t" r="r" b="b"/>
              <a:pathLst>
                <a:path w="2841753" h="1005302">
                  <a:moveTo>
                    <a:pt x="699033" y="908894"/>
                  </a:moveTo>
                  <a:lnTo>
                    <a:pt x="696621" y="911664"/>
                  </a:lnTo>
                  <a:cubicBezTo>
                    <a:pt x="694646" y="913059"/>
                    <a:pt x="692200" y="914124"/>
                    <a:pt x="689283" y="914857"/>
                  </a:cubicBezTo>
                  <a:lnTo>
                    <a:pt x="477296" y="914857"/>
                  </a:lnTo>
                  <a:lnTo>
                    <a:pt x="477296" y="953405"/>
                  </a:lnTo>
                  <a:lnTo>
                    <a:pt x="699033" y="953405"/>
                  </a:lnTo>
                  <a:close/>
                  <a:moveTo>
                    <a:pt x="1301172" y="831662"/>
                  </a:moveTo>
                  <a:lnTo>
                    <a:pt x="1301172" y="929456"/>
                  </a:lnTo>
                  <a:lnTo>
                    <a:pt x="1345294" y="929456"/>
                  </a:lnTo>
                  <a:lnTo>
                    <a:pt x="1345294" y="831662"/>
                  </a:lnTo>
                  <a:close/>
                  <a:moveTo>
                    <a:pt x="1854738" y="814063"/>
                  </a:moveTo>
                  <a:lnTo>
                    <a:pt x="1854738" y="837262"/>
                  </a:lnTo>
                  <a:lnTo>
                    <a:pt x="1854738" y="855861"/>
                  </a:lnTo>
                  <a:lnTo>
                    <a:pt x="1926609" y="855861"/>
                  </a:lnTo>
                  <a:lnTo>
                    <a:pt x="1940356" y="829728"/>
                  </a:lnTo>
                  <a:lnTo>
                    <a:pt x="1937833" y="830137"/>
                  </a:lnTo>
                  <a:cubicBezTo>
                    <a:pt x="1930117" y="830921"/>
                    <a:pt x="1921934" y="831312"/>
                    <a:pt x="1913284" y="831312"/>
                  </a:cubicBezTo>
                  <a:lnTo>
                    <a:pt x="1913284" y="814063"/>
                  </a:lnTo>
                  <a:close/>
                  <a:moveTo>
                    <a:pt x="1743720" y="814063"/>
                  </a:moveTo>
                  <a:lnTo>
                    <a:pt x="1730796" y="855861"/>
                  </a:lnTo>
                  <a:lnTo>
                    <a:pt x="1796492" y="855861"/>
                  </a:lnTo>
                  <a:lnTo>
                    <a:pt x="1796492" y="814063"/>
                  </a:lnTo>
                  <a:close/>
                  <a:moveTo>
                    <a:pt x="2358907" y="760816"/>
                  </a:moveTo>
                  <a:lnTo>
                    <a:pt x="2420853" y="808564"/>
                  </a:lnTo>
                  <a:cubicBezTo>
                    <a:pt x="2425253" y="810030"/>
                    <a:pt x="2427453" y="812822"/>
                    <a:pt x="2427453" y="816938"/>
                  </a:cubicBezTo>
                  <a:cubicBezTo>
                    <a:pt x="2424287" y="823304"/>
                    <a:pt x="2418753" y="827146"/>
                    <a:pt x="2410854" y="828462"/>
                  </a:cubicBezTo>
                  <a:lnTo>
                    <a:pt x="2049226" y="828462"/>
                  </a:lnTo>
                  <a:lnTo>
                    <a:pt x="2049226" y="809464"/>
                  </a:lnTo>
                  <a:lnTo>
                    <a:pt x="2321009" y="809464"/>
                  </a:lnTo>
                  <a:close/>
                  <a:moveTo>
                    <a:pt x="1854738" y="759667"/>
                  </a:moveTo>
                  <a:lnTo>
                    <a:pt x="1854738" y="796664"/>
                  </a:lnTo>
                  <a:lnTo>
                    <a:pt x="1913284" y="796664"/>
                  </a:lnTo>
                  <a:lnTo>
                    <a:pt x="1913284" y="759667"/>
                  </a:lnTo>
                  <a:close/>
                  <a:moveTo>
                    <a:pt x="198963" y="740468"/>
                  </a:moveTo>
                  <a:lnTo>
                    <a:pt x="198963" y="844661"/>
                  </a:lnTo>
                  <a:lnTo>
                    <a:pt x="275158" y="844661"/>
                  </a:lnTo>
                  <a:lnTo>
                    <a:pt x="275158" y="740468"/>
                  </a:lnTo>
                  <a:close/>
                  <a:moveTo>
                    <a:pt x="61396" y="740468"/>
                  </a:moveTo>
                  <a:lnTo>
                    <a:pt x="61396" y="844661"/>
                  </a:lnTo>
                  <a:lnTo>
                    <a:pt x="137567" y="844661"/>
                  </a:lnTo>
                  <a:lnTo>
                    <a:pt x="137567" y="740468"/>
                  </a:lnTo>
                  <a:close/>
                  <a:moveTo>
                    <a:pt x="1301172" y="732468"/>
                  </a:moveTo>
                  <a:lnTo>
                    <a:pt x="1301172" y="814263"/>
                  </a:lnTo>
                  <a:lnTo>
                    <a:pt x="1345294" y="814263"/>
                  </a:lnTo>
                  <a:lnTo>
                    <a:pt x="1345294" y="732468"/>
                  </a:lnTo>
                  <a:close/>
                  <a:moveTo>
                    <a:pt x="1872637" y="692471"/>
                  </a:moveTo>
                  <a:cubicBezTo>
                    <a:pt x="1863004" y="702053"/>
                    <a:pt x="1852755" y="711028"/>
                    <a:pt x="1841889" y="719394"/>
                  </a:cubicBezTo>
                  <a:lnTo>
                    <a:pt x="1808033" y="742268"/>
                  </a:lnTo>
                  <a:lnTo>
                    <a:pt x="1908310" y="742268"/>
                  </a:lnTo>
                  <a:lnTo>
                    <a:pt x="1911484" y="742243"/>
                  </a:lnTo>
                  <a:lnTo>
                    <a:pt x="1914709" y="742243"/>
                  </a:lnTo>
                  <a:cubicBezTo>
                    <a:pt x="1906077" y="742243"/>
                    <a:pt x="1900285" y="737743"/>
                    <a:pt x="1897335" y="728743"/>
                  </a:cubicBezTo>
                  <a:cubicBezTo>
                    <a:pt x="1895319" y="713244"/>
                    <a:pt x="1891327" y="701153"/>
                    <a:pt x="1885361" y="692471"/>
                  </a:cubicBezTo>
                  <a:close/>
                  <a:moveTo>
                    <a:pt x="1823951" y="691348"/>
                  </a:moveTo>
                  <a:lnTo>
                    <a:pt x="1820890" y="692471"/>
                  </a:lnTo>
                  <a:lnTo>
                    <a:pt x="1754344" y="692471"/>
                  </a:lnTo>
                  <a:cubicBezTo>
                    <a:pt x="1778409" y="692987"/>
                    <a:pt x="1790442" y="700054"/>
                    <a:pt x="1790442" y="713669"/>
                  </a:cubicBezTo>
                  <a:cubicBezTo>
                    <a:pt x="1789467" y="727256"/>
                    <a:pt x="1783397" y="736090"/>
                    <a:pt x="1772232" y="740171"/>
                  </a:cubicBezTo>
                  <a:lnTo>
                    <a:pt x="1761429" y="742268"/>
                  </a:lnTo>
                  <a:lnTo>
                    <a:pt x="1806853" y="742268"/>
                  </a:lnTo>
                  <a:lnTo>
                    <a:pt x="1798066" y="736293"/>
                  </a:lnTo>
                  <a:close/>
                  <a:moveTo>
                    <a:pt x="477296" y="684471"/>
                  </a:moveTo>
                  <a:lnTo>
                    <a:pt x="477296" y="897458"/>
                  </a:lnTo>
                  <a:lnTo>
                    <a:pt x="556642" y="897458"/>
                  </a:lnTo>
                  <a:lnTo>
                    <a:pt x="556642" y="814088"/>
                  </a:lnTo>
                  <a:lnTo>
                    <a:pt x="492345" y="814088"/>
                  </a:lnTo>
                  <a:lnTo>
                    <a:pt x="492345" y="798239"/>
                  </a:lnTo>
                  <a:lnTo>
                    <a:pt x="556642" y="798239"/>
                  </a:lnTo>
                  <a:lnTo>
                    <a:pt x="556642" y="738868"/>
                  </a:lnTo>
                  <a:lnTo>
                    <a:pt x="484496" y="738868"/>
                  </a:lnTo>
                  <a:lnTo>
                    <a:pt x="484496" y="721469"/>
                  </a:lnTo>
                  <a:lnTo>
                    <a:pt x="632387" y="721469"/>
                  </a:lnTo>
                  <a:lnTo>
                    <a:pt x="654611" y="694771"/>
                  </a:lnTo>
                  <a:lnTo>
                    <a:pt x="692058" y="723044"/>
                  </a:lnTo>
                  <a:cubicBezTo>
                    <a:pt x="694975" y="723044"/>
                    <a:pt x="696433" y="724627"/>
                    <a:pt x="696433" y="727793"/>
                  </a:cubicBezTo>
                  <a:cubicBezTo>
                    <a:pt x="696433" y="733560"/>
                    <a:pt x="692383" y="737251"/>
                    <a:pt x="684284" y="738868"/>
                  </a:cubicBezTo>
                  <a:lnTo>
                    <a:pt x="613288" y="738868"/>
                  </a:lnTo>
                  <a:lnTo>
                    <a:pt x="613288" y="798239"/>
                  </a:lnTo>
                  <a:lnTo>
                    <a:pt x="625962" y="798239"/>
                  </a:lnTo>
                  <a:lnTo>
                    <a:pt x="646636" y="771541"/>
                  </a:lnTo>
                  <a:lnTo>
                    <a:pt x="683384" y="800089"/>
                  </a:lnTo>
                  <a:cubicBezTo>
                    <a:pt x="684750" y="802856"/>
                    <a:pt x="685434" y="804239"/>
                    <a:pt x="685434" y="804239"/>
                  </a:cubicBezTo>
                  <a:cubicBezTo>
                    <a:pt x="685434" y="810805"/>
                    <a:pt x="681226" y="814088"/>
                    <a:pt x="672809" y="814088"/>
                  </a:cubicBezTo>
                  <a:lnTo>
                    <a:pt x="613288" y="814088"/>
                  </a:lnTo>
                  <a:lnTo>
                    <a:pt x="613288" y="897458"/>
                  </a:lnTo>
                  <a:lnTo>
                    <a:pt x="634112" y="897458"/>
                  </a:lnTo>
                  <a:lnTo>
                    <a:pt x="646036" y="888634"/>
                  </a:lnTo>
                  <a:cubicBezTo>
                    <a:pt x="639220" y="888034"/>
                    <a:pt x="634512" y="880851"/>
                    <a:pt x="631912" y="867085"/>
                  </a:cubicBezTo>
                  <a:cubicBezTo>
                    <a:pt x="629929" y="856152"/>
                    <a:pt x="624704" y="843845"/>
                    <a:pt x="616238" y="830162"/>
                  </a:cubicBezTo>
                  <a:lnTo>
                    <a:pt x="622038" y="822138"/>
                  </a:lnTo>
                  <a:cubicBezTo>
                    <a:pt x="662218" y="828871"/>
                    <a:pt x="682309" y="841970"/>
                    <a:pt x="682309" y="861435"/>
                  </a:cubicBezTo>
                  <a:cubicBezTo>
                    <a:pt x="682309" y="872701"/>
                    <a:pt x="678651" y="879859"/>
                    <a:pt x="671334" y="882909"/>
                  </a:cubicBezTo>
                  <a:lnTo>
                    <a:pt x="697783" y="899833"/>
                  </a:lnTo>
                  <a:lnTo>
                    <a:pt x="699033" y="901018"/>
                  </a:lnTo>
                  <a:lnTo>
                    <a:pt x="699033" y="684471"/>
                  </a:lnTo>
                  <a:close/>
                  <a:moveTo>
                    <a:pt x="2577444" y="680396"/>
                  </a:moveTo>
                  <a:lnTo>
                    <a:pt x="2590768" y="687196"/>
                  </a:lnTo>
                  <a:lnTo>
                    <a:pt x="2541246" y="829687"/>
                  </a:lnTo>
                  <a:cubicBezTo>
                    <a:pt x="2534513" y="847936"/>
                    <a:pt x="2531647" y="863494"/>
                    <a:pt x="2532647" y="876359"/>
                  </a:cubicBezTo>
                  <a:cubicBezTo>
                    <a:pt x="2533696" y="888759"/>
                    <a:pt x="2535738" y="900033"/>
                    <a:pt x="2538771" y="910182"/>
                  </a:cubicBezTo>
                  <a:cubicBezTo>
                    <a:pt x="2542054" y="921132"/>
                    <a:pt x="2543696" y="931123"/>
                    <a:pt x="2543696" y="940156"/>
                  </a:cubicBezTo>
                  <a:cubicBezTo>
                    <a:pt x="2542412" y="959404"/>
                    <a:pt x="2529263" y="969620"/>
                    <a:pt x="2504248" y="970804"/>
                  </a:cubicBezTo>
                  <a:cubicBezTo>
                    <a:pt x="2484616" y="969587"/>
                    <a:pt x="2474175" y="960254"/>
                    <a:pt x="2472925" y="942805"/>
                  </a:cubicBezTo>
                  <a:cubicBezTo>
                    <a:pt x="2472925" y="932956"/>
                    <a:pt x="2474567" y="923098"/>
                    <a:pt x="2477850" y="913232"/>
                  </a:cubicBezTo>
                  <a:cubicBezTo>
                    <a:pt x="2480833" y="904283"/>
                    <a:pt x="2482325" y="895067"/>
                    <a:pt x="2482325" y="885584"/>
                  </a:cubicBezTo>
                  <a:cubicBezTo>
                    <a:pt x="2484424" y="872385"/>
                    <a:pt x="2474492" y="862110"/>
                    <a:pt x="2452526" y="854761"/>
                  </a:cubicBezTo>
                  <a:lnTo>
                    <a:pt x="2454801" y="838837"/>
                  </a:lnTo>
                  <a:cubicBezTo>
                    <a:pt x="2477966" y="841970"/>
                    <a:pt x="2490841" y="839162"/>
                    <a:pt x="2493424" y="830412"/>
                  </a:cubicBezTo>
                  <a:close/>
                  <a:moveTo>
                    <a:pt x="2467126" y="653748"/>
                  </a:moveTo>
                  <a:cubicBezTo>
                    <a:pt x="2521305" y="668047"/>
                    <a:pt x="2547854" y="686996"/>
                    <a:pt x="2546771" y="710595"/>
                  </a:cubicBezTo>
                  <a:cubicBezTo>
                    <a:pt x="2545571" y="734360"/>
                    <a:pt x="2533538" y="746842"/>
                    <a:pt x="2510673" y="748042"/>
                  </a:cubicBezTo>
                  <a:cubicBezTo>
                    <a:pt x="2498824" y="748042"/>
                    <a:pt x="2491007" y="741701"/>
                    <a:pt x="2487224" y="729018"/>
                  </a:cubicBezTo>
                  <a:cubicBezTo>
                    <a:pt x="2482075" y="702287"/>
                    <a:pt x="2472600" y="679771"/>
                    <a:pt x="2458801" y="661473"/>
                  </a:cubicBezTo>
                  <a:close/>
                  <a:moveTo>
                    <a:pt x="709307" y="637224"/>
                  </a:moveTo>
                  <a:lnTo>
                    <a:pt x="764229" y="659698"/>
                  </a:lnTo>
                  <a:cubicBezTo>
                    <a:pt x="770045" y="662614"/>
                    <a:pt x="772953" y="666139"/>
                    <a:pt x="772953" y="670272"/>
                  </a:cubicBezTo>
                  <a:cubicBezTo>
                    <a:pt x="772953" y="678338"/>
                    <a:pt x="767729" y="685496"/>
                    <a:pt x="757279" y="691746"/>
                  </a:cubicBezTo>
                  <a:lnTo>
                    <a:pt x="757279" y="779815"/>
                  </a:lnTo>
                  <a:cubicBezTo>
                    <a:pt x="757279" y="858244"/>
                    <a:pt x="758321" y="924623"/>
                    <a:pt x="760404" y="978953"/>
                  </a:cubicBezTo>
                  <a:cubicBezTo>
                    <a:pt x="760404" y="990286"/>
                    <a:pt x="755846" y="995952"/>
                    <a:pt x="746730" y="995952"/>
                  </a:cubicBezTo>
                  <a:cubicBezTo>
                    <a:pt x="741630" y="996969"/>
                    <a:pt x="732381" y="997994"/>
                    <a:pt x="718982" y="999027"/>
                  </a:cubicBezTo>
                  <a:cubicBezTo>
                    <a:pt x="712515" y="1000110"/>
                    <a:pt x="705866" y="1000652"/>
                    <a:pt x="699033" y="1000652"/>
                  </a:cubicBezTo>
                  <a:lnTo>
                    <a:pt x="699033" y="967704"/>
                  </a:lnTo>
                  <a:lnTo>
                    <a:pt x="477296" y="967704"/>
                  </a:lnTo>
                  <a:lnTo>
                    <a:pt x="477296" y="978978"/>
                  </a:lnTo>
                  <a:cubicBezTo>
                    <a:pt x="478330" y="991327"/>
                    <a:pt x="473222" y="997502"/>
                    <a:pt x="461972" y="997502"/>
                  </a:cubicBezTo>
                  <a:cubicBezTo>
                    <a:pt x="441624" y="999602"/>
                    <a:pt x="426275" y="999927"/>
                    <a:pt x="415925" y="998477"/>
                  </a:cubicBezTo>
                  <a:cubicBezTo>
                    <a:pt x="418008" y="947630"/>
                    <a:pt x="419050" y="897175"/>
                    <a:pt x="419050" y="847111"/>
                  </a:cubicBezTo>
                  <a:lnTo>
                    <a:pt x="419050" y="746942"/>
                  </a:lnTo>
                  <a:cubicBezTo>
                    <a:pt x="419050" y="704378"/>
                    <a:pt x="418533" y="671472"/>
                    <a:pt x="417500" y="648223"/>
                  </a:cubicBezTo>
                  <a:lnTo>
                    <a:pt x="484021" y="667072"/>
                  </a:lnTo>
                  <a:lnTo>
                    <a:pt x="692858" y="667072"/>
                  </a:lnTo>
                  <a:close/>
                  <a:moveTo>
                    <a:pt x="993440" y="636474"/>
                  </a:moveTo>
                  <a:lnTo>
                    <a:pt x="1064261" y="642824"/>
                  </a:lnTo>
                  <a:cubicBezTo>
                    <a:pt x="1069811" y="642807"/>
                    <a:pt x="1073419" y="645290"/>
                    <a:pt x="1075085" y="650273"/>
                  </a:cubicBezTo>
                  <a:cubicBezTo>
                    <a:pt x="1076202" y="657806"/>
                    <a:pt x="1070486" y="664256"/>
                    <a:pt x="1057937" y="669622"/>
                  </a:cubicBezTo>
                  <a:lnTo>
                    <a:pt x="1057937" y="783940"/>
                  </a:lnTo>
                  <a:cubicBezTo>
                    <a:pt x="1088518" y="752675"/>
                    <a:pt x="1112442" y="721827"/>
                    <a:pt x="1129707" y="691396"/>
                  </a:cubicBezTo>
                  <a:lnTo>
                    <a:pt x="1186104" y="729693"/>
                  </a:lnTo>
                  <a:cubicBezTo>
                    <a:pt x="1191637" y="733810"/>
                    <a:pt x="1194403" y="737801"/>
                    <a:pt x="1194403" y="741668"/>
                  </a:cubicBezTo>
                  <a:cubicBezTo>
                    <a:pt x="1192837" y="753234"/>
                    <a:pt x="1183787" y="756925"/>
                    <a:pt x="1167255" y="752742"/>
                  </a:cubicBezTo>
                  <a:cubicBezTo>
                    <a:pt x="1131790" y="784540"/>
                    <a:pt x="1095351" y="812572"/>
                    <a:pt x="1057937" y="836837"/>
                  </a:cubicBezTo>
                  <a:lnTo>
                    <a:pt x="1057937" y="920132"/>
                  </a:lnTo>
                  <a:cubicBezTo>
                    <a:pt x="1056887" y="928681"/>
                    <a:pt x="1060511" y="932964"/>
                    <a:pt x="1068811" y="932981"/>
                  </a:cubicBezTo>
                  <a:lnTo>
                    <a:pt x="1120358" y="932981"/>
                  </a:lnTo>
                  <a:cubicBezTo>
                    <a:pt x="1130274" y="932964"/>
                    <a:pt x="1136124" y="928506"/>
                    <a:pt x="1137907" y="919607"/>
                  </a:cubicBezTo>
                  <a:lnTo>
                    <a:pt x="1162355" y="837262"/>
                  </a:lnTo>
                  <a:lnTo>
                    <a:pt x="1178554" y="841287"/>
                  </a:lnTo>
                  <a:lnTo>
                    <a:pt x="1181854" y="909482"/>
                  </a:lnTo>
                  <a:cubicBezTo>
                    <a:pt x="1181854" y="919332"/>
                    <a:pt x="1183887" y="925881"/>
                    <a:pt x="1187954" y="929131"/>
                  </a:cubicBezTo>
                  <a:cubicBezTo>
                    <a:pt x="1198536" y="935114"/>
                    <a:pt x="1203253" y="942055"/>
                    <a:pt x="1202103" y="949955"/>
                  </a:cubicBezTo>
                  <a:cubicBezTo>
                    <a:pt x="1199786" y="974220"/>
                    <a:pt x="1177321" y="986919"/>
                    <a:pt x="1134707" y="988053"/>
                  </a:cubicBezTo>
                  <a:lnTo>
                    <a:pt x="1045287" y="988053"/>
                  </a:lnTo>
                  <a:cubicBezTo>
                    <a:pt x="1011756" y="988053"/>
                    <a:pt x="994990" y="972854"/>
                    <a:pt x="994990" y="942455"/>
                  </a:cubicBezTo>
                  <a:lnTo>
                    <a:pt x="994990" y="868835"/>
                  </a:lnTo>
                  <a:cubicBezTo>
                    <a:pt x="992124" y="871718"/>
                    <a:pt x="983358" y="876318"/>
                    <a:pt x="968692" y="882634"/>
                  </a:cubicBezTo>
                  <a:cubicBezTo>
                    <a:pt x="956126" y="887867"/>
                    <a:pt x="945252" y="892158"/>
                    <a:pt x="936069" y="895508"/>
                  </a:cubicBezTo>
                  <a:lnTo>
                    <a:pt x="930694" y="882209"/>
                  </a:lnTo>
                  <a:cubicBezTo>
                    <a:pt x="942194" y="874676"/>
                    <a:pt x="960842" y="860785"/>
                    <a:pt x="986641" y="840537"/>
                  </a:cubicBezTo>
                  <a:cubicBezTo>
                    <a:pt x="990524" y="837420"/>
                    <a:pt x="993307" y="835020"/>
                    <a:pt x="994990" y="833337"/>
                  </a:cubicBezTo>
                  <a:lnTo>
                    <a:pt x="994990" y="729118"/>
                  </a:lnTo>
                  <a:cubicBezTo>
                    <a:pt x="994990" y="707270"/>
                    <a:pt x="994474" y="676388"/>
                    <a:pt x="993440" y="636474"/>
                  </a:cubicBezTo>
                  <a:close/>
                  <a:moveTo>
                    <a:pt x="134442" y="632049"/>
                  </a:moveTo>
                  <a:lnTo>
                    <a:pt x="202988" y="636874"/>
                  </a:lnTo>
                  <a:cubicBezTo>
                    <a:pt x="211804" y="638341"/>
                    <a:pt x="216212" y="641524"/>
                    <a:pt x="216212" y="646423"/>
                  </a:cubicBezTo>
                  <a:cubicBezTo>
                    <a:pt x="214845" y="656156"/>
                    <a:pt x="209095" y="662539"/>
                    <a:pt x="198963" y="665572"/>
                  </a:cubicBezTo>
                  <a:lnTo>
                    <a:pt x="198963" y="723069"/>
                  </a:lnTo>
                  <a:lnTo>
                    <a:pt x="269259" y="723069"/>
                  </a:lnTo>
                  <a:lnTo>
                    <a:pt x="287332" y="694796"/>
                  </a:lnTo>
                  <a:lnTo>
                    <a:pt x="341979" y="717269"/>
                  </a:lnTo>
                  <a:cubicBezTo>
                    <a:pt x="347779" y="720169"/>
                    <a:pt x="350679" y="723735"/>
                    <a:pt x="350679" y="727968"/>
                  </a:cubicBezTo>
                  <a:cubicBezTo>
                    <a:pt x="351728" y="734551"/>
                    <a:pt x="347020" y="741584"/>
                    <a:pt x="336554" y="749067"/>
                  </a:cubicBezTo>
                  <a:lnTo>
                    <a:pt x="336554" y="783965"/>
                  </a:lnTo>
                  <a:cubicBezTo>
                    <a:pt x="336554" y="790198"/>
                    <a:pt x="336554" y="804247"/>
                    <a:pt x="336554" y="826112"/>
                  </a:cubicBezTo>
                  <a:cubicBezTo>
                    <a:pt x="337604" y="850094"/>
                    <a:pt x="338129" y="865668"/>
                    <a:pt x="338129" y="872835"/>
                  </a:cubicBezTo>
                  <a:cubicBezTo>
                    <a:pt x="340212" y="881784"/>
                    <a:pt x="336738" y="887084"/>
                    <a:pt x="327705" y="888734"/>
                  </a:cubicBezTo>
                  <a:cubicBezTo>
                    <a:pt x="314156" y="891867"/>
                    <a:pt x="296640" y="893433"/>
                    <a:pt x="275158" y="893433"/>
                  </a:cubicBezTo>
                  <a:lnTo>
                    <a:pt x="275158" y="862060"/>
                  </a:lnTo>
                  <a:lnTo>
                    <a:pt x="198963" y="862060"/>
                  </a:lnTo>
                  <a:lnTo>
                    <a:pt x="198963" y="880784"/>
                  </a:lnTo>
                  <a:cubicBezTo>
                    <a:pt x="198963" y="889150"/>
                    <a:pt x="198963" y="905924"/>
                    <a:pt x="198963" y="931106"/>
                  </a:cubicBezTo>
                  <a:cubicBezTo>
                    <a:pt x="200013" y="956255"/>
                    <a:pt x="200538" y="972970"/>
                    <a:pt x="200538" y="981253"/>
                  </a:cubicBezTo>
                  <a:cubicBezTo>
                    <a:pt x="201588" y="991719"/>
                    <a:pt x="197546" y="996952"/>
                    <a:pt x="188413" y="996952"/>
                  </a:cubicBezTo>
                  <a:cubicBezTo>
                    <a:pt x="169531" y="999052"/>
                    <a:pt x="151541" y="1000102"/>
                    <a:pt x="134442" y="1000102"/>
                  </a:cubicBezTo>
                  <a:cubicBezTo>
                    <a:pt x="136525" y="955071"/>
                    <a:pt x="137567" y="915299"/>
                    <a:pt x="137567" y="880784"/>
                  </a:cubicBezTo>
                  <a:lnTo>
                    <a:pt x="137567" y="862060"/>
                  </a:lnTo>
                  <a:lnTo>
                    <a:pt x="61396" y="862060"/>
                  </a:lnTo>
                  <a:lnTo>
                    <a:pt x="61396" y="872935"/>
                  </a:lnTo>
                  <a:cubicBezTo>
                    <a:pt x="61396" y="881967"/>
                    <a:pt x="56871" y="887234"/>
                    <a:pt x="47822" y="888734"/>
                  </a:cubicBezTo>
                  <a:cubicBezTo>
                    <a:pt x="34290" y="891867"/>
                    <a:pt x="18349" y="893433"/>
                    <a:pt x="0" y="893433"/>
                  </a:cubicBezTo>
                  <a:cubicBezTo>
                    <a:pt x="2100" y="863919"/>
                    <a:pt x="3150" y="834187"/>
                    <a:pt x="3150" y="804239"/>
                  </a:cubicBezTo>
                  <a:lnTo>
                    <a:pt x="3150" y="777740"/>
                  </a:lnTo>
                  <a:cubicBezTo>
                    <a:pt x="3150" y="770708"/>
                    <a:pt x="2625" y="758883"/>
                    <a:pt x="1575" y="742268"/>
                  </a:cubicBezTo>
                  <a:cubicBezTo>
                    <a:pt x="1575" y="726369"/>
                    <a:pt x="1575" y="713686"/>
                    <a:pt x="1575" y="704220"/>
                  </a:cubicBezTo>
                  <a:lnTo>
                    <a:pt x="65071" y="723069"/>
                  </a:lnTo>
                  <a:lnTo>
                    <a:pt x="137567" y="723069"/>
                  </a:lnTo>
                  <a:lnTo>
                    <a:pt x="137567" y="718419"/>
                  </a:lnTo>
                  <a:cubicBezTo>
                    <a:pt x="137567" y="689438"/>
                    <a:pt x="136525" y="660648"/>
                    <a:pt x="134442" y="632049"/>
                  </a:cubicBezTo>
                  <a:close/>
                  <a:moveTo>
                    <a:pt x="2617741" y="631899"/>
                  </a:moveTo>
                  <a:lnTo>
                    <a:pt x="2694637" y="649198"/>
                  </a:lnTo>
                  <a:cubicBezTo>
                    <a:pt x="2702769" y="649198"/>
                    <a:pt x="2706836" y="652356"/>
                    <a:pt x="2706836" y="658673"/>
                  </a:cubicBezTo>
                  <a:cubicBezTo>
                    <a:pt x="2706836" y="666489"/>
                    <a:pt x="2699086" y="672064"/>
                    <a:pt x="2683587" y="675397"/>
                  </a:cubicBezTo>
                  <a:cubicBezTo>
                    <a:pt x="2677821" y="690779"/>
                    <a:pt x="2670930" y="704003"/>
                    <a:pt x="2662914" y="715069"/>
                  </a:cubicBezTo>
                  <a:lnTo>
                    <a:pt x="2747583" y="715069"/>
                  </a:lnTo>
                  <a:lnTo>
                    <a:pt x="2766207" y="686796"/>
                  </a:lnTo>
                  <a:lnTo>
                    <a:pt x="2827179" y="723569"/>
                  </a:lnTo>
                  <a:cubicBezTo>
                    <a:pt x="2832711" y="726335"/>
                    <a:pt x="2835478" y="729868"/>
                    <a:pt x="2835478" y="734168"/>
                  </a:cubicBezTo>
                  <a:cubicBezTo>
                    <a:pt x="2833811" y="742434"/>
                    <a:pt x="2825620" y="746567"/>
                    <a:pt x="2810905" y="746567"/>
                  </a:cubicBezTo>
                  <a:cubicBezTo>
                    <a:pt x="2788556" y="772999"/>
                    <a:pt x="2762841" y="796006"/>
                    <a:pt x="2733759" y="815588"/>
                  </a:cubicBezTo>
                  <a:lnTo>
                    <a:pt x="2722335" y="810188"/>
                  </a:lnTo>
                  <a:lnTo>
                    <a:pt x="2752133" y="732468"/>
                  </a:lnTo>
                  <a:lnTo>
                    <a:pt x="2656364" y="732468"/>
                  </a:lnTo>
                  <a:lnTo>
                    <a:pt x="2645515" y="751820"/>
                  </a:lnTo>
                  <a:lnTo>
                    <a:pt x="2707961" y="757292"/>
                  </a:lnTo>
                  <a:cubicBezTo>
                    <a:pt x="2716627" y="757292"/>
                    <a:pt x="2720960" y="759933"/>
                    <a:pt x="2720960" y="765216"/>
                  </a:cubicBezTo>
                  <a:cubicBezTo>
                    <a:pt x="2720960" y="772699"/>
                    <a:pt x="2715210" y="778532"/>
                    <a:pt x="2703711" y="782715"/>
                  </a:cubicBezTo>
                  <a:cubicBezTo>
                    <a:pt x="2703711" y="783598"/>
                    <a:pt x="2703711" y="786057"/>
                    <a:pt x="2703711" y="790090"/>
                  </a:cubicBezTo>
                  <a:cubicBezTo>
                    <a:pt x="2725293" y="858986"/>
                    <a:pt x="2771307" y="907191"/>
                    <a:pt x="2841753" y="934706"/>
                  </a:cubicBezTo>
                  <a:lnTo>
                    <a:pt x="2837378" y="949980"/>
                  </a:lnTo>
                  <a:cubicBezTo>
                    <a:pt x="2816262" y="953130"/>
                    <a:pt x="2799488" y="968437"/>
                    <a:pt x="2787056" y="995902"/>
                  </a:cubicBezTo>
                  <a:cubicBezTo>
                    <a:pt x="2731543" y="953638"/>
                    <a:pt x="2700986" y="898733"/>
                    <a:pt x="2695387" y="831187"/>
                  </a:cubicBezTo>
                  <a:cubicBezTo>
                    <a:pt x="2690220" y="922682"/>
                    <a:pt x="2628266" y="980720"/>
                    <a:pt x="2509523" y="1005302"/>
                  </a:cubicBezTo>
                  <a:lnTo>
                    <a:pt x="2504298" y="993352"/>
                  </a:lnTo>
                  <a:cubicBezTo>
                    <a:pt x="2591126" y="946939"/>
                    <a:pt x="2635573" y="887509"/>
                    <a:pt x="2637640" y="815063"/>
                  </a:cubicBezTo>
                  <a:cubicBezTo>
                    <a:pt x="2638682" y="805855"/>
                    <a:pt x="2639071" y="795912"/>
                    <a:pt x="2638809" y="785234"/>
                  </a:cubicBezTo>
                  <a:lnTo>
                    <a:pt x="2637283" y="766185"/>
                  </a:lnTo>
                  <a:lnTo>
                    <a:pt x="2617379" y="794739"/>
                  </a:lnTo>
                  <a:cubicBezTo>
                    <a:pt x="2602605" y="813822"/>
                    <a:pt x="2586052" y="831229"/>
                    <a:pt x="2567719" y="846961"/>
                  </a:cubicBezTo>
                  <a:lnTo>
                    <a:pt x="2554495" y="839437"/>
                  </a:lnTo>
                  <a:cubicBezTo>
                    <a:pt x="2586910" y="776107"/>
                    <a:pt x="2607992" y="706928"/>
                    <a:pt x="2617741" y="631899"/>
                  </a:cubicBezTo>
                  <a:close/>
                  <a:moveTo>
                    <a:pt x="1288573" y="630324"/>
                  </a:moveTo>
                  <a:lnTo>
                    <a:pt x="1358043" y="639774"/>
                  </a:lnTo>
                  <a:cubicBezTo>
                    <a:pt x="1366359" y="639774"/>
                    <a:pt x="1370518" y="642932"/>
                    <a:pt x="1370518" y="649248"/>
                  </a:cubicBezTo>
                  <a:cubicBezTo>
                    <a:pt x="1370518" y="657015"/>
                    <a:pt x="1363685" y="662597"/>
                    <a:pt x="1350019" y="665997"/>
                  </a:cubicBezTo>
                  <a:cubicBezTo>
                    <a:pt x="1337986" y="688013"/>
                    <a:pt x="1326470" y="704370"/>
                    <a:pt x="1315471" y="715069"/>
                  </a:cubicBezTo>
                  <a:lnTo>
                    <a:pt x="1338844" y="715069"/>
                  </a:lnTo>
                  <a:lnTo>
                    <a:pt x="1353844" y="688371"/>
                  </a:lnTo>
                  <a:lnTo>
                    <a:pt x="1404240" y="709295"/>
                  </a:lnTo>
                  <a:cubicBezTo>
                    <a:pt x="1410040" y="712194"/>
                    <a:pt x="1412940" y="715694"/>
                    <a:pt x="1412940" y="719794"/>
                  </a:cubicBezTo>
                  <a:cubicBezTo>
                    <a:pt x="1413973" y="727793"/>
                    <a:pt x="1409790" y="734485"/>
                    <a:pt x="1400391" y="739868"/>
                  </a:cubicBezTo>
                  <a:lnTo>
                    <a:pt x="1400391" y="794589"/>
                  </a:lnTo>
                  <a:lnTo>
                    <a:pt x="1432439" y="675347"/>
                  </a:lnTo>
                  <a:cubicBezTo>
                    <a:pt x="1435572" y="662831"/>
                    <a:pt x="1437138" y="648832"/>
                    <a:pt x="1437138" y="633349"/>
                  </a:cubicBezTo>
                  <a:lnTo>
                    <a:pt x="1507634" y="644499"/>
                  </a:lnTo>
                  <a:cubicBezTo>
                    <a:pt x="1514100" y="646132"/>
                    <a:pt x="1517334" y="649240"/>
                    <a:pt x="1517334" y="653823"/>
                  </a:cubicBezTo>
                  <a:cubicBezTo>
                    <a:pt x="1517334" y="661373"/>
                    <a:pt x="1510626" y="667381"/>
                    <a:pt x="1497210" y="671847"/>
                  </a:cubicBezTo>
                  <a:cubicBezTo>
                    <a:pt x="1490460" y="686313"/>
                    <a:pt x="1484094" y="698587"/>
                    <a:pt x="1478111" y="708670"/>
                  </a:cubicBezTo>
                  <a:lnTo>
                    <a:pt x="1529683" y="708670"/>
                  </a:lnTo>
                  <a:lnTo>
                    <a:pt x="1546232" y="680396"/>
                  </a:lnTo>
                  <a:lnTo>
                    <a:pt x="1599629" y="702895"/>
                  </a:lnTo>
                  <a:cubicBezTo>
                    <a:pt x="1605412" y="705795"/>
                    <a:pt x="1608303" y="708836"/>
                    <a:pt x="1608303" y="712019"/>
                  </a:cubicBezTo>
                  <a:cubicBezTo>
                    <a:pt x="1609353" y="718469"/>
                    <a:pt x="1604653" y="725977"/>
                    <a:pt x="1594204" y="734543"/>
                  </a:cubicBezTo>
                  <a:cubicBezTo>
                    <a:pt x="1594204" y="751559"/>
                    <a:pt x="1593129" y="791648"/>
                    <a:pt x="1590979" y="854811"/>
                  </a:cubicBezTo>
                  <a:cubicBezTo>
                    <a:pt x="1589979" y="886559"/>
                    <a:pt x="1589479" y="910541"/>
                    <a:pt x="1589479" y="926756"/>
                  </a:cubicBezTo>
                  <a:cubicBezTo>
                    <a:pt x="1589479" y="972670"/>
                    <a:pt x="1558048" y="997277"/>
                    <a:pt x="1495185" y="1000577"/>
                  </a:cubicBezTo>
                  <a:cubicBezTo>
                    <a:pt x="1498318" y="972895"/>
                    <a:pt x="1477403" y="955363"/>
                    <a:pt x="1432439" y="947980"/>
                  </a:cubicBezTo>
                  <a:lnTo>
                    <a:pt x="1434739" y="932931"/>
                  </a:lnTo>
                  <a:lnTo>
                    <a:pt x="1503559" y="937731"/>
                  </a:lnTo>
                  <a:cubicBezTo>
                    <a:pt x="1520075" y="938714"/>
                    <a:pt x="1528783" y="931339"/>
                    <a:pt x="1529683" y="915607"/>
                  </a:cubicBezTo>
                  <a:cubicBezTo>
                    <a:pt x="1531783" y="881909"/>
                    <a:pt x="1533358" y="829629"/>
                    <a:pt x="1534408" y="758767"/>
                  </a:cubicBezTo>
                  <a:cubicBezTo>
                    <a:pt x="1535441" y="741084"/>
                    <a:pt x="1535957" y="730185"/>
                    <a:pt x="1535957" y="726069"/>
                  </a:cubicBezTo>
                  <a:lnTo>
                    <a:pt x="1471486" y="726069"/>
                  </a:lnTo>
                  <a:lnTo>
                    <a:pt x="1443601" y="770697"/>
                  </a:lnTo>
                  <a:lnTo>
                    <a:pt x="1475061" y="787727"/>
                  </a:lnTo>
                  <a:cubicBezTo>
                    <a:pt x="1505572" y="806964"/>
                    <a:pt x="1519621" y="825450"/>
                    <a:pt x="1517209" y="843186"/>
                  </a:cubicBezTo>
                  <a:cubicBezTo>
                    <a:pt x="1516042" y="865252"/>
                    <a:pt x="1503668" y="877459"/>
                    <a:pt x="1480086" y="879809"/>
                  </a:cubicBezTo>
                  <a:cubicBezTo>
                    <a:pt x="1466520" y="879809"/>
                    <a:pt x="1458479" y="871685"/>
                    <a:pt x="1455962" y="855436"/>
                  </a:cubicBezTo>
                  <a:cubicBezTo>
                    <a:pt x="1453379" y="839978"/>
                    <a:pt x="1450127" y="825631"/>
                    <a:pt x="1446207" y="812395"/>
                  </a:cubicBezTo>
                  <a:lnTo>
                    <a:pt x="1434656" y="781876"/>
                  </a:lnTo>
                  <a:lnTo>
                    <a:pt x="1406590" y="815463"/>
                  </a:lnTo>
                  <a:lnTo>
                    <a:pt x="1400391" y="811886"/>
                  </a:lnTo>
                  <a:lnTo>
                    <a:pt x="1400391" y="830937"/>
                  </a:lnTo>
                  <a:cubicBezTo>
                    <a:pt x="1400391" y="837203"/>
                    <a:pt x="1400391" y="855836"/>
                    <a:pt x="1400391" y="886834"/>
                  </a:cubicBezTo>
                  <a:cubicBezTo>
                    <a:pt x="1401424" y="924448"/>
                    <a:pt x="1401941" y="947513"/>
                    <a:pt x="1401941" y="956030"/>
                  </a:cubicBezTo>
                  <a:cubicBezTo>
                    <a:pt x="1402991" y="962946"/>
                    <a:pt x="1399032" y="967212"/>
                    <a:pt x="1390066" y="968829"/>
                  </a:cubicBezTo>
                  <a:cubicBezTo>
                    <a:pt x="1377517" y="970912"/>
                    <a:pt x="1362593" y="971954"/>
                    <a:pt x="1345294" y="971954"/>
                  </a:cubicBezTo>
                  <a:lnTo>
                    <a:pt x="1345294" y="946855"/>
                  </a:lnTo>
                  <a:lnTo>
                    <a:pt x="1301172" y="946855"/>
                  </a:lnTo>
                  <a:lnTo>
                    <a:pt x="1301172" y="967154"/>
                  </a:lnTo>
                  <a:cubicBezTo>
                    <a:pt x="1301172" y="977403"/>
                    <a:pt x="1294564" y="983178"/>
                    <a:pt x="1281348" y="984478"/>
                  </a:cubicBezTo>
                  <a:cubicBezTo>
                    <a:pt x="1276032" y="985545"/>
                    <a:pt x="1268699" y="986594"/>
                    <a:pt x="1259349" y="987628"/>
                  </a:cubicBezTo>
                  <a:cubicBezTo>
                    <a:pt x="1254050" y="988694"/>
                    <a:pt x="1248583" y="989228"/>
                    <a:pt x="1242950" y="989228"/>
                  </a:cubicBezTo>
                  <a:cubicBezTo>
                    <a:pt x="1242950" y="973445"/>
                    <a:pt x="1243475" y="948330"/>
                    <a:pt x="1244525" y="913882"/>
                  </a:cubicBezTo>
                  <a:cubicBezTo>
                    <a:pt x="1244525" y="885717"/>
                    <a:pt x="1244525" y="867460"/>
                    <a:pt x="1244525" y="859111"/>
                  </a:cubicBezTo>
                  <a:lnTo>
                    <a:pt x="1244525" y="799639"/>
                  </a:lnTo>
                  <a:cubicBezTo>
                    <a:pt x="1244525" y="766408"/>
                    <a:pt x="1244000" y="732460"/>
                    <a:pt x="1242950" y="697795"/>
                  </a:cubicBezTo>
                  <a:lnTo>
                    <a:pt x="1287648" y="708770"/>
                  </a:lnTo>
                  <a:cubicBezTo>
                    <a:pt x="1290347" y="692971"/>
                    <a:pt x="1290656" y="666822"/>
                    <a:pt x="1288573" y="630324"/>
                  </a:cubicBezTo>
                  <a:close/>
                  <a:moveTo>
                    <a:pt x="902421" y="630199"/>
                  </a:moveTo>
                  <a:lnTo>
                    <a:pt x="972992" y="651098"/>
                  </a:lnTo>
                  <a:cubicBezTo>
                    <a:pt x="978575" y="653881"/>
                    <a:pt x="981908" y="657423"/>
                    <a:pt x="982991" y="661723"/>
                  </a:cubicBezTo>
                  <a:cubicBezTo>
                    <a:pt x="984241" y="670722"/>
                    <a:pt x="976466" y="676372"/>
                    <a:pt x="959668" y="678671"/>
                  </a:cubicBezTo>
                  <a:cubicBezTo>
                    <a:pt x="947735" y="702553"/>
                    <a:pt x="935744" y="722727"/>
                    <a:pt x="923695" y="739193"/>
                  </a:cubicBezTo>
                  <a:lnTo>
                    <a:pt x="935869" y="740168"/>
                  </a:lnTo>
                  <a:cubicBezTo>
                    <a:pt x="944485" y="743051"/>
                    <a:pt x="948793" y="746767"/>
                    <a:pt x="948793" y="751317"/>
                  </a:cubicBezTo>
                  <a:cubicBezTo>
                    <a:pt x="947277" y="758833"/>
                    <a:pt x="941002" y="764600"/>
                    <a:pt x="929969" y="768616"/>
                  </a:cubicBezTo>
                  <a:lnTo>
                    <a:pt x="929969" y="977303"/>
                  </a:lnTo>
                  <a:cubicBezTo>
                    <a:pt x="931019" y="989319"/>
                    <a:pt x="925936" y="996036"/>
                    <a:pt x="914720" y="997452"/>
                  </a:cubicBezTo>
                  <a:cubicBezTo>
                    <a:pt x="898038" y="999552"/>
                    <a:pt x="882147" y="1000602"/>
                    <a:pt x="867048" y="1000602"/>
                  </a:cubicBezTo>
                  <a:cubicBezTo>
                    <a:pt x="869131" y="955571"/>
                    <a:pt x="870173" y="903250"/>
                    <a:pt x="870173" y="843636"/>
                  </a:cubicBezTo>
                  <a:lnTo>
                    <a:pt x="870173" y="802939"/>
                  </a:lnTo>
                  <a:cubicBezTo>
                    <a:pt x="859757" y="818921"/>
                    <a:pt x="842550" y="836179"/>
                    <a:pt x="818551" y="854711"/>
                  </a:cubicBezTo>
                  <a:lnTo>
                    <a:pt x="807427" y="846711"/>
                  </a:lnTo>
                  <a:cubicBezTo>
                    <a:pt x="857674" y="766849"/>
                    <a:pt x="889338" y="694679"/>
                    <a:pt x="902421" y="630199"/>
                  </a:cubicBezTo>
                  <a:close/>
                  <a:moveTo>
                    <a:pt x="1687448" y="626425"/>
                  </a:moveTo>
                  <a:lnTo>
                    <a:pt x="1749819" y="638999"/>
                  </a:lnTo>
                  <a:cubicBezTo>
                    <a:pt x="1755302" y="638999"/>
                    <a:pt x="1758902" y="641607"/>
                    <a:pt x="1760619" y="646823"/>
                  </a:cubicBezTo>
                  <a:cubicBezTo>
                    <a:pt x="1760619" y="654640"/>
                    <a:pt x="1753836" y="660248"/>
                    <a:pt x="1740270" y="663647"/>
                  </a:cubicBezTo>
                  <a:cubicBezTo>
                    <a:pt x="1739670" y="664881"/>
                    <a:pt x="1737170" y="667697"/>
                    <a:pt x="1732770" y="672097"/>
                  </a:cubicBezTo>
                  <a:lnTo>
                    <a:pt x="1729686" y="675072"/>
                  </a:lnTo>
                  <a:lnTo>
                    <a:pt x="1767018" y="675072"/>
                  </a:lnTo>
                  <a:lnTo>
                    <a:pt x="1789067" y="645249"/>
                  </a:lnTo>
                  <a:lnTo>
                    <a:pt x="1831139" y="674397"/>
                  </a:lnTo>
                  <a:lnTo>
                    <a:pt x="1832234" y="676157"/>
                  </a:lnTo>
                  <a:lnTo>
                    <a:pt x="1847438" y="626425"/>
                  </a:lnTo>
                  <a:lnTo>
                    <a:pt x="1908785" y="638999"/>
                  </a:lnTo>
                  <a:cubicBezTo>
                    <a:pt x="1915934" y="638999"/>
                    <a:pt x="1919509" y="641582"/>
                    <a:pt x="1919509" y="646748"/>
                  </a:cubicBezTo>
                  <a:cubicBezTo>
                    <a:pt x="1920559" y="653415"/>
                    <a:pt x="1913951" y="658606"/>
                    <a:pt x="1899685" y="662322"/>
                  </a:cubicBezTo>
                  <a:cubicBezTo>
                    <a:pt x="1899319" y="662706"/>
                    <a:pt x="1898735" y="663314"/>
                    <a:pt x="1897935" y="664147"/>
                  </a:cubicBezTo>
                  <a:cubicBezTo>
                    <a:pt x="1894769" y="669397"/>
                    <a:pt x="1890411" y="673039"/>
                    <a:pt x="1884861" y="675072"/>
                  </a:cubicBezTo>
                  <a:lnTo>
                    <a:pt x="1943408" y="675072"/>
                  </a:lnTo>
                  <a:lnTo>
                    <a:pt x="1968656" y="643674"/>
                  </a:lnTo>
                  <a:lnTo>
                    <a:pt x="2013603" y="674297"/>
                  </a:lnTo>
                  <a:cubicBezTo>
                    <a:pt x="2016903" y="675947"/>
                    <a:pt x="2018553" y="678313"/>
                    <a:pt x="2018553" y="681396"/>
                  </a:cubicBezTo>
                  <a:cubicBezTo>
                    <a:pt x="2018553" y="687329"/>
                    <a:pt x="2013528" y="691021"/>
                    <a:pt x="2003479" y="692471"/>
                  </a:cubicBezTo>
                  <a:lnTo>
                    <a:pt x="1908485" y="692471"/>
                  </a:lnTo>
                  <a:cubicBezTo>
                    <a:pt x="1933700" y="693021"/>
                    <a:pt x="1945766" y="699920"/>
                    <a:pt x="1944682" y="713169"/>
                  </a:cubicBezTo>
                  <a:cubicBezTo>
                    <a:pt x="1944716" y="715519"/>
                    <a:pt x="1944207" y="717003"/>
                    <a:pt x="1943158" y="717619"/>
                  </a:cubicBezTo>
                  <a:cubicBezTo>
                    <a:pt x="1940974" y="718969"/>
                    <a:pt x="1940449" y="721161"/>
                    <a:pt x="1941583" y="724194"/>
                  </a:cubicBezTo>
                  <a:lnTo>
                    <a:pt x="1974556" y="735768"/>
                  </a:lnTo>
                  <a:cubicBezTo>
                    <a:pt x="1974556" y="735768"/>
                    <a:pt x="1975014" y="736226"/>
                    <a:pt x="1975930" y="737143"/>
                  </a:cubicBezTo>
                  <a:cubicBezTo>
                    <a:pt x="1981347" y="738510"/>
                    <a:pt x="1984055" y="741493"/>
                    <a:pt x="1984055" y="746092"/>
                  </a:cubicBezTo>
                  <a:cubicBezTo>
                    <a:pt x="1984055" y="752042"/>
                    <a:pt x="1979347" y="758175"/>
                    <a:pt x="1969931" y="764491"/>
                  </a:cubicBezTo>
                  <a:lnTo>
                    <a:pt x="1969931" y="771366"/>
                  </a:lnTo>
                  <a:cubicBezTo>
                    <a:pt x="1969931" y="783565"/>
                    <a:pt x="1970456" y="797489"/>
                    <a:pt x="1971506" y="813138"/>
                  </a:cubicBezTo>
                  <a:cubicBezTo>
                    <a:pt x="1971506" y="822121"/>
                    <a:pt x="1967531" y="826612"/>
                    <a:pt x="1959581" y="826612"/>
                  </a:cubicBezTo>
                  <a:lnTo>
                    <a:pt x="1944987" y="828978"/>
                  </a:lnTo>
                  <a:lnTo>
                    <a:pt x="1998629" y="850261"/>
                  </a:lnTo>
                  <a:cubicBezTo>
                    <a:pt x="2003095" y="853227"/>
                    <a:pt x="2005329" y="856686"/>
                    <a:pt x="2005329" y="860635"/>
                  </a:cubicBezTo>
                  <a:cubicBezTo>
                    <a:pt x="2005329" y="868685"/>
                    <a:pt x="2000104" y="875843"/>
                    <a:pt x="1989655" y="882109"/>
                  </a:cubicBezTo>
                  <a:cubicBezTo>
                    <a:pt x="1989655" y="884909"/>
                    <a:pt x="1989130" y="888400"/>
                    <a:pt x="1988080" y="892583"/>
                  </a:cubicBezTo>
                  <a:cubicBezTo>
                    <a:pt x="1988080" y="897367"/>
                    <a:pt x="1987530" y="904683"/>
                    <a:pt x="1986430" y="914532"/>
                  </a:cubicBezTo>
                  <a:cubicBezTo>
                    <a:pt x="1983013" y="946447"/>
                    <a:pt x="1955790" y="964062"/>
                    <a:pt x="1904760" y="967379"/>
                  </a:cubicBezTo>
                  <a:cubicBezTo>
                    <a:pt x="1905810" y="944947"/>
                    <a:pt x="1890644" y="931073"/>
                    <a:pt x="1859263" y="925756"/>
                  </a:cubicBezTo>
                  <a:lnTo>
                    <a:pt x="1861588" y="910732"/>
                  </a:lnTo>
                  <a:lnTo>
                    <a:pt x="1913859" y="915457"/>
                  </a:lnTo>
                  <a:cubicBezTo>
                    <a:pt x="1922609" y="915457"/>
                    <a:pt x="1927417" y="910682"/>
                    <a:pt x="1928283" y="901133"/>
                  </a:cubicBezTo>
                  <a:cubicBezTo>
                    <a:pt x="1928283" y="896833"/>
                    <a:pt x="1928808" y="891017"/>
                    <a:pt x="1929858" y="883684"/>
                  </a:cubicBezTo>
                  <a:cubicBezTo>
                    <a:pt x="1930908" y="877418"/>
                    <a:pt x="1931433" y="873943"/>
                    <a:pt x="1931433" y="873260"/>
                  </a:cubicBezTo>
                  <a:lnTo>
                    <a:pt x="1854738" y="873260"/>
                  </a:lnTo>
                  <a:cubicBezTo>
                    <a:pt x="1855788" y="890875"/>
                    <a:pt x="1856313" y="926398"/>
                    <a:pt x="1856313" y="979828"/>
                  </a:cubicBezTo>
                  <a:cubicBezTo>
                    <a:pt x="1856313" y="989961"/>
                    <a:pt x="1851613" y="995694"/>
                    <a:pt x="1842214" y="997027"/>
                  </a:cubicBezTo>
                  <a:cubicBezTo>
                    <a:pt x="1829031" y="999227"/>
                    <a:pt x="1813790" y="1000327"/>
                    <a:pt x="1796492" y="1000327"/>
                  </a:cubicBezTo>
                  <a:lnTo>
                    <a:pt x="1796492" y="907783"/>
                  </a:lnTo>
                  <a:cubicBezTo>
                    <a:pt x="1766743" y="939897"/>
                    <a:pt x="1712780" y="966037"/>
                    <a:pt x="1634601" y="986203"/>
                  </a:cubicBezTo>
                  <a:lnTo>
                    <a:pt x="1631777" y="974028"/>
                  </a:lnTo>
                  <a:cubicBezTo>
                    <a:pt x="1697289" y="935781"/>
                    <a:pt x="1742786" y="902191"/>
                    <a:pt x="1768268" y="873260"/>
                  </a:cubicBezTo>
                  <a:lnTo>
                    <a:pt x="1731395" y="873260"/>
                  </a:lnTo>
                  <a:lnTo>
                    <a:pt x="1716421" y="890509"/>
                  </a:lnTo>
                  <a:cubicBezTo>
                    <a:pt x="1706622" y="887026"/>
                    <a:pt x="1695948" y="882142"/>
                    <a:pt x="1684398" y="875859"/>
                  </a:cubicBezTo>
                  <a:cubicBezTo>
                    <a:pt x="1676682" y="871426"/>
                    <a:pt x="1671199" y="868135"/>
                    <a:pt x="1667949" y="865985"/>
                  </a:cubicBezTo>
                  <a:cubicBezTo>
                    <a:pt x="1663716" y="860502"/>
                    <a:pt x="1664233" y="855344"/>
                    <a:pt x="1669499" y="850511"/>
                  </a:cubicBezTo>
                  <a:cubicBezTo>
                    <a:pt x="1674816" y="847861"/>
                    <a:pt x="1677932" y="844020"/>
                    <a:pt x="1678849" y="838987"/>
                  </a:cubicBezTo>
                  <a:cubicBezTo>
                    <a:pt x="1685115" y="816005"/>
                    <a:pt x="1689515" y="796139"/>
                    <a:pt x="1692048" y="779390"/>
                  </a:cubicBezTo>
                  <a:lnTo>
                    <a:pt x="1751894" y="796664"/>
                  </a:lnTo>
                  <a:lnTo>
                    <a:pt x="1796492" y="796664"/>
                  </a:lnTo>
                  <a:lnTo>
                    <a:pt x="1796492" y="759667"/>
                  </a:lnTo>
                  <a:lnTo>
                    <a:pt x="1674149" y="759667"/>
                  </a:lnTo>
                  <a:lnTo>
                    <a:pt x="1674149" y="742268"/>
                  </a:lnTo>
                  <a:lnTo>
                    <a:pt x="1757805" y="742268"/>
                  </a:lnTo>
                  <a:lnTo>
                    <a:pt x="1746057" y="739262"/>
                  </a:lnTo>
                  <a:cubicBezTo>
                    <a:pt x="1743099" y="736991"/>
                    <a:pt x="1741620" y="733585"/>
                    <a:pt x="1741620" y="729043"/>
                  </a:cubicBezTo>
                  <a:cubicBezTo>
                    <a:pt x="1739620" y="712061"/>
                    <a:pt x="1736153" y="699870"/>
                    <a:pt x="1731220" y="692471"/>
                  </a:cubicBezTo>
                  <a:lnTo>
                    <a:pt x="1715596" y="692471"/>
                  </a:lnTo>
                  <a:cubicBezTo>
                    <a:pt x="1698364" y="711719"/>
                    <a:pt x="1673057" y="731585"/>
                    <a:pt x="1639676" y="752067"/>
                  </a:cubicBezTo>
                  <a:lnTo>
                    <a:pt x="1630252" y="745667"/>
                  </a:lnTo>
                  <a:cubicBezTo>
                    <a:pt x="1661700" y="702253"/>
                    <a:pt x="1680765" y="662506"/>
                    <a:pt x="1687448" y="626425"/>
                  </a:cubicBezTo>
                  <a:close/>
                  <a:moveTo>
                    <a:pt x="1282673" y="225911"/>
                  </a:moveTo>
                  <a:lnTo>
                    <a:pt x="1294722" y="225911"/>
                  </a:lnTo>
                  <a:cubicBezTo>
                    <a:pt x="1302972" y="242393"/>
                    <a:pt x="1306563" y="260767"/>
                    <a:pt x="1305496" y="281032"/>
                  </a:cubicBezTo>
                  <a:cubicBezTo>
                    <a:pt x="1304363" y="319563"/>
                    <a:pt x="1288106" y="339412"/>
                    <a:pt x="1256724" y="340579"/>
                  </a:cubicBezTo>
                  <a:cubicBezTo>
                    <a:pt x="1238059" y="339346"/>
                    <a:pt x="1228134" y="327963"/>
                    <a:pt x="1226951" y="306431"/>
                  </a:cubicBezTo>
                  <a:cubicBezTo>
                    <a:pt x="1226951" y="292648"/>
                    <a:pt x="1233626" y="281866"/>
                    <a:pt x="1246975" y="274083"/>
                  </a:cubicBezTo>
                  <a:cubicBezTo>
                    <a:pt x="1264191" y="264967"/>
                    <a:pt x="1276090" y="248909"/>
                    <a:pt x="1282673" y="225911"/>
                  </a:cubicBezTo>
                  <a:close/>
                  <a:moveTo>
                    <a:pt x="1319721" y="225886"/>
                  </a:moveTo>
                  <a:lnTo>
                    <a:pt x="1379142" y="232185"/>
                  </a:lnTo>
                  <a:lnTo>
                    <a:pt x="1391768" y="238890"/>
                  </a:lnTo>
                  <a:lnTo>
                    <a:pt x="1392648" y="241000"/>
                  </a:lnTo>
                  <a:lnTo>
                    <a:pt x="1376392" y="259259"/>
                  </a:lnTo>
                  <a:lnTo>
                    <a:pt x="1376392" y="287732"/>
                  </a:lnTo>
                  <a:cubicBezTo>
                    <a:pt x="1375342" y="302964"/>
                    <a:pt x="1382250" y="310589"/>
                    <a:pt x="1397116" y="310606"/>
                  </a:cubicBezTo>
                  <a:lnTo>
                    <a:pt x="1451213" y="310606"/>
                  </a:lnTo>
                  <a:cubicBezTo>
                    <a:pt x="1463479" y="310589"/>
                    <a:pt x="1471453" y="304131"/>
                    <a:pt x="1475136" y="291232"/>
                  </a:cubicBezTo>
                  <a:lnTo>
                    <a:pt x="1495485" y="243135"/>
                  </a:lnTo>
                  <a:lnTo>
                    <a:pt x="1509509" y="247259"/>
                  </a:lnTo>
                  <a:lnTo>
                    <a:pt x="1512859" y="288907"/>
                  </a:lnTo>
                  <a:cubicBezTo>
                    <a:pt x="1511826" y="297140"/>
                    <a:pt x="1514375" y="302539"/>
                    <a:pt x="1520508" y="305106"/>
                  </a:cubicBezTo>
                  <a:cubicBezTo>
                    <a:pt x="1529008" y="311189"/>
                    <a:pt x="1533258" y="317913"/>
                    <a:pt x="1533258" y="325280"/>
                  </a:cubicBezTo>
                  <a:cubicBezTo>
                    <a:pt x="1529625" y="345845"/>
                    <a:pt x="1508684" y="356694"/>
                    <a:pt x="1470436" y="357828"/>
                  </a:cubicBezTo>
                  <a:lnTo>
                    <a:pt x="1381092" y="357828"/>
                  </a:lnTo>
                  <a:cubicBezTo>
                    <a:pt x="1340178" y="358878"/>
                    <a:pt x="1320246" y="340545"/>
                    <a:pt x="1321296" y="302831"/>
                  </a:cubicBezTo>
                  <a:lnTo>
                    <a:pt x="1321296" y="279307"/>
                  </a:lnTo>
                  <a:cubicBezTo>
                    <a:pt x="1321296" y="260725"/>
                    <a:pt x="1320771" y="242918"/>
                    <a:pt x="1319721" y="225886"/>
                  </a:cubicBezTo>
                  <a:close/>
                  <a:moveTo>
                    <a:pt x="621512" y="224761"/>
                  </a:moveTo>
                  <a:lnTo>
                    <a:pt x="672359" y="263033"/>
                  </a:lnTo>
                  <a:cubicBezTo>
                    <a:pt x="676875" y="264833"/>
                    <a:pt x="678609" y="267650"/>
                    <a:pt x="677559" y="271483"/>
                  </a:cubicBezTo>
                  <a:cubicBezTo>
                    <a:pt x="677559" y="276699"/>
                    <a:pt x="671976" y="280007"/>
                    <a:pt x="660810" y="281407"/>
                  </a:cubicBezTo>
                  <a:lnTo>
                    <a:pt x="387176" y="281407"/>
                  </a:lnTo>
                  <a:lnTo>
                    <a:pt x="387176" y="264008"/>
                  </a:lnTo>
                  <a:lnTo>
                    <a:pt x="589939" y="264008"/>
                  </a:lnTo>
                  <a:close/>
                  <a:moveTo>
                    <a:pt x="1516559" y="221161"/>
                  </a:moveTo>
                  <a:cubicBezTo>
                    <a:pt x="1578772" y="245226"/>
                    <a:pt x="1608270" y="269141"/>
                    <a:pt x="1605053" y="292907"/>
                  </a:cubicBezTo>
                  <a:cubicBezTo>
                    <a:pt x="1602753" y="317105"/>
                    <a:pt x="1590371" y="330379"/>
                    <a:pt x="1567905" y="332729"/>
                  </a:cubicBezTo>
                  <a:cubicBezTo>
                    <a:pt x="1555889" y="332729"/>
                    <a:pt x="1547390" y="325896"/>
                    <a:pt x="1542407" y="312230"/>
                  </a:cubicBezTo>
                  <a:cubicBezTo>
                    <a:pt x="1536191" y="283149"/>
                    <a:pt x="1525675" y="256092"/>
                    <a:pt x="1510859" y="231060"/>
                  </a:cubicBezTo>
                  <a:close/>
                  <a:moveTo>
                    <a:pt x="923669" y="140616"/>
                  </a:moveTo>
                  <a:lnTo>
                    <a:pt x="923669" y="211212"/>
                  </a:lnTo>
                  <a:lnTo>
                    <a:pt x="1067035" y="211212"/>
                  </a:lnTo>
                  <a:lnTo>
                    <a:pt x="1067035" y="140616"/>
                  </a:lnTo>
                  <a:close/>
                  <a:moveTo>
                    <a:pt x="1445163" y="118217"/>
                  </a:moveTo>
                  <a:lnTo>
                    <a:pt x="1445163" y="174414"/>
                  </a:lnTo>
                  <a:lnTo>
                    <a:pt x="1503709" y="174414"/>
                  </a:lnTo>
                  <a:lnTo>
                    <a:pt x="1503709" y="118217"/>
                  </a:lnTo>
                  <a:close/>
                  <a:moveTo>
                    <a:pt x="1329970" y="118217"/>
                  </a:moveTo>
                  <a:lnTo>
                    <a:pt x="1329970" y="174414"/>
                  </a:lnTo>
                  <a:lnTo>
                    <a:pt x="1388516" y="174414"/>
                  </a:lnTo>
                  <a:lnTo>
                    <a:pt x="1388516" y="118217"/>
                  </a:lnTo>
                  <a:close/>
                  <a:moveTo>
                    <a:pt x="1445163" y="44622"/>
                  </a:moveTo>
                  <a:lnTo>
                    <a:pt x="1445163" y="100818"/>
                  </a:lnTo>
                  <a:lnTo>
                    <a:pt x="1503709" y="100818"/>
                  </a:lnTo>
                  <a:lnTo>
                    <a:pt x="1503709" y="44622"/>
                  </a:lnTo>
                  <a:close/>
                  <a:moveTo>
                    <a:pt x="1329970" y="44622"/>
                  </a:moveTo>
                  <a:lnTo>
                    <a:pt x="1329970" y="100818"/>
                  </a:lnTo>
                  <a:lnTo>
                    <a:pt x="1388516" y="100818"/>
                  </a:lnTo>
                  <a:lnTo>
                    <a:pt x="1388516" y="44622"/>
                  </a:lnTo>
                  <a:close/>
                  <a:moveTo>
                    <a:pt x="2295711" y="31373"/>
                  </a:moveTo>
                  <a:lnTo>
                    <a:pt x="2374856" y="47147"/>
                  </a:lnTo>
                  <a:cubicBezTo>
                    <a:pt x="2383789" y="48747"/>
                    <a:pt x="2387730" y="52105"/>
                    <a:pt x="2386680" y="57221"/>
                  </a:cubicBezTo>
                  <a:cubicBezTo>
                    <a:pt x="2386680" y="65254"/>
                    <a:pt x="2379647" y="71970"/>
                    <a:pt x="2365582" y="77370"/>
                  </a:cubicBezTo>
                  <a:cubicBezTo>
                    <a:pt x="2346949" y="160231"/>
                    <a:pt x="2319468" y="219694"/>
                    <a:pt x="2283137" y="255759"/>
                  </a:cubicBezTo>
                  <a:cubicBezTo>
                    <a:pt x="2318968" y="277858"/>
                    <a:pt x="2369165" y="293265"/>
                    <a:pt x="2433728" y="301981"/>
                  </a:cubicBezTo>
                  <a:lnTo>
                    <a:pt x="2429453" y="316005"/>
                  </a:lnTo>
                  <a:cubicBezTo>
                    <a:pt x="2410571" y="323338"/>
                    <a:pt x="2394022" y="342512"/>
                    <a:pt x="2379806" y="373527"/>
                  </a:cubicBezTo>
                  <a:cubicBezTo>
                    <a:pt x="2307310" y="352278"/>
                    <a:pt x="2257622" y="328221"/>
                    <a:pt x="2230740" y="301356"/>
                  </a:cubicBezTo>
                  <a:cubicBezTo>
                    <a:pt x="2191726" y="329321"/>
                    <a:pt x="2131838" y="353378"/>
                    <a:pt x="2051076" y="373527"/>
                  </a:cubicBezTo>
                  <a:lnTo>
                    <a:pt x="2046101" y="359703"/>
                  </a:lnTo>
                  <a:cubicBezTo>
                    <a:pt x="2113980" y="327605"/>
                    <a:pt x="2164177" y="296181"/>
                    <a:pt x="2196692" y="265433"/>
                  </a:cubicBezTo>
                  <a:cubicBezTo>
                    <a:pt x="2162294" y="222669"/>
                    <a:pt x="2138237" y="148832"/>
                    <a:pt x="2124521" y="43922"/>
                  </a:cubicBezTo>
                  <a:lnTo>
                    <a:pt x="2140520" y="37647"/>
                  </a:lnTo>
                  <a:cubicBezTo>
                    <a:pt x="2165352" y="121659"/>
                    <a:pt x="2197950" y="182313"/>
                    <a:pt x="2238314" y="219611"/>
                  </a:cubicBezTo>
                  <a:cubicBezTo>
                    <a:pt x="2261880" y="187713"/>
                    <a:pt x="2278854" y="146974"/>
                    <a:pt x="2289236" y="97394"/>
                  </a:cubicBezTo>
                  <a:cubicBezTo>
                    <a:pt x="2292386" y="77078"/>
                    <a:pt x="2294544" y="55071"/>
                    <a:pt x="2295711" y="31373"/>
                  </a:cubicBezTo>
                  <a:close/>
                  <a:moveTo>
                    <a:pt x="2186568" y="4699"/>
                  </a:moveTo>
                  <a:cubicBezTo>
                    <a:pt x="2239448" y="22315"/>
                    <a:pt x="2265888" y="43197"/>
                    <a:pt x="2265888" y="67345"/>
                  </a:cubicBezTo>
                  <a:cubicBezTo>
                    <a:pt x="2263505" y="90127"/>
                    <a:pt x="2252364" y="103268"/>
                    <a:pt x="2232465" y="106768"/>
                  </a:cubicBezTo>
                  <a:cubicBezTo>
                    <a:pt x="2216382" y="107868"/>
                    <a:pt x="2207066" y="100285"/>
                    <a:pt x="2204517" y="84019"/>
                  </a:cubicBezTo>
                  <a:cubicBezTo>
                    <a:pt x="2200433" y="58471"/>
                    <a:pt x="2192592" y="35306"/>
                    <a:pt x="2180993" y="14524"/>
                  </a:cubicBezTo>
                  <a:close/>
                  <a:moveTo>
                    <a:pt x="961492" y="2774"/>
                  </a:moveTo>
                  <a:lnTo>
                    <a:pt x="1032212" y="10649"/>
                  </a:lnTo>
                  <a:cubicBezTo>
                    <a:pt x="1040629" y="10649"/>
                    <a:pt x="1044837" y="13807"/>
                    <a:pt x="1044837" y="20123"/>
                  </a:cubicBezTo>
                  <a:cubicBezTo>
                    <a:pt x="1044837" y="26473"/>
                    <a:pt x="1038562" y="32264"/>
                    <a:pt x="1026013" y="37497"/>
                  </a:cubicBezTo>
                  <a:lnTo>
                    <a:pt x="1026013" y="62421"/>
                  </a:lnTo>
                  <a:lnTo>
                    <a:pt x="1098309" y="62421"/>
                  </a:lnTo>
                  <a:lnTo>
                    <a:pt x="1128157" y="23173"/>
                  </a:lnTo>
                  <a:lnTo>
                    <a:pt x="1184228" y="61646"/>
                  </a:lnTo>
                  <a:cubicBezTo>
                    <a:pt x="1187512" y="63296"/>
                    <a:pt x="1189153" y="65862"/>
                    <a:pt x="1189153" y="69345"/>
                  </a:cubicBezTo>
                  <a:cubicBezTo>
                    <a:pt x="1187420" y="76328"/>
                    <a:pt x="1181120" y="79820"/>
                    <a:pt x="1170254" y="79820"/>
                  </a:cubicBezTo>
                  <a:lnTo>
                    <a:pt x="1026013" y="79820"/>
                  </a:lnTo>
                  <a:lnTo>
                    <a:pt x="1026013" y="121617"/>
                  </a:lnTo>
                  <a:lnTo>
                    <a:pt x="1062061" y="121617"/>
                  </a:lnTo>
                  <a:lnTo>
                    <a:pt x="1076985" y="94919"/>
                  </a:lnTo>
                  <a:lnTo>
                    <a:pt x="1132606" y="115992"/>
                  </a:lnTo>
                  <a:cubicBezTo>
                    <a:pt x="1138189" y="118792"/>
                    <a:pt x="1140981" y="122259"/>
                    <a:pt x="1140981" y="126392"/>
                  </a:cubicBezTo>
                  <a:cubicBezTo>
                    <a:pt x="1140981" y="133241"/>
                    <a:pt x="1136798" y="139808"/>
                    <a:pt x="1128432" y="146091"/>
                  </a:cubicBezTo>
                  <a:lnTo>
                    <a:pt x="1128432" y="162540"/>
                  </a:lnTo>
                  <a:cubicBezTo>
                    <a:pt x="1128432" y="176439"/>
                    <a:pt x="1128940" y="197362"/>
                    <a:pt x="1129957" y="225311"/>
                  </a:cubicBezTo>
                  <a:cubicBezTo>
                    <a:pt x="1129990" y="233944"/>
                    <a:pt x="1125540" y="239743"/>
                    <a:pt x="1116607" y="242710"/>
                  </a:cubicBezTo>
                  <a:cubicBezTo>
                    <a:pt x="1114508" y="242710"/>
                    <a:pt x="1111466" y="243210"/>
                    <a:pt x="1107483" y="244210"/>
                  </a:cubicBezTo>
                  <a:cubicBezTo>
                    <a:pt x="1090401" y="246359"/>
                    <a:pt x="1076918" y="247434"/>
                    <a:pt x="1067035" y="247434"/>
                  </a:cubicBezTo>
                  <a:lnTo>
                    <a:pt x="1067035" y="228611"/>
                  </a:lnTo>
                  <a:lnTo>
                    <a:pt x="1062836" y="228611"/>
                  </a:lnTo>
                  <a:lnTo>
                    <a:pt x="1062836" y="308506"/>
                  </a:lnTo>
                  <a:cubicBezTo>
                    <a:pt x="1062836" y="315789"/>
                    <a:pt x="1065935" y="319430"/>
                    <a:pt x="1072135" y="319430"/>
                  </a:cubicBezTo>
                  <a:lnTo>
                    <a:pt x="1116057" y="319430"/>
                  </a:lnTo>
                  <a:cubicBezTo>
                    <a:pt x="1123107" y="319430"/>
                    <a:pt x="1128873" y="314489"/>
                    <a:pt x="1133356" y="304606"/>
                  </a:cubicBezTo>
                  <a:lnTo>
                    <a:pt x="1159330" y="233160"/>
                  </a:lnTo>
                  <a:lnTo>
                    <a:pt x="1174204" y="233160"/>
                  </a:lnTo>
                  <a:lnTo>
                    <a:pt x="1172579" y="300731"/>
                  </a:lnTo>
                  <a:cubicBezTo>
                    <a:pt x="1172612" y="309297"/>
                    <a:pt x="1175045" y="315189"/>
                    <a:pt x="1179879" y="318405"/>
                  </a:cubicBezTo>
                  <a:cubicBezTo>
                    <a:pt x="1187595" y="323555"/>
                    <a:pt x="1191453" y="328621"/>
                    <a:pt x="1191453" y="333604"/>
                  </a:cubicBezTo>
                  <a:cubicBezTo>
                    <a:pt x="1191453" y="356669"/>
                    <a:pt x="1170504" y="368202"/>
                    <a:pt x="1128607" y="368202"/>
                  </a:cubicBezTo>
                  <a:lnTo>
                    <a:pt x="1047212" y="368202"/>
                  </a:lnTo>
                  <a:cubicBezTo>
                    <a:pt x="1016713" y="369252"/>
                    <a:pt x="1001989" y="355103"/>
                    <a:pt x="1003039" y="325755"/>
                  </a:cubicBezTo>
                  <a:lnTo>
                    <a:pt x="1003039" y="228611"/>
                  </a:lnTo>
                  <a:lnTo>
                    <a:pt x="990265" y="228611"/>
                  </a:lnTo>
                  <a:cubicBezTo>
                    <a:pt x="989215" y="317239"/>
                    <a:pt x="927569" y="366911"/>
                    <a:pt x="805326" y="377626"/>
                  </a:cubicBezTo>
                  <a:lnTo>
                    <a:pt x="802677" y="364727"/>
                  </a:lnTo>
                  <a:cubicBezTo>
                    <a:pt x="888588" y="338446"/>
                    <a:pt x="931044" y="293073"/>
                    <a:pt x="930044" y="228611"/>
                  </a:cubicBezTo>
                  <a:lnTo>
                    <a:pt x="923669" y="228611"/>
                  </a:lnTo>
                  <a:lnTo>
                    <a:pt x="923669" y="230035"/>
                  </a:lnTo>
                  <a:cubicBezTo>
                    <a:pt x="924702" y="239002"/>
                    <a:pt x="920861" y="244251"/>
                    <a:pt x="912145" y="245785"/>
                  </a:cubicBezTo>
                  <a:cubicBezTo>
                    <a:pt x="899379" y="248968"/>
                    <a:pt x="883288" y="250559"/>
                    <a:pt x="863873" y="250559"/>
                  </a:cubicBezTo>
                  <a:cubicBezTo>
                    <a:pt x="864906" y="230627"/>
                    <a:pt x="865423" y="210712"/>
                    <a:pt x="865423" y="190813"/>
                  </a:cubicBezTo>
                  <a:lnTo>
                    <a:pt x="865423" y="164090"/>
                  </a:lnTo>
                  <a:cubicBezTo>
                    <a:pt x="865423" y="153624"/>
                    <a:pt x="865423" y="134233"/>
                    <a:pt x="865423" y="105918"/>
                  </a:cubicBezTo>
                  <a:lnTo>
                    <a:pt x="930694" y="121617"/>
                  </a:lnTo>
                  <a:lnTo>
                    <a:pt x="963067" y="121617"/>
                  </a:lnTo>
                  <a:lnTo>
                    <a:pt x="963067" y="93694"/>
                  </a:lnTo>
                  <a:lnTo>
                    <a:pt x="963067" y="79820"/>
                  </a:lnTo>
                  <a:lnTo>
                    <a:pt x="810901" y="79820"/>
                  </a:lnTo>
                  <a:lnTo>
                    <a:pt x="810901" y="62421"/>
                  </a:lnTo>
                  <a:lnTo>
                    <a:pt x="963067" y="62421"/>
                  </a:lnTo>
                  <a:cubicBezTo>
                    <a:pt x="963067" y="59321"/>
                    <a:pt x="963067" y="52671"/>
                    <a:pt x="963067" y="42472"/>
                  </a:cubicBezTo>
                  <a:cubicBezTo>
                    <a:pt x="962017" y="27806"/>
                    <a:pt x="961492" y="14574"/>
                    <a:pt x="961492" y="2774"/>
                  </a:cubicBezTo>
                  <a:close/>
                  <a:moveTo>
                    <a:pt x="1513884" y="2074"/>
                  </a:moveTo>
                  <a:lnTo>
                    <a:pt x="1565881" y="21498"/>
                  </a:lnTo>
                  <a:cubicBezTo>
                    <a:pt x="1571614" y="24348"/>
                    <a:pt x="1574480" y="27848"/>
                    <a:pt x="1574480" y="31998"/>
                  </a:cubicBezTo>
                  <a:cubicBezTo>
                    <a:pt x="1574480" y="37747"/>
                    <a:pt x="1569772" y="44280"/>
                    <a:pt x="1560356" y="51596"/>
                  </a:cubicBezTo>
                  <a:lnTo>
                    <a:pt x="1560356" y="130667"/>
                  </a:lnTo>
                  <a:cubicBezTo>
                    <a:pt x="1560356" y="133800"/>
                    <a:pt x="1560356" y="140491"/>
                    <a:pt x="1560356" y="150740"/>
                  </a:cubicBezTo>
                  <a:cubicBezTo>
                    <a:pt x="1561406" y="170672"/>
                    <a:pt x="1561931" y="185372"/>
                    <a:pt x="1561931" y="194838"/>
                  </a:cubicBezTo>
                  <a:cubicBezTo>
                    <a:pt x="1562981" y="203820"/>
                    <a:pt x="1559139" y="209078"/>
                    <a:pt x="1550407" y="210612"/>
                  </a:cubicBezTo>
                  <a:cubicBezTo>
                    <a:pt x="1546157" y="211662"/>
                    <a:pt x="1538366" y="212695"/>
                    <a:pt x="1527033" y="213711"/>
                  </a:cubicBezTo>
                  <a:cubicBezTo>
                    <a:pt x="1518217" y="214828"/>
                    <a:pt x="1510442" y="215386"/>
                    <a:pt x="1503709" y="215386"/>
                  </a:cubicBezTo>
                  <a:lnTo>
                    <a:pt x="1503709" y="193413"/>
                  </a:lnTo>
                  <a:lnTo>
                    <a:pt x="1383450" y="193413"/>
                  </a:lnTo>
                  <a:lnTo>
                    <a:pt x="1420479" y="206599"/>
                  </a:lnTo>
                  <a:cubicBezTo>
                    <a:pt x="1453130" y="220749"/>
                    <a:pt x="1468649" y="236360"/>
                    <a:pt x="1467037" y="253434"/>
                  </a:cubicBezTo>
                  <a:cubicBezTo>
                    <a:pt x="1465870" y="276733"/>
                    <a:pt x="1453829" y="289574"/>
                    <a:pt x="1430914" y="291957"/>
                  </a:cubicBezTo>
                  <a:cubicBezTo>
                    <a:pt x="1418081" y="290707"/>
                    <a:pt x="1409748" y="284316"/>
                    <a:pt x="1405915" y="272783"/>
                  </a:cubicBezTo>
                  <a:lnTo>
                    <a:pt x="1392648" y="241000"/>
                  </a:lnTo>
                  <a:lnTo>
                    <a:pt x="1393641" y="239885"/>
                  </a:lnTo>
                  <a:lnTo>
                    <a:pt x="1391768" y="238890"/>
                  </a:lnTo>
                  <a:lnTo>
                    <a:pt x="1375967" y="201037"/>
                  </a:lnTo>
                  <a:lnTo>
                    <a:pt x="1381756" y="193413"/>
                  </a:lnTo>
                  <a:lnTo>
                    <a:pt x="1329970" y="193413"/>
                  </a:lnTo>
                  <a:lnTo>
                    <a:pt x="1329970" y="195013"/>
                  </a:lnTo>
                  <a:cubicBezTo>
                    <a:pt x="1331003" y="204962"/>
                    <a:pt x="1327037" y="210703"/>
                    <a:pt x="1318071" y="212237"/>
                  </a:cubicBezTo>
                  <a:cubicBezTo>
                    <a:pt x="1314788" y="212237"/>
                    <a:pt x="1309155" y="212737"/>
                    <a:pt x="1301172" y="213736"/>
                  </a:cubicBezTo>
                  <a:cubicBezTo>
                    <a:pt x="1289689" y="214786"/>
                    <a:pt x="1279881" y="215861"/>
                    <a:pt x="1271749" y="216961"/>
                  </a:cubicBezTo>
                  <a:cubicBezTo>
                    <a:pt x="1272798" y="193879"/>
                    <a:pt x="1273323" y="162506"/>
                    <a:pt x="1273323" y="122842"/>
                  </a:cubicBezTo>
                  <a:lnTo>
                    <a:pt x="1273323" y="80545"/>
                  </a:lnTo>
                  <a:cubicBezTo>
                    <a:pt x="1273323" y="59663"/>
                    <a:pt x="1273323" y="37172"/>
                    <a:pt x="1273323" y="13074"/>
                  </a:cubicBezTo>
                  <a:lnTo>
                    <a:pt x="1336920" y="27223"/>
                  </a:lnTo>
                  <a:lnTo>
                    <a:pt x="1497310" y="27223"/>
                  </a:lnTo>
                  <a:close/>
                  <a:moveTo>
                    <a:pt x="637386" y="575"/>
                  </a:moveTo>
                  <a:lnTo>
                    <a:pt x="693933" y="23023"/>
                  </a:lnTo>
                  <a:cubicBezTo>
                    <a:pt x="701849" y="25840"/>
                    <a:pt x="705282" y="29473"/>
                    <a:pt x="704232" y="33922"/>
                  </a:cubicBezTo>
                  <a:cubicBezTo>
                    <a:pt x="705282" y="39355"/>
                    <a:pt x="699532" y="46388"/>
                    <a:pt x="686983" y="55021"/>
                  </a:cubicBezTo>
                  <a:cubicBezTo>
                    <a:pt x="686983" y="56188"/>
                    <a:pt x="684866" y="79528"/>
                    <a:pt x="680633" y="125042"/>
                  </a:cubicBezTo>
                  <a:cubicBezTo>
                    <a:pt x="677534" y="164090"/>
                    <a:pt x="675984" y="186413"/>
                    <a:pt x="675984" y="192013"/>
                  </a:cubicBezTo>
                  <a:lnTo>
                    <a:pt x="683608" y="192013"/>
                  </a:lnTo>
                  <a:lnTo>
                    <a:pt x="700057" y="162190"/>
                  </a:lnTo>
                  <a:lnTo>
                    <a:pt x="759279" y="186013"/>
                  </a:lnTo>
                  <a:cubicBezTo>
                    <a:pt x="765462" y="187563"/>
                    <a:pt x="768553" y="191155"/>
                    <a:pt x="768553" y="196788"/>
                  </a:cubicBezTo>
                  <a:cubicBezTo>
                    <a:pt x="768553" y="203870"/>
                    <a:pt x="762278" y="211070"/>
                    <a:pt x="749729" y="218386"/>
                  </a:cubicBezTo>
                  <a:cubicBezTo>
                    <a:pt x="749729" y="243868"/>
                    <a:pt x="747063" y="275249"/>
                    <a:pt x="741730" y="312530"/>
                  </a:cubicBezTo>
                  <a:cubicBezTo>
                    <a:pt x="738430" y="353428"/>
                    <a:pt x="708090" y="375527"/>
                    <a:pt x="650710" y="378826"/>
                  </a:cubicBezTo>
                  <a:cubicBezTo>
                    <a:pt x="651760" y="354211"/>
                    <a:pt x="628228" y="337121"/>
                    <a:pt x="580115" y="327555"/>
                  </a:cubicBezTo>
                  <a:lnTo>
                    <a:pt x="582689" y="314330"/>
                  </a:lnTo>
                  <a:lnTo>
                    <a:pt x="652860" y="319055"/>
                  </a:lnTo>
                  <a:cubicBezTo>
                    <a:pt x="669459" y="319055"/>
                    <a:pt x="678675" y="312272"/>
                    <a:pt x="680508" y="298706"/>
                  </a:cubicBezTo>
                  <a:cubicBezTo>
                    <a:pt x="683658" y="283824"/>
                    <a:pt x="686800" y="255484"/>
                    <a:pt x="689933" y="213686"/>
                  </a:cubicBezTo>
                  <a:cubicBezTo>
                    <a:pt x="689933" y="209720"/>
                    <a:pt x="689933" y="208295"/>
                    <a:pt x="689933" y="209412"/>
                  </a:cubicBezTo>
                  <a:lnTo>
                    <a:pt x="513619" y="209412"/>
                  </a:lnTo>
                  <a:lnTo>
                    <a:pt x="498820" y="228236"/>
                  </a:lnTo>
                  <a:cubicBezTo>
                    <a:pt x="480554" y="222736"/>
                    <a:pt x="462788" y="214595"/>
                    <a:pt x="445523" y="203812"/>
                  </a:cubicBezTo>
                  <a:cubicBezTo>
                    <a:pt x="440090" y="198779"/>
                    <a:pt x="439890" y="193096"/>
                    <a:pt x="444923" y="186763"/>
                  </a:cubicBezTo>
                  <a:cubicBezTo>
                    <a:pt x="448639" y="184897"/>
                    <a:pt x="451872" y="180297"/>
                    <a:pt x="454622" y="172964"/>
                  </a:cubicBezTo>
                  <a:lnTo>
                    <a:pt x="460897" y="107043"/>
                  </a:lnTo>
                  <a:cubicBezTo>
                    <a:pt x="461947" y="97560"/>
                    <a:pt x="462472" y="80911"/>
                    <a:pt x="462472" y="57096"/>
                  </a:cubicBezTo>
                  <a:lnTo>
                    <a:pt x="528643" y="66520"/>
                  </a:lnTo>
                  <a:cubicBezTo>
                    <a:pt x="536942" y="66520"/>
                    <a:pt x="540567" y="69312"/>
                    <a:pt x="539517" y="74895"/>
                  </a:cubicBezTo>
                  <a:cubicBezTo>
                    <a:pt x="540567" y="83061"/>
                    <a:pt x="534684" y="89336"/>
                    <a:pt x="521868" y="93719"/>
                  </a:cubicBezTo>
                  <a:lnTo>
                    <a:pt x="511294" y="192013"/>
                  </a:lnTo>
                  <a:lnTo>
                    <a:pt x="614837" y="192013"/>
                  </a:lnTo>
                  <a:cubicBezTo>
                    <a:pt x="618887" y="130133"/>
                    <a:pt x="623004" y="81536"/>
                    <a:pt x="627187" y="46222"/>
                  </a:cubicBezTo>
                  <a:lnTo>
                    <a:pt x="423249" y="46222"/>
                  </a:lnTo>
                  <a:lnTo>
                    <a:pt x="423249" y="28823"/>
                  </a:lnTo>
                  <a:lnTo>
                    <a:pt x="620887" y="28823"/>
                  </a:lnTo>
                  <a:close/>
                  <a:moveTo>
                    <a:pt x="1767568" y="0"/>
                  </a:moveTo>
                  <a:cubicBezTo>
                    <a:pt x="1833014" y="5483"/>
                    <a:pt x="1865187" y="22856"/>
                    <a:pt x="1864087" y="52121"/>
                  </a:cubicBezTo>
                  <a:cubicBezTo>
                    <a:pt x="1863200" y="70683"/>
                    <a:pt x="1855094" y="82935"/>
                    <a:pt x="1839770" y="88878"/>
                  </a:cubicBezTo>
                  <a:lnTo>
                    <a:pt x="1836351" y="89619"/>
                  </a:lnTo>
                  <a:lnTo>
                    <a:pt x="1920734" y="89619"/>
                  </a:lnTo>
                  <a:lnTo>
                    <a:pt x="1950707" y="50371"/>
                  </a:lnTo>
                  <a:lnTo>
                    <a:pt x="2003654" y="88919"/>
                  </a:lnTo>
                  <a:cubicBezTo>
                    <a:pt x="2006854" y="90519"/>
                    <a:pt x="2008454" y="92861"/>
                    <a:pt x="2008454" y="95944"/>
                  </a:cubicBezTo>
                  <a:cubicBezTo>
                    <a:pt x="2008454" y="101927"/>
                    <a:pt x="2002871" y="105618"/>
                    <a:pt x="1991705" y="107018"/>
                  </a:cubicBezTo>
                  <a:lnTo>
                    <a:pt x="1857863" y="107018"/>
                  </a:lnTo>
                  <a:lnTo>
                    <a:pt x="1857863" y="200012"/>
                  </a:lnTo>
                  <a:lnTo>
                    <a:pt x="1898760" y="200012"/>
                  </a:lnTo>
                  <a:lnTo>
                    <a:pt x="1928783" y="160765"/>
                  </a:lnTo>
                  <a:lnTo>
                    <a:pt x="1979905" y="199212"/>
                  </a:lnTo>
                  <a:cubicBezTo>
                    <a:pt x="1983255" y="200879"/>
                    <a:pt x="1984930" y="204162"/>
                    <a:pt x="1984930" y="209062"/>
                  </a:cubicBezTo>
                  <a:cubicBezTo>
                    <a:pt x="1981597" y="215695"/>
                    <a:pt x="1976330" y="219011"/>
                    <a:pt x="1969131" y="219011"/>
                  </a:cubicBezTo>
                  <a:lnTo>
                    <a:pt x="1857863" y="219011"/>
                  </a:lnTo>
                  <a:lnTo>
                    <a:pt x="1857863" y="336004"/>
                  </a:lnTo>
                  <a:lnTo>
                    <a:pt x="1930308" y="336004"/>
                  </a:lnTo>
                  <a:lnTo>
                    <a:pt x="1961756" y="298331"/>
                  </a:lnTo>
                  <a:lnTo>
                    <a:pt x="2014853" y="334454"/>
                  </a:lnTo>
                  <a:cubicBezTo>
                    <a:pt x="2018953" y="334454"/>
                    <a:pt x="2021003" y="337079"/>
                    <a:pt x="2021003" y="342329"/>
                  </a:cubicBezTo>
                  <a:cubicBezTo>
                    <a:pt x="2021003" y="349712"/>
                    <a:pt x="2015220" y="353403"/>
                    <a:pt x="2003654" y="353403"/>
                  </a:cubicBezTo>
                  <a:lnTo>
                    <a:pt x="1633351" y="353403"/>
                  </a:lnTo>
                  <a:lnTo>
                    <a:pt x="1633351" y="336004"/>
                  </a:lnTo>
                  <a:lnTo>
                    <a:pt x="1793367" y="336004"/>
                  </a:lnTo>
                  <a:lnTo>
                    <a:pt x="1793367" y="219011"/>
                  </a:lnTo>
                  <a:lnTo>
                    <a:pt x="1677274" y="219011"/>
                  </a:lnTo>
                  <a:lnTo>
                    <a:pt x="1677274" y="200012"/>
                  </a:lnTo>
                  <a:lnTo>
                    <a:pt x="1793367" y="200012"/>
                  </a:lnTo>
                  <a:lnTo>
                    <a:pt x="1793367" y="107018"/>
                  </a:lnTo>
                  <a:lnTo>
                    <a:pt x="1649051" y="107018"/>
                  </a:lnTo>
                  <a:lnTo>
                    <a:pt x="1649051" y="89619"/>
                  </a:lnTo>
                  <a:lnTo>
                    <a:pt x="1806067" y="89619"/>
                  </a:lnTo>
                  <a:lnTo>
                    <a:pt x="1801247" y="87175"/>
                  </a:lnTo>
                  <a:cubicBezTo>
                    <a:pt x="1796210" y="82955"/>
                    <a:pt x="1793067" y="76362"/>
                    <a:pt x="1791817" y="67395"/>
                  </a:cubicBezTo>
                  <a:cubicBezTo>
                    <a:pt x="1787867" y="47030"/>
                    <a:pt x="1777934" y="27340"/>
                    <a:pt x="1762019" y="8324"/>
                  </a:cubicBezTo>
                  <a:close/>
                </a:path>
              </a:pathLst>
            </a:cu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8632" name="任意多边形: 形状 38"/>
            <p:cNvSpPr/>
            <p:nvPr/>
          </p:nvSpPr>
          <p:spPr>
            <a:xfrm>
              <a:off x="2804053" y="3454731"/>
              <a:ext cx="2052101" cy="374278"/>
            </a:xfrm>
            <a:custGeom>
              <a:avLst/>
              <a:gdLst/>
              <a:ahLst/>
              <a:cxnLst/>
              <a:rect l="l" t="t" r="r" b="b"/>
              <a:pathLst>
                <a:path w="2052101" h="374278">
                  <a:moveTo>
                    <a:pt x="513295" y="195839"/>
                  </a:moveTo>
                  <a:lnTo>
                    <a:pt x="513295" y="204039"/>
                  </a:lnTo>
                  <a:lnTo>
                    <a:pt x="518469" y="200363"/>
                  </a:lnTo>
                  <a:cubicBezTo>
                    <a:pt x="521319" y="203113"/>
                    <a:pt x="523561" y="205305"/>
                    <a:pt x="525194" y="206938"/>
                  </a:cubicBezTo>
                  <a:cubicBezTo>
                    <a:pt x="543643" y="230670"/>
                    <a:pt x="556500" y="245211"/>
                    <a:pt x="563767" y="250560"/>
                  </a:cubicBezTo>
                  <a:cubicBezTo>
                    <a:pt x="570483" y="234661"/>
                    <a:pt x="575399" y="216421"/>
                    <a:pt x="578516" y="195839"/>
                  </a:cubicBezTo>
                  <a:close/>
                  <a:moveTo>
                    <a:pt x="641262" y="96645"/>
                  </a:moveTo>
                  <a:lnTo>
                    <a:pt x="641262" y="124918"/>
                  </a:lnTo>
                  <a:cubicBezTo>
                    <a:pt x="641262" y="144217"/>
                    <a:pt x="640745" y="162057"/>
                    <a:pt x="639712" y="178440"/>
                  </a:cubicBezTo>
                  <a:lnTo>
                    <a:pt x="711033" y="178440"/>
                  </a:lnTo>
                  <a:lnTo>
                    <a:pt x="711033" y="96645"/>
                  </a:lnTo>
                  <a:close/>
                  <a:moveTo>
                    <a:pt x="513295" y="96645"/>
                  </a:moveTo>
                  <a:lnTo>
                    <a:pt x="513295" y="178440"/>
                  </a:lnTo>
                  <a:lnTo>
                    <a:pt x="580116" y="178440"/>
                  </a:lnTo>
                  <a:cubicBezTo>
                    <a:pt x="581016" y="165640"/>
                    <a:pt x="581466" y="151475"/>
                    <a:pt x="581466" y="135942"/>
                  </a:cubicBezTo>
                  <a:lnTo>
                    <a:pt x="581466" y="106019"/>
                  </a:lnTo>
                  <a:cubicBezTo>
                    <a:pt x="581466" y="102869"/>
                    <a:pt x="581466" y="99744"/>
                    <a:pt x="581466" y="96645"/>
                  </a:cubicBezTo>
                  <a:close/>
                  <a:moveTo>
                    <a:pt x="1064562" y="79244"/>
                  </a:moveTo>
                  <a:lnTo>
                    <a:pt x="1052962" y="85395"/>
                  </a:lnTo>
                  <a:cubicBezTo>
                    <a:pt x="1050263" y="96178"/>
                    <a:pt x="1046871" y="105861"/>
                    <a:pt x="1042788" y="114443"/>
                  </a:cubicBezTo>
                  <a:lnTo>
                    <a:pt x="1064562" y="114443"/>
                  </a:lnTo>
                  <a:close/>
                  <a:moveTo>
                    <a:pt x="1825190" y="70333"/>
                  </a:moveTo>
                  <a:lnTo>
                    <a:pt x="1825190" y="85445"/>
                  </a:lnTo>
                  <a:cubicBezTo>
                    <a:pt x="1825190" y="91628"/>
                    <a:pt x="1825190" y="105036"/>
                    <a:pt x="1825190" y="125668"/>
                  </a:cubicBezTo>
                  <a:cubicBezTo>
                    <a:pt x="1825190" y="135451"/>
                    <a:pt x="1822132" y="141109"/>
                    <a:pt x="1816016" y="142642"/>
                  </a:cubicBezTo>
                  <a:lnTo>
                    <a:pt x="1778156" y="145673"/>
                  </a:lnTo>
                  <a:lnTo>
                    <a:pt x="1794392" y="147541"/>
                  </a:lnTo>
                  <a:cubicBezTo>
                    <a:pt x="1801958" y="147541"/>
                    <a:pt x="1805741" y="150175"/>
                    <a:pt x="1805741" y="155441"/>
                  </a:cubicBezTo>
                  <a:cubicBezTo>
                    <a:pt x="1805741" y="161357"/>
                    <a:pt x="1801033" y="167457"/>
                    <a:pt x="1791617" y="173740"/>
                  </a:cubicBezTo>
                  <a:lnTo>
                    <a:pt x="1791617" y="200889"/>
                  </a:lnTo>
                  <a:lnTo>
                    <a:pt x="1811016" y="177315"/>
                  </a:lnTo>
                  <a:lnTo>
                    <a:pt x="1843764" y="202438"/>
                  </a:lnTo>
                  <a:cubicBezTo>
                    <a:pt x="1847697" y="202438"/>
                    <a:pt x="1849664" y="204771"/>
                    <a:pt x="1849664" y="209438"/>
                  </a:cubicBezTo>
                  <a:cubicBezTo>
                    <a:pt x="1847830" y="214904"/>
                    <a:pt x="1843264" y="218371"/>
                    <a:pt x="1835965" y="219837"/>
                  </a:cubicBezTo>
                  <a:lnTo>
                    <a:pt x="1791617" y="219837"/>
                  </a:lnTo>
                  <a:lnTo>
                    <a:pt x="1791617" y="276109"/>
                  </a:lnTo>
                  <a:cubicBezTo>
                    <a:pt x="1793951" y="276209"/>
                    <a:pt x="1801892" y="274684"/>
                    <a:pt x="1815441" y="271534"/>
                  </a:cubicBezTo>
                  <a:cubicBezTo>
                    <a:pt x="1821707" y="270501"/>
                    <a:pt x="1828398" y="268892"/>
                    <a:pt x="1835515" y="266709"/>
                  </a:cubicBezTo>
                  <a:lnTo>
                    <a:pt x="1840163" y="281290"/>
                  </a:lnTo>
                  <a:lnTo>
                    <a:pt x="1842527" y="278321"/>
                  </a:lnTo>
                  <a:cubicBezTo>
                    <a:pt x="1861875" y="247206"/>
                    <a:pt x="1872587" y="213312"/>
                    <a:pt x="1874662" y="176640"/>
                  </a:cubicBezTo>
                  <a:lnTo>
                    <a:pt x="1811916" y="176640"/>
                  </a:lnTo>
                  <a:lnTo>
                    <a:pt x="1811916" y="159241"/>
                  </a:lnTo>
                  <a:lnTo>
                    <a:pt x="1876437" y="159241"/>
                  </a:lnTo>
                  <a:cubicBezTo>
                    <a:pt x="1878404" y="134892"/>
                    <a:pt x="1879903" y="105669"/>
                    <a:pt x="1880937" y="71571"/>
                  </a:cubicBezTo>
                  <a:cubicBezTo>
                    <a:pt x="1864204" y="72604"/>
                    <a:pt x="1845689" y="72538"/>
                    <a:pt x="1825390" y="71371"/>
                  </a:cubicBezTo>
                  <a:close/>
                  <a:moveTo>
                    <a:pt x="168665" y="68021"/>
                  </a:moveTo>
                  <a:lnTo>
                    <a:pt x="238811" y="74421"/>
                  </a:lnTo>
                  <a:cubicBezTo>
                    <a:pt x="247610" y="75888"/>
                    <a:pt x="252010" y="79087"/>
                    <a:pt x="252010" y="84020"/>
                  </a:cubicBezTo>
                  <a:cubicBezTo>
                    <a:pt x="250527" y="91387"/>
                    <a:pt x="244252" y="97578"/>
                    <a:pt x="233186" y="102594"/>
                  </a:cubicBezTo>
                  <a:cubicBezTo>
                    <a:pt x="233186" y="118843"/>
                    <a:pt x="232661" y="133992"/>
                    <a:pt x="231611" y="148041"/>
                  </a:cubicBezTo>
                  <a:lnTo>
                    <a:pt x="289408" y="148041"/>
                  </a:lnTo>
                  <a:lnTo>
                    <a:pt x="305882" y="118218"/>
                  </a:lnTo>
                  <a:lnTo>
                    <a:pt x="366078" y="142442"/>
                  </a:lnTo>
                  <a:cubicBezTo>
                    <a:pt x="370545" y="145425"/>
                    <a:pt x="372778" y="149008"/>
                    <a:pt x="372778" y="153191"/>
                  </a:cubicBezTo>
                  <a:cubicBezTo>
                    <a:pt x="371478" y="161141"/>
                    <a:pt x="366253" y="168165"/>
                    <a:pt x="357104" y="174265"/>
                  </a:cubicBezTo>
                  <a:cubicBezTo>
                    <a:pt x="357104" y="219195"/>
                    <a:pt x="355537" y="262034"/>
                    <a:pt x="352404" y="302782"/>
                  </a:cubicBezTo>
                  <a:cubicBezTo>
                    <a:pt x="352404" y="346079"/>
                    <a:pt x="321489" y="368286"/>
                    <a:pt x="259660" y="369403"/>
                  </a:cubicBezTo>
                  <a:cubicBezTo>
                    <a:pt x="259660" y="344754"/>
                    <a:pt x="238219" y="327647"/>
                    <a:pt x="195339" y="318081"/>
                  </a:cubicBezTo>
                  <a:lnTo>
                    <a:pt x="197688" y="303332"/>
                  </a:lnTo>
                  <a:lnTo>
                    <a:pt x="260135" y="309682"/>
                  </a:lnTo>
                  <a:cubicBezTo>
                    <a:pt x="279817" y="310682"/>
                    <a:pt x="290116" y="303265"/>
                    <a:pt x="291033" y="287433"/>
                  </a:cubicBezTo>
                  <a:cubicBezTo>
                    <a:pt x="294166" y="255052"/>
                    <a:pt x="295732" y="214921"/>
                    <a:pt x="295732" y="167040"/>
                  </a:cubicBezTo>
                  <a:lnTo>
                    <a:pt x="231386" y="167040"/>
                  </a:lnTo>
                  <a:cubicBezTo>
                    <a:pt x="228286" y="271901"/>
                    <a:pt x="174831" y="339880"/>
                    <a:pt x="71021" y="370978"/>
                  </a:cubicBezTo>
                  <a:lnTo>
                    <a:pt x="65147" y="361103"/>
                  </a:lnTo>
                  <a:cubicBezTo>
                    <a:pt x="134176" y="314506"/>
                    <a:pt x="169207" y="249819"/>
                    <a:pt x="170240" y="167040"/>
                  </a:cubicBezTo>
                  <a:lnTo>
                    <a:pt x="107494" y="167040"/>
                  </a:lnTo>
                  <a:lnTo>
                    <a:pt x="107494" y="148041"/>
                  </a:lnTo>
                  <a:lnTo>
                    <a:pt x="170240" y="148041"/>
                  </a:lnTo>
                  <a:cubicBezTo>
                    <a:pt x="170240" y="147042"/>
                    <a:pt x="170240" y="144975"/>
                    <a:pt x="170240" y="141842"/>
                  </a:cubicBezTo>
                  <a:cubicBezTo>
                    <a:pt x="170240" y="123160"/>
                    <a:pt x="169715" y="98553"/>
                    <a:pt x="168665" y="68021"/>
                  </a:cubicBezTo>
                  <a:close/>
                  <a:moveTo>
                    <a:pt x="1732421" y="47073"/>
                  </a:moveTo>
                  <a:lnTo>
                    <a:pt x="1732421" y="119243"/>
                  </a:lnTo>
                  <a:lnTo>
                    <a:pt x="1773243" y="119243"/>
                  </a:lnTo>
                  <a:lnTo>
                    <a:pt x="1773243" y="47073"/>
                  </a:lnTo>
                  <a:close/>
                  <a:moveTo>
                    <a:pt x="580091" y="8625"/>
                  </a:moveTo>
                  <a:lnTo>
                    <a:pt x="647137" y="14925"/>
                  </a:lnTo>
                  <a:cubicBezTo>
                    <a:pt x="654036" y="14925"/>
                    <a:pt x="658352" y="17566"/>
                    <a:pt x="660086" y="22849"/>
                  </a:cubicBezTo>
                  <a:cubicBezTo>
                    <a:pt x="660086" y="31432"/>
                    <a:pt x="653811" y="37815"/>
                    <a:pt x="641262" y="41998"/>
                  </a:cubicBezTo>
                  <a:lnTo>
                    <a:pt x="641262" y="79246"/>
                  </a:lnTo>
                  <a:lnTo>
                    <a:pt x="703458" y="79246"/>
                  </a:lnTo>
                  <a:lnTo>
                    <a:pt x="719882" y="49422"/>
                  </a:lnTo>
                  <a:lnTo>
                    <a:pt x="774679" y="71871"/>
                  </a:lnTo>
                  <a:cubicBezTo>
                    <a:pt x="780495" y="74788"/>
                    <a:pt x="783403" y="78362"/>
                    <a:pt x="783403" y="82595"/>
                  </a:cubicBezTo>
                  <a:cubicBezTo>
                    <a:pt x="784437" y="89378"/>
                    <a:pt x="779729" y="96011"/>
                    <a:pt x="769279" y="102494"/>
                  </a:cubicBezTo>
                  <a:lnTo>
                    <a:pt x="769279" y="129668"/>
                  </a:lnTo>
                  <a:cubicBezTo>
                    <a:pt x="769279" y="155983"/>
                    <a:pt x="769771" y="180931"/>
                    <a:pt x="770754" y="204513"/>
                  </a:cubicBezTo>
                  <a:cubicBezTo>
                    <a:pt x="771854" y="215462"/>
                    <a:pt x="767946" y="220937"/>
                    <a:pt x="759030" y="220937"/>
                  </a:cubicBezTo>
                  <a:cubicBezTo>
                    <a:pt x="746464" y="224070"/>
                    <a:pt x="730465" y="225637"/>
                    <a:pt x="711033" y="225637"/>
                  </a:cubicBezTo>
                  <a:lnTo>
                    <a:pt x="711033" y="195839"/>
                  </a:lnTo>
                  <a:lnTo>
                    <a:pt x="637562" y="195839"/>
                  </a:lnTo>
                  <a:cubicBezTo>
                    <a:pt x="634612" y="229286"/>
                    <a:pt x="625405" y="257185"/>
                    <a:pt x="609939" y="279533"/>
                  </a:cubicBezTo>
                  <a:cubicBezTo>
                    <a:pt x="644020" y="294766"/>
                    <a:pt x="709674" y="300790"/>
                    <a:pt x="806902" y="297607"/>
                  </a:cubicBezTo>
                  <a:lnTo>
                    <a:pt x="806902" y="313956"/>
                  </a:lnTo>
                  <a:cubicBezTo>
                    <a:pt x="790820" y="318239"/>
                    <a:pt x="780087" y="335338"/>
                    <a:pt x="774704" y="365253"/>
                  </a:cubicBezTo>
                  <a:cubicBezTo>
                    <a:pt x="680176" y="359970"/>
                    <a:pt x="614772" y="342713"/>
                    <a:pt x="578491" y="313481"/>
                  </a:cubicBezTo>
                  <a:cubicBezTo>
                    <a:pt x="547726" y="336297"/>
                    <a:pt x="495421" y="355120"/>
                    <a:pt x="421575" y="369953"/>
                  </a:cubicBezTo>
                  <a:lnTo>
                    <a:pt x="418976" y="355704"/>
                  </a:lnTo>
                  <a:cubicBezTo>
                    <a:pt x="485538" y="330205"/>
                    <a:pt x="527810" y="304774"/>
                    <a:pt x="545793" y="279408"/>
                  </a:cubicBezTo>
                  <a:cubicBezTo>
                    <a:pt x="535868" y="266122"/>
                    <a:pt x="526371" y="249324"/>
                    <a:pt x="517299" y="229016"/>
                  </a:cubicBezTo>
                  <a:lnTo>
                    <a:pt x="511110" y="214129"/>
                  </a:lnTo>
                  <a:lnTo>
                    <a:pt x="510726" y="215706"/>
                  </a:lnTo>
                  <a:cubicBezTo>
                    <a:pt x="509014" y="218335"/>
                    <a:pt x="506445" y="220079"/>
                    <a:pt x="503020" y="220937"/>
                  </a:cubicBezTo>
                  <a:cubicBezTo>
                    <a:pt x="500937" y="220937"/>
                    <a:pt x="497904" y="221437"/>
                    <a:pt x="493921" y="222437"/>
                  </a:cubicBezTo>
                  <a:cubicBezTo>
                    <a:pt x="476839" y="224570"/>
                    <a:pt x="463356" y="225637"/>
                    <a:pt x="453473" y="225637"/>
                  </a:cubicBezTo>
                  <a:cubicBezTo>
                    <a:pt x="454523" y="199422"/>
                    <a:pt x="455048" y="175298"/>
                    <a:pt x="455048" y="153266"/>
                  </a:cubicBezTo>
                  <a:lnTo>
                    <a:pt x="455048" y="126518"/>
                  </a:lnTo>
                  <a:cubicBezTo>
                    <a:pt x="455048" y="107836"/>
                    <a:pt x="454523" y="86320"/>
                    <a:pt x="453473" y="61972"/>
                  </a:cubicBezTo>
                  <a:lnTo>
                    <a:pt x="516770" y="79246"/>
                  </a:lnTo>
                  <a:lnTo>
                    <a:pt x="581641" y="79246"/>
                  </a:lnTo>
                  <a:cubicBezTo>
                    <a:pt x="581641" y="76146"/>
                    <a:pt x="581641" y="68421"/>
                    <a:pt x="581641" y="56072"/>
                  </a:cubicBezTo>
                  <a:cubicBezTo>
                    <a:pt x="580607" y="38390"/>
                    <a:pt x="580091" y="22574"/>
                    <a:pt x="580091" y="8625"/>
                  </a:cubicBezTo>
                  <a:close/>
                  <a:moveTo>
                    <a:pt x="1436214" y="7850"/>
                  </a:moveTo>
                  <a:lnTo>
                    <a:pt x="1495285" y="31649"/>
                  </a:lnTo>
                  <a:cubicBezTo>
                    <a:pt x="1500552" y="33398"/>
                    <a:pt x="1503185" y="36465"/>
                    <a:pt x="1503185" y="40848"/>
                  </a:cubicBezTo>
                  <a:cubicBezTo>
                    <a:pt x="1504235" y="48831"/>
                    <a:pt x="1498485" y="56564"/>
                    <a:pt x="1485936" y="64047"/>
                  </a:cubicBezTo>
                  <a:lnTo>
                    <a:pt x="1485936" y="128718"/>
                  </a:lnTo>
                  <a:lnTo>
                    <a:pt x="1485936" y="139617"/>
                  </a:lnTo>
                  <a:cubicBezTo>
                    <a:pt x="1485303" y="139617"/>
                    <a:pt x="1485236" y="139609"/>
                    <a:pt x="1485736" y="139592"/>
                  </a:cubicBezTo>
                  <a:cubicBezTo>
                    <a:pt x="1486819" y="142242"/>
                    <a:pt x="1488736" y="142767"/>
                    <a:pt x="1491486" y="141167"/>
                  </a:cubicBezTo>
                  <a:cubicBezTo>
                    <a:pt x="1511834" y="106136"/>
                    <a:pt x="1526583" y="71629"/>
                    <a:pt x="1535733" y="37648"/>
                  </a:cubicBezTo>
                  <a:lnTo>
                    <a:pt x="1599504" y="66371"/>
                  </a:lnTo>
                  <a:cubicBezTo>
                    <a:pt x="1607454" y="69188"/>
                    <a:pt x="1610862" y="73046"/>
                    <a:pt x="1609728" y="77946"/>
                  </a:cubicBezTo>
                  <a:cubicBezTo>
                    <a:pt x="1608295" y="87795"/>
                    <a:pt x="1600079" y="92195"/>
                    <a:pt x="1585080" y="91145"/>
                  </a:cubicBezTo>
                  <a:cubicBezTo>
                    <a:pt x="1560665" y="117727"/>
                    <a:pt x="1536508" y="136276"/>
                    <a:pt x="1512609" y="146792"/>
                  </a:cubicBezTo>
                  <a:cubicBezTo>
                    <a:pt x="1573256" y="159391"/>
                    <a:pt x="1603012" y="179290"/>
                    <a:pt x="1601879" y="206488"/>
                  </a:cubicBezTo>
                  <a:cubicBezTo>
                    <a:pt x="1599579" y="228537"/>
                    <a:pt x="1588596" y="241294"/>
                    <a:pt x="1568931" y="244761"/>
                  </a:cubicBezTo>
                  <a:cubicBezTo>
                    <a:pt x="1557882" y="245894"/>
                    <a:pt x="1548457" y="238028"/>
                    <a:pt x="1540658" y="221162"/>
                  </a:cubicBezTo>
                  <a:cubicBezTo>
                    <a:pt x="1523592" y="196230"/>
                    <a:pt x="1505351" y="175381"/>
                    <a:pt x="1485936" y="158616"/>
                  </a:cubicBezTo>
                  <a:cubicBezTo>
                    <a:pt x="1488969" y="229645"/>
                    <a:pt x="1515309" y="277317"/>
                    <a:pt x="1564956" y="301632"/>
                  </a:cubicBezTo>
                  <a:cubicBezTo>
                    <a:pt x="1568823" y="302365"/>
                    <a:pt x="1571697" y="302099"/>
                    <a:pt x="1573581" y="300832"/>
                  </a:cubicBezTo>
                  <a:lnTo>
                    <a:pt x="1608578" y="229012"/>
                  </a:lnTo>
                  <a:lnTo>
                    <a:pt x="1620828" y="233511"/>
                  </a:lnTo>
                  <a:lnTo>
                    <a:pt x="1616128" y="299007"/>
                  </a:lnTo>
                  <a:cubicBezTo>
                    <a:pt x="1616128" y="309373"/>
                    <a:pt x="1617745" y="316173"/>
                    <a:pt x="1620978" y="319406"/>
                  </a:cubicBezTo>
                  <a:cubicBezTo>
                    <a:pt x="1620978" y="319406"/>
                    <a:pt x="1621528" y="319956"/>
                    <a:pt x="1622628" y="321056"/>
                  </a:cubicBezTo>
                  <a:cubicBezTo>
                    <a:pt x="1631894" y="325772"/>
                    <a:pt x="1635977" y="332489"/>
                    <a:pt x="1634877" y="341205"/>
                  </a:cubicBezTo>
                  <a:cubicBezTo>
                    <a:pt x="1632444" y="359504"/>
                    <a:pt x="1616753" y="369228"/>
                    <a:pt x="1587805" y="370378"/>
                  </a:cubicBezTo>
                  <a:cubicBezTo>
                    <a:pt x="1557290" y="370378"/>
                    <a:pt x="1530766" y="360712"/>
                    <a:pt x="1508235" y="341380"/>
                  </a:cubicBezTo>
                  <a:cubicBezTo>
                    <a:pt x="1449321" y="302765"/>
                    <a:pt x="1421957" y="232920"/>
                    <a:pt x="1426140" y="131842"/>
                  </a:cubicBezTo>
                  <a:lnTo>
                    <a:pt x="1426140" y="56647"/>
                  </a:lnTo>
                  <a:lnTo>
                    <a:pt x="1259850" y="56647"/>
                  </a:lnTo>
                  <a:lnTo>
                    <a:pt x="1259850" y="39248"/>
                  </a:lnTo>
                  <a:lnTo>
                    <a:pt x="1419740" y="39248"/>
                  </a:lnTo>
                  <a:close/>
                  <a:moveTo>
                    <a:pt x="1976031" y="2350"/>
                  </a:moveTo>
                  <a:lnTo>
                    <a:pt x="2027778" y="41598"/>
                  </a:lnTo>
                  <a:cubicBezTo>
                    <a:pt x="2031444" y="45281"/>
                    <a:pt x="2033278" y="48439"/>
                    <a:pt x="2033278" y="51072"/>
                  </a:cubicBezTo>
                  <a:cubicBezTo>
                    <a:pt x="2033278" y="58455"/>
                    <a:pt x="2028536" y="62147"/>
                    <a:pt x="2019053" y="62147"/>
                  </a:cubicBezTo>
                  <a:cubicBezTo>
                    <a:pt x="2014320" y="62147"/>
                    <a:pt x="2009054" y="61622"/>
                    <a:pt x="2003254" y="60572"/>
                  </a:cubicBezTo>
                  <a:cubicBezTo>
                    <a:pt x="1982256" y="63672"/>
                    <a:pt x="1961415" y="66155"/>
                    <a:pt x="1940733" y="68021"/>
                  </a:cubicBezTo>
                  <a:cubicBezTo>
                    <a:pt x="1940733" y="102686"/>
                    <a:pt x="1939158" y="133092"/>
                    <a:pt x="1936008" y="159241"/>
                  </a:cubicBezTo>
                  <a:lnTo>
                    <a:pt x="1972306" y="159241"/>
                  </a:lnTo>
                  <a:lnTo>
                    <a:pt x="1999080" y="124718"/>
                  </a:lnTo>
                  <a:lnTo>
                    <a:pt x="2047552" y="158741"/>
                  </a:lnTo>
                  <a:cubicBezTo>
                    <a:pt x="2049535" y="160691"/>
                    <a:pt x="2050526" y="162966"/>
                    <a:pt x="2050526" y="165565"/>
                  </a:cubicBezTo>
                  <a:cubicBezTo>
                    <a:pt x="2050526" y="171448"/>
                    <a:pt x="2046043" y="175140"/>
                    <a:pt x="2037077" y="176640"/>
                  </a:cubicBezTo>
                  <a:lnTo>
                    <a:pt x="1947008" y="176640"/>
                  </a:lnTo>
                  <a:cubicBezTo>
                    <a:pt x="1964490" y="236169"/>
                    <a:pt x="1999521" y="280767"/>
                    <a:pt x="2052101" y="310432"/>
                  </a:cubicBezTo>
                  <a:lnTo>
                    <a:pt x="2047702" y="325306"/>
                  </a:lnTo>
                  <a:cubicBezTo>
                    <a:pt x="2029369" y="327472"/>
                    <a:pt x="2010554" y="341705"/>
                    <a:pt x="1991255" y="368003"/>
                  </a:cubicBezTo>
                  <a:cubicBezTo>
                    <a:pt x="1958057" y="331230"/>
                    <a:pt x="1937599" y="286156"/>
                    <a:pt x="1929881" y="232782"/>
                  </a:cubicBezTo>
                  <a:lnTo>
                    <a:pt x="1928677" y="213311"/>
                  </a:lnTo>
                  <a:lnTo>
                    <a:pt x="1920228" y="242033"/>
                  </a:lnTo>
                  <a:cubicBezTo>
                    <a:pt x="1897180" y="302098"/>
                    <a:pt x="1846551" y="346179"/>
                    <a:pt x="1768344" y="374278"/>
                  </a:cubicBezTo>
                  <a:lnTo>
                    <a:pt x="1758569" y="363328"/>
                  </a:lnTo>
                  <a:cubicBezTo>
                    <a:pt x="1776881" y="350550"/>
                    <a:pt x="1793033" y="337077"/>
                    <a:pt x="1807026" y="322909"/>
                  </a:cubicBezTo>
                  <a:lnTo>
                    <a:pt x="1839642" y="281944"/>
                  </a:lnTo>
                  <a:lnTo>
                    <a:pt x="1803117" y="301652"/>
                  </a:lnTo>
                  <a:cubicBezTo>
                    <a:pt x="1766356" y="320229"/>
                    <a:pt x="1730758" y="334405"/>
                    <a:pt x="1696323" y="344179"/>
                  </a:cubicBezTo>
                  <a:cubicBezTo>
                    <a:pt x="1696323" y="356445"/>
                    <a:pt x="1691590" y="362578"/>
                    <a:pt x="1682124" y="362578"/>
                  </a:cubicBezTo>
                  <a:cubicBezTo>
                    <a:pt x="1676358" y="362578"/>
                    <a:pt x="1672716" y="358812"/>
                    <a:pt x="1671200" y="351279"/>
                  </a:cubicBezTo>
                  <a:lnTo>
                    <a:pt x="1656925" y="296532"/>
                  </a:lnTo>
                  <a:cubicBezTo>
                    <a:pt x="1666391" y="296532"/>
                    <a:pt x="1674758" y="296174"/>
                    <a:pt x="1682024" y="295457"/>
                  </a:cubicBezTo>
                  <a:lnTo>
                    <a:pt x="1682024" y="227587"/>
                  </a:lnTo>
                  <a:cubicBezTo>
                    <a:pt x="1682024" y="226537"/>
                    <a:pt x="1682024" y="221412"/>
                    <a:pt x="1682024" y="212213"/>
                  </a:cubicBezTo>
                  <a:cubicBezTo>
                    <a:pt x="1680991" y="192247"/>
                    <a:pt x="1680474" y="177998"/>
                    <a:pt x="1680474" y="169465"/>
                  </a:cubicBezTo>
                  <a:lnTo>
                    <a:pt x="1728346" y="175790"/>
                  </a:lnTo>
                  <a:cubicBezTo>
                    <a:pt x="1734679" y="175790"/>
                    <a:pt x="1737846" y="177898"/>
                    <a:pt x="1737846" y="182114"/>
                  </a:cubicBezTo>
                  <a:cubicBezTo>
                    <a:pt x="1737846" y="187981"/>
                    <a:pt x="1734187" y="193530"/>
                    <a:pt x="1726871" y="198763"/>
                  </a:cubicBezTo>
                  <a:lnTo>
                    <a:pt x="1726871" y="288658"/>
                  </a:lnTo>
                  <a:cubicBezTo>
                    <a:pt x="1731254" y="287741"/>
                    <a:pt x="1736037" y="286916"/>
                    <a:pt x="1741220" y="286183"/>
                  </a:cubicBezTo>
                  <a:lnTo>
                    <a:pt x="1741220" y="200938"/>
                  </a:lnTo>
                  <a:cubicBezTo>
                    <a:pt x="1741220" y="172157"/>
                    <a:pt x="1740695" y="152258"/>
                    <a:pt x="1739645" y="141242"/>
                  </a:cubicBezTo>
                  <a:lnTo>
                    <a:pt x="1773243" y="145108"/>
                  </a:lnTo>
                  <a:lnTo>
                    <a:pt x="1773243" y="136642"/>
                  </a:lnTo>
                  <a:lnTo>
                    <a:pt x="1732421" y="136642"/>
                  </a:lnTo>
                  <a:lnTo>
                    <a:pt x="1732421" y="134992"/>
                  </a:lnTo>
                  <a:cubicBezTo>
                    <a:pt x="1732421" y="146208"/>
                    <a:pt x="1727013" y="152483"/>
                    <a:pt x="1716197" y="153816"/>
                  </a:cubicBezTo>
                  <a:cubicBezTo>
                    <a:pt x="1711797" y="154916"/>
                    <a:pt x="1705939" y="155466"/>
                    <a:pt x="1698623" y="155466"/>
                  </a:cubicBezTo>
                  <a:cubicBezTo>
                    <a:pt x="1694423" y="156516"/>
                    <a:pt x="1688890" y="157041"/>
                    <a:pt x="1682024" y="157041"/>
                  </a:cubicBezTo>
                  <a:lnTo>
                    <a:pt x="1682024" y="71546"/>
                  </a:lnTo>
                  <a:cubicBezTo>
                    <a:pt x="1682024" y="69480"/>
                    <a:pt x="1682024" y="64447"/>
                    <a:pt x="1682024" y="56447"/>
                  </a:cubicBezTo>
                  <a:cubicBezTo>
                    <a:pt x="1680991" y="40965"/>
                    <a:pt x="1680474" y="27840"/>
                    <a:pt x="1680474" y="17074"/>
                  </a:cubicBezTo>
                  <a:lnTo>
                    <a:pt x="1734546" y="31224"/>
                  </a:lnTo>
                  <a:lnTo>
                    <a:pt x="1769869" y="31224"/>
                  </a:lnTo>
                  <a:lnTo>
                    <a:pt x="1783268" y="6100"/>
                  </a:lnTo>
                  <a:lnTo>
                    <a:pt x="1828240" y="25149"/>
                  </a:lnTo>
                  <a:cubicBezTo>
                    <a:pt x="1834573" y="26749"/>
                    <a:pt x="1837739" y="29840"/>
                    <a:pt x="1837739" y="34423"/>
                  </a:cubicBezTo>
                  <a:cubicBezTo>
                    <a:pt x="1837739" y="41206"/>
                    <a:pt x="1833556" y="47689"/>
                    <a:pt x="1825190" y="53872"/>
                  </a:cubicBezTo>
                  <a:lnTo>
                    <a:pt x="1825190" y="57823"/>
                  </a:lnTo>
                  <a:lnTo>
                    <a:pt x="1880178" y="44095"/>
                  </a:lnTo>
                  <a:cubicBezTo>
                    <a:pt x="1931131" y="29889"/>
                    <a:pt x="1963082" y="15975"/>
                    <a:pt x="1976031" y="2350"/>
                  </a:cubicBezTo>
                  <a:close/>
                  <a:moveTo>
                    <a:pt x="888522" y="2350"/>
                  </a:moveTo>
                  <a:lnTo>
                    <a:pt x="946694" y="10225"/>
                  </a:lnTo>
                  <a:cubicBezTo>
                    <a:pt x="956160" y="10225"/>
                    <a:pt x="960893" y="12808"/>
                    <a:pt x="960893" y="17974"/>
                  </a:cubicBezTo>
                  <a:cubicBezTo>
                    <a:pt x="961943" y="24207"/>
                    <a:pt x="956193" y="30049"/>
                    <a:pt x="943644" y="35498"/>
                  </a:cubicBezTo>
                  <a:lnTo>
                    <a:pt x="943644" y="62122"/>
                  </a:lnTo>
                  <a:cubicBezTo>
                    <a:pt x="959326" y="69971"/>
                    <a:pt x="970953" y="78102"/>
                    <a:pt x="978523" y="86514"/>
                  </a:cubicBezTo>
                  <a:lnTo>
                    <a:pt x="988170" y="110375"/>
                  </a:lnTo>
                  <a:lnTo>
                    <a:pt x="990840" y="90879"/>
                  </a:lnTo>
                  <a:cubicBezTo>
                    <a:pt x="992149" y="75916"/>
                    <a:pt x="992674" y="61272"/>
                    <a:pt x="992416" y="46948"/>
                  </a:cubicBezTo>
                  <a:lnTo>
                    <a:pt x="1058662" y="59522"/>
                  </a:lnTo>
                  <a:lnTo>
                    <a:pt x="1064562" y="61247"/>
                  </a:lnTo>
                  <a:lnTo>
                    <a:pt x="1064562" y="54085"/>
                  </a:lnTo>
                  <a:cubicBezTo>
                    <a:pt x="1064562" y="50593"/>
                    <a:pt x="1064562" y="46781"/>
                    <a:pt x="1064562" y="42648"/>
                  </a:cubicBezTo>
                  <a:cubicBezTo>
                    <a:pt x="1063512" y="24949"/>
                    <a:pt x="1062987" y="11741"/>
                    <a:pt x="1062987" y="3025"/>
                  </a:cubicBezTo>
                  <a:lnTo>
                    <a:pt x="1127083" y="9325"/>
                  </a:lnTo>
                  <a:cubicBezTo>
                    <a:pt x="1136766" y="9325"/>
                    <a:pt x="1141090" y="12166"/>
                    <a:pt x="1140057" y="17849"/>
                  </a:cubicBezTo>
                  <a:cubicBezTo>
                    <a:pt x="1140057" y="25899"/>
                    <a:pt x="1134824" y="32015"/>
                    <a:pt x="1124358" y="36198"/>
                  </a:cubicBezTo>
                  <a:lnTo>
                    <a:pt x="1124358" y="114443"/>
                  </a:lnTo>
                  <a:lnTo>
                    <a:pt x="1143232" y="114443"/>
                  </a:lnTo>
                  <a:lnTo>
                    <a:pt x="1168405" y="79896"/>
                  </a:lnTo>
                  <a:lnTo>
                    <a:pt x="1216502" y="113519"/>
                  </a:lnTo>
                  <a:cubicBezTo>
                    <a:pt x="1220952" y="115285"/>
                    <a:pt x="1222660" y="118068"/>
                    <a:pt x="1221627" y="121868"/>
                  </a:cubicBezTo>
                  <a:cubicBezTo>
                    <a:pt x="1221627" y="127118"/>
                    <a:pt x="1216044" y="130443"/>
                    <a:pt x="1204878" y="131842"/>
                  </a:cubicBezTo>
                  <a:lnTo>
                    <a:pt x="1124358" y="131842"/>
                  </a:lnTo>
                  <a:lnTo>
                    <a:pt x="1124358" y="210438"/>
                  </a:lnTo>
                  <a:lnTo>
                    <a:pt x="1141832" y="210438"/>
                  </a:lnTo>
                  <a:lnTo>
                    <a:pt x="1168605" y="175890"/>
                  </a:lnTo>
                  <a:lnTo>
                    <a:pt x="1217327" y="210088"/>
                  </a:lnTo>
                  <a:cubicBezTo>
                    <a:pt x="1217327" y="210088"/>
                    <a:pt x="1218236" y="210996"/>
                    <a:pt x="1220052" y="212813"/>
                  </a:cubicBezTo>
                  <a:cubicBezTo>
                    <a:pt x="1220052" y="214412"/>
                    <a:pt x="1220052" y="215954"/>
                    <a:pt x="1220052" y="217437"/>
                  </a:cubicBezTo>
                  <a:cubicBezTo>
                    <a:pt x="1218186" y="223004"/>
                    <a:pt x="1213178" y="226470"/>
                    <a:pt x="1205028" y="227837"/>
                  </a:cubicBezTo>
                  <a:lnTo>
                    <a:pt x="1124358" y="227837"/>
                  </a:lnTo>
                  <a:lnTo>
                    <a:pt x="1124358" y="333630"/>
                  </a:lnTo>
                  <a:lnTo>
                    <a:pt x="1141882" y="333630"/>
                  </a:lnTo>
                  <a:lnTo>
                    <a:pt x="1171730" y="297507"/>
                  </a:lnTo>
                  <a:lnTo>
                    <a:pt x="1227252" y="333605"/>
                  </a:lnTo>
                  <a:cubicBezTo>
                    <a:pt x="1228718" y="336572"/>
                    <a:pt x="1229452" y="338688"/>
                    <a:pt x="1229452" y="339955"/>
                  </a:cubicBezTo>
                  <a:cubicBezTo>
                    <a:pt x="1229452" y="347338"/>
                    <a:pt x="1223669" y="351029"/>
                    <a:pt x="1212103" y="351029"/>
                  </a:cubicBezTo>
                  <a:lnTo>
                    <a:pt x="957893" y="351029"/>
                  </a:lnTo>
                  <a:lnTo>
                    <a:pt x="957893" y="333630"/>
                  </a:lnTo>
                  <a:lnTo>
                    <a:pt x="1064562" y="333630"/>
                  </a:lnTo>
                  <a:lnTo>
                    <a:pt x="1064562" y="227837"/>
                  </a:lnTo>
                  <a:lnTo>
                    <a:pt x="992416" y="227837"/>
                  </a:lnTo>
                  <a:lnTo>
                    <a:pt x="992416" y="210438"/>
                  </a:lnTo>
                  <a:lnTo>
                    <a:pt x="1064562" y="210438"/>
                  </a:lnTo>
                  <a:lnTo>
                    <a:pt x="1064562" y="131842"/>
                  </a:lnTo>
                  <a:lnTo>
                    <a:pt x="1038088" y="131842"/>
                  </a:lnTo>
                  <a:cubicBezTo>
                    <a:pt x="1025122" y="163740"/>
                    <a:pt x="1001866" y="199822"/>
                    <a:pt x="968318" y="240086"/>
                  </a:cubicBezTo>
                  <a:lnTo>
                    <a:pt x="957893" y="234186"/>
                  </a:lnTo>
                  <a:cubicBezTo>
                    <a:pt x="969917" y="200422"/>
                    <a:pt x="978806" y="167936"/>
                    <a:pt x="984560" y="136730"/>
                  </a:cubicBezTo>
                  <a:lnTo>
                    <a:pt x="986025" y="126033"/>
                  </a:lnTo>
                  <a:lnTo>
                    <a:pt x="981548" y="133817"/>
                  </a:lnTo>
                  <a:cubicBezTo>
                    <a:pt x="977153" y="138742"/>
                    <a:pt x="970867" y="141517"/>
                    <a:pt x="962693" y="142142"/>
                  </a:cubicBezTo>
                  <a:cubicBezTo>
                    <a:pt x="952244" y="142142"/>
                    <a:pt x="946361" y="135592"/>
                    <a:pt x="945044" y="122493"/>
                  </a:cubicBezTo>
                  <a:cubicBezTo>
                    <a:pt x="944011" y="103011"/>
                    <a:pt x="943544" y="88128"/>
                    <a:pt x="943644" y="77846"/>
                  </a:cubicBezTo>
                  <a:lnTo>
                    <a:pt x="943644" y="350754"/>
                  </a:lnTo>
                  <a:cubicBezTo>
                    <a:pt x="944694" y="360787"/>
                    <a:pt x="940161" y="366545"/>
                    <a:pt x="930045" y="368028"/>
                  </a:cubicBezTo>
                  <a:cubicBezTo>
                    <a:pt x="915446" y="370128"/>
                    <a:pt x="901080" y="371178"/>
                    <a:pt x="886948" y="371178"/>
                  </a:cubicBezTo>
                  <a:cubicBezTo>
                    <a:pt x="889047" y="327197"/>
                    <a:pt x="890097" y="277492"/>
                    <a:pt x="890097" y="222062"/>
                  </a:cubicBezTo>
                  <a:lnTo>
                    <a:pt x="890097" y="155366"/>
                  </a:lnTo>
                  <a:lnTo>
                    <a:pt x="888891" y="168325"/>
                  </a:lnTo>
                  <a:cubicBezTo>
                    <a:pt x="884729" y="187617"/>
                    <a:pt x="874323" y="197713"/>
                    <a:pt x="857674" y="198613"/>
                  </a:cubicBezTo>
                  <a:cubicBezTo>
                    <a:pt x="843342" y="197330"/>
                    <a:pt x="835559" y="187489"/>
                    <a:pt x="834326" y="169090"/>
                  </a:cubicBezTo>
                  <a:cubicBezTo>
                    <a:pt x="834326" y="161107"/>
                    <a:pt x="837601" y="152200"/>
                    <a:pt x="844150" y="142367"/>
                  </a:cubicBezTo>
                  <a:cubicBezTo>
                    <a:pt x="854366" y="130118"/>
                    <a:pt x="861132" y="109602"/>
                    <a:pt x="864449" y="80821"/>
                  </a:cubicBezTo>
                  <a:lnTo>
                    <a:pt x="877248" y="80821"/>
                  </a:lnTo>
                  <a:cubicBezTo>
                    <a:pt x="882331" y="94370"/>
                    <a:pt x="886016" y="106573"/>
                    <a:pt x="888304" y="117431"/>
                  </a:cubicBezTo>
                  <a:lnTo>
                    <a:pt x="890097" y="128931"/>
                  </a:lnTo>
                  <a:lnTo>
                    <a:pt x="890097" y="60497"/>
                  </a:lnTo>
                  <a:cubicBezTo>
                    <a:pt x="890097" y="36732"/>
                    <a:pt x="889572" y="17349"/>
                    <a:pt x="888522" y="2350"/>
                  </a:cubicBezTo>
                  <a:close/>
                  <a:moveTo>
                    <a:pt x="329830" y="0"/>
                  </a:moveTo>
                  <a:lnTo>
                    <a:pt x="384727" y="37673"/>
                  </a:lnTo>
                  <a:cubicBezTo>
                    <a:pt x="387760" y="37673"/>
                    <a:pt x="389277" y="40306"/>
                    <a:pt x="389277" y="45573"/>
                  </a:cubicBezTo>
                  <a:cubicBezTo>
                    <a:pt x="389277" y="51556"/>
                    <a:pt x="383694" y="55247"/>
                    <a:pt x="372528" y="56647"/>
                  </a:cubicBezTo>
                  <a:lnTo>
                    <a:pt x="103769" y="56647"/>
                  </a:lnTo>
                  <a:lnTo>
                    <a:pt x="103769" y="146617"/>
                  </a:lnTo>
                  <a:cubicBezTo>
                    <a:pt x="106919" y="243894"/>
                    <a:pt x="75596" y="319531"/>
                    <a:pt x="9800" y="373528"/>
                  </a:cubicBezTo>
                  <a:lnTo>
                    <a:pt x="0" y="367378"/>
                  </a:lnTo>
                  <a:cubicBezTo>
                    <a:pt x="30349" y="311498"/>
                    <a:pt x="44473" y="237169"/>
                    <a:pt x="42373" y="144392"/>
                  </a:cubicBezTo>
                  <a:lnTo>
                    <a:pt x="42373" y="111469"/>
                  </a:lnTo>
                  <a:cubicBezTo>
                    <a:pt x="42373" y="104336"/>
                    <a:pt x="41848" y="90853"/>
                    <a:pt x="40798" y="71021"/>
                  </a:cubicBezTo>
                  <a:cubicBezTo>
                    <a:pt x="39748" y="54322"/>
                    <a:pt x="39223" y="38490"/>
                    <a:pt x="39223" y="23524"/>
                  </a:cubicBezTo>
                  <a:lnTo>
                    <a:pt x="115043" y="39248"/>
                  </a:lnTo>
                  <a:lnTo>
                    <a:pt x="299982" y="39248"/>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4" name="组合 10"/>
          <p:cNvGrpSpPr/>
          <p:nvPr/>
        </p:nvGrpSpPr>
        <p:grpSpPr>
          <a:xfrm>
            <a:off x="7010442" y="2122392"/>
            <a:ext cx="2848027" cy="1634722"/>
            <a:chOff x="7010442" y="2209476"/>
            <a:chExt cx="2848027" cy="1634722"/>
          </a:xfrm>
        </p:grpSpPr>
        <p:sp>
          <p:nvSpPr>
            <p:cNvPr id="1048633" name="任意多边形: 形状 42"/>
            <p:cNvSpPr/>
            <p:nvPr/>
          </p:nvSpPr>
          <p:spPr>
            <a:xfrm>
              <a:off x="7010442" y="2209476"/>
              <a:ext cx="2848027" cy="1000652"/>
            </a:xfrm>
            <a:custGeom>
              <a:avLst/>
              <a:gdLst/>
              <a:ahLst/>
              <a:cxnLst/>
              <a:rect l="l" t="t" r="r" b="b"/>
              <a:pathLst>
                <a:path w="2848027" h="1000652">
                  <a:moveTo>
                    <a:pt x="699032" y="908894"/>
                  </a:moveTo>
                  <a:lnTo>
                    <a:pt x="696620" y="911664"/>
                  </a:lnTo>
                  <a:cubicBezTo>
                    <a:pt x="694645" y="913059"/>
                    <a:pt x="692200" y="914124"/>
                    <a:pt x="689283" y="914857"/>
                  </a:cubicBezTo>
                  <a:lnTo>
                    <a:pt x="477296" y="914857"/>
                  </a:lnTo>
                  <a:lnTo>
                    <a:pt x="477296" y="953405"/>
                  </a:lnTo>
                  <a:lnTo>
                    <a:pt x="699032" y="953405"/>
                  </a:lnTo>
                  <a:close/>
                  <a:moveTo>
                    <a:pt x="1301171" y="831662"/>
                  </a:moveTo>
                  <a:lnTo>
                    <a:pt x="1301171" y="929456"/>
                  </a:lnTo>
                  <a:lnTo>
                    <a:pt x="1345293" y="929456"/>
                  </a:lnTo>
                  <a:lnTo>
                    <a:pt x="1345293" y="831662"/>
                  </a:lnTo>
                  <a:close/>
                  <a:moveTo>
                    <a:pt x="1854737" y="814063"/>
                  </a:moveTo>
                  <a:lnTo>
                    <a:pt x="1854737" y="837262"/>
                  </a:lnTo>
                  <a:lnTo>
                    <a:pt x="1854737" y="855861"/>
                  </a:lnTo>
                  <a:lnTo>
                    <a:pt x="1926608" y="855861"/>
                  </a:lnTo>
                  <a:lnTo>
                    <a:pt x="1940356" y="829728"/>
                  </a:lnTo>
                  <a:lnTo>
                    <a:pt x="1937832" y="830137"/>
                  </a:lnTo>
                  <a:cubicBezTo>
                    <a:pt x="1930116" y="830921"/>
                    <a:pt x="1921933" y="831312"/>
                    <a:pt x="1913284" y="831312"/>
                  </a:cubicBezTo>
                  <a:lnTo>
                    <a:pt x="1913284" y="814063"/>
                  </a:lnTo>
                  <a:close/>
                  <a:moveTo>
                    <a:pt x="1743719" y="814063"/>
                  </a:moveTo>
                  <a:lnTo>
                    <a:pt x="1730795" y="855861"/>
                  </a:lnTo>
                  <a:lnTo>
                    <a:pt x="1796491" y="855861"/>
                  </a:lnTo>
                  <a:lnTo>
                    <a:pt x="1796491" y="814063"/>
                  </a:lnTo>
                  <a:close/>
                  <a:moveTo>
                    <a:pt x="2358906" y="760816"/>
                  </a:moveTo>
                  <a:lnTo>
                    <a:pt x="2420853" y="808564"/>
                  </a:lnTo>
                  <a:cubicBezTo>
                    <a:pt x="2425252" y="810030"/>
                    <a:pt x="2427452" y="812822"/>
                    <a:pt x="2427452" y="816938"/>
                  </a:cubicBezTo>
                  <a:cubicBezTo>
                    <a:pt x="2424286" y="823304"/>
                    <a:pt x="2418753" y="827146"/>
                    <a:pt x="2410853" y="828462"/>
                  </a:cubicBezTo>
                  <a:lnTo>
                    <a:pt x="2049225" y="828462"/>
                  </a:lnTo>
                  <a:lnTo>
                    <a:pt x="2049225" y="809464"/>
                  </a:lnTo>
                  <a:lnTo>
                    <a:pt x="2321009" y="809464"/>
                  </a:lnTo>
                  <a:close/>
                  <a:moveTo>
                    <a:pt x="1854737" y="759667"/>
                  </a:moveTo>
                  <a:lnTo>
                    <a:pt x="1854737" y="796664"/>
                  </a:lnTo>
                  <a:lnTo>
                    <a:pt x="1913284" y="796664"/>
                  </a:lnTo>
                  <a:lnTo>
                    <a:pt x="1913284" y="759667"/>
                  </a:lnTo>
                  <a:close/>
                  <a:moveTo>
                    <a:pt x="2612516" y="741593"/>
                  </a:moveTo>
                  <a:lnTo>
                    <a:pt x="2681287" y="747892"/>
                  </a:lnTo>
                  <a:cubicBezTo>
                    <a:pt x="2688903" y="747892"/>
                    <a:pt x="2692711" y="750509"/>
                    <a:pt x="2692711" y="755742"/>
                  </a:cubicBezTo>
                  <a:cubicBezTo>
                    <a:pt x="2693761" y="764258"/>
                    <a:pt x="2688012" y="770666"/>
                    <a:pt x="2675462" y="774966"/>
                  </a:cubicBezTo>
                  <a:lnTo>
                    <a:pt x="2675462" y="862460"/>
                  </a:lnTo>
                  <a:cubicBezTo>
                    <a:pt x="2675462" y="870277"/>
                    <a:pt x="2675987" y="890950"/>
                    <a:pt x="2677037" y="924482"/>
                  </a:cubicBezTo>
                  <a:cubicBezTo>
                    <a:pt x="2677037" y="955296"/>
                    <a:pt x="2677037" y="973837"/>
                    <a:pt x="2677037" y="980103"/>
                  </a:cubicBezTo>
                  <a:cubicBezTo>
                    <a:pt x="2677037" y="990636"/>
                    <a:pt x="2673520" y="995902"/>
                    <a:pt x="2666488" y="995902"/>
                  </a:cubicBezTo>
                  <a:cubicBezTo>
                    <a:pt x="2650772" y="999035"/>
                    <a:pt x="2632256" y="1000602"/>
                    <a:pt x="2610941" y="1000602"/>
                  </a:cubicBezTo>
                  <a:cubicBezTo>
                    <a:pt x="2613024" y="953471"/>
                    <a:pt x="2614066" y="907424"/>
                    <a:pt x="2614066" y="862460"/>
                  </a:cubicBezTo>
                  <a:lnTo>
                    <a:pt x="2614066" y="826387"/>
                  </a:lnTo>
                  <a:cubicBezTo>
                    <a:pt x="2614066" y="789990"/>
                    <a:pt x="2613549" y="761725"/>
                    <a:pt x="2612516" y="741593"/>
                  </a:cubicBezTo>
                  <a:close/>
                  <a:moveTo>
                    <a:pt x="198962" y="740468"/>
                  </a:moveTo>
                  <a:lnTo>
                    <a:pt x="198962" y="844661"/>
                  </a:lnTo>
                  <a:lnTo>
                    <a:pt x="275158" y="844661"/>
                  </a:lnTo>
                  <a:lnTo>
                    <a:pt x="275158" y="740468"/>
                  </a:lnTo>
                  <a:close/>
                  <a:moveTo>
                    <a:pt x="61396" y="740468"/>
                  </a:moveTo>
                  <a:lnTo>
                    <a:pt x="61396" y="844661"/>
                  </a:lnTo>
                  <a:lnTo>
                    <a:pt x="137566" y="844661"/>
                  </a:lnTo>
                  <a:lnTo>
                    <a:pt x="137566" y="740468"/>
                  </a:lnTo>
                  <a:close/>
                  <a:moveTo>
                    <a:pt x="1301171" y="732468"/>
                  </a:moveTo>
                  <a:lnTo>
                    <a:pt x="1301171" y="814263"/>
                  </a:lnTo>
                  <a:lnTo>
                    <a:pt x="1345293" y="814263"/>
                  </a:lnTo>
                  <a:lnTo>
                    <a:pt x="1345293" y="732468"/>
                  </a:lnTo>
                  <a:close/>
                  <a:moveTo>
                    <a:pt x="1872636" y="692471"/>
                  </a:moveTo>
                  <a:cubicBezTo>
                    <a:pt x="1863003" y="702053"/>
                    <a:pt x="1852754" y="711028"/>
                    <a:pt x="1841888" y="719394"/>
                  </a:cubicBezTo>
                  <a:lnTo>
                    <a:pt x="1808032" y="742268"/>
                  </a:lnTo>
                  <a:lnTo>
                    <a:pt x="1908309" y="742268"/>
                  </a:lnTo>
                  <a:lnTo>
                    <a:pt x="1911484" y="742243"/>
                  </a:lnTo>
                  <a:lnTo>
                    <a:pt x="1914708" y="742243"/>
                  </a:lnTo>
                  <a:cubicBezTo>
                    <a:pt x="1906076" y="742243"/>
                    <a:pt x="1900284" y="737743"/>
                    <a:pt x="1897335" y="728743"/>
                  </a:cubicBezTo>
                  <a:cubicBezTo>
                    <a:pt x="1895318" y="713244"/>
                    <a:pt x="1891326" y="701153"/>
                    <a:pt x="1885360" y="692471"/>
                  </a:cubicBezTo>
                  <a:close/>
                  <a:moveTo>
                    <a:pt x="1823950" y="691348"/>
                  </a:moveTo>
                  <a:lnTo>
                    <a:pt x="1820889" y="692471"/>
                  </a:lnTo>
                  <a:lnTo>
                    <a:pt x="1754343" y="692471"/>
                  </a:lnTo>
                  <a:cubicBezTo>
                    <a:pt x="1778408" y="692987"/>
                    <a:pt x="1790441" y="700054"/>
                    <a:pt x="1790441" y="713669"/>
                  </a:cubicBezTo>
                  <a:cubicBezTo>
                    <a:pt x="1789466" y="727256"/>
                    <a:pt x="1783396" y="736090"/>
                    <a:pt x="1772231" y="740171"/>
                  </a:cubicBezTo>
                  <a:lnTo>
                    <a:pt x="1761429" y="742268"/>
                  </a:lnTo>
                  <a:lnTo>
                    <a:pt x="1806852" y="742268"/>
                  </a:lnTo>
                  <a:lnTo>
                    <a:pt x="1798066" y="736293"/>
                  </a:lnTo>
                  <a:close/>
                  <a:moveTo>
                    <a:pt x="477296" y="684471"/>
                  </a:moveTo>
                  <a:lnTo>
                    <a:pt x="477296" y="897458"/>
                  </a:lnTo>
                  <a:lnTo>
                    <a:pt x="556641" y="897458"/>
                  </a:lnTo>
                  <a:lnTo>
                    <a:pt x="556641" y="814088"/>
                  </a:lnTo>
                  <a:lnTo>
                    <a:pt x="492345" y="814088"/>
                  </a:lnTo>
                  <a:lnTo>
                    <a:pt x="492345" y="798239"/>
                  </a:lnTo>
                  <a:lnTo>
                    <a:pt x="556641" y="798239"/>
                  </a:lnTo>
                  <a:lnTo>
                    <a:pt x="556641" y="738868"/>
                  </a:lnTo>
                  <a:lnTo>
                    <a:pt x="484496" y="738868"/>
                  </a:lnTo>
                  <a:lnTo>
                    <a:pt x="484496" y="721469"/>
                  </a:lnTo>
                  <a:lnTo>
                    <a:pt x="632387" y="721469"/>
                  </a:lnTo>
                  <a:lnTo>
                    <a:pt x="654610" y="694771"/>
                  </a:lnTo>
                  <a:lnTo>
                    <a:pt x="692058" y="723044"/>
                  </a:lnTo>
                  <a:cubicBezTo>
                    <a:pt x="694974" y="723044"/>
                    <a:pt x="696433" y="724627"/>
                    <a:pt x="696433" y="727793"/>
                  </a:cubicBezTo>
                  <a:cubicBezTo>
                    <a:pt x="696433" y="733560"/>
                    <a:pt x="692383" y="737251"/>
                    <a:pt x="684283" y="738868"/>
                  </a:cubicBezTo>
                  <a:lnTo>
                    <a:pt x="613288" y="738868"/>
                  </a:lnTo>
                  <a:lnTo>
                    <a:pt x="613288" y="798239"/>
                  </a:lnTo>
                  <a:lnTo>
                    <a:pt x="625962" y="798239"/>
                  </a:lnTo>
                  <a:lnTo>
                    <a:pt x="646636" y="771541"/>
                  </a:lnTo>
                  <a:lnTo>
                    <a:pt x="683383" y="800089"/>
                  </a:lnTo>
                  <a:cubicBezTo>
                    <a:pt x="684750" y="802856"/>
                    <a:pt x="685433" y="804239"/>
                    <a:pt x="685433" y="804239"/>
                  </a:cubicBezTo>
                  <a:cubicBezTo>
                    <a:pt x="685433" y="810805"/>
                    <a:pt x="681225" y="814088"/>
                    <a:pt x="672809" y="814088"/>
                  </a:cubicBezTo>
                  <a:lnTo>
                    <a:pt x="613288" y="814088"/>
                  </a:lnTo>
                  <a:lnTo>
                    <a:pt x="613288" y="897458"/>
                  </a:lnTo>
                  <a:lnTo>
                    <a:pt x="634111" y="897458"/>
                  </a:lnTo>
                  <a:lnTo>
                    <a:pt x="646036" y="888634"/>
                  </a:lnTo>
                  <a:cubicBezTo>
                    <a:pt x="639219" y="888034"/>
                    <a:pt x="634511" y="880851"/>
                    <a:pt x="631912" y="867085"/>
                  </a:cubicBezTo>
                  <a:cubicBezTo>
                    <a:pt x="629928" y="856152"/>
                    <a:pt x="624704" y="843845"/>
                    <a:pt x="616238" y="830162"/>
                  </a:cubicBezTo>
                  <a:lnTo>
                    <a:pt x="622037" y="822138"/>
                  </a:lnTo>
                  <a:cubicBezTo>
                    <a:pt x="662218" y="828871"/>
                    <a:pt x="682309" y="841970"/>
                    <a:pt x="682309" y="861435"/>
                  </a:cubicBezTo>
                  <a:cubicBezTo>
                    <a:pt x="682309" y="872701"/>
                    <a:pt x="678650" y="879859"/>
                    <a:pt x="671334" y="882909"/>
                  </a:cubicBezTo>
                  <a:lnTo>
                    <a:pt x="697782" y="899833"/>
                  </a:lnTo>
                  <a:lnTo>
                    <a:pt x="699032" y="901018"/>
                  </a:lnTo>
                  <a:lnTo>
                    <a:pt x="699032" y="684471"/>
                  </a:lnTo>
                  <a:close/>
                  <a:moveTo>
                    <a:pt x="709307" y="637224"/>
                  </a:moveTo>
                  <a:lnTo>
                    <a:pt x="764228" y="659698"/>
                  </a:lnTo>
                  <a:cubicBezTo>
                    <a:pt x="770045" y="662614"/>
                    <a:pt x="772953" y="666139"/>
                    <a:pt x="772953" y="670272"/>
                  </a:cubicBezTo>
                  <a:cubicBezTo>
                    <a:pt x="772953" y="678338"/>
                    <a:pt x="767728" y="685496"/>
                    <a:pt x="757279" y="691746"/>
                  </a:cubicBezTo>
                  <a:lnTo>
                    <a:pt x="757279" y="779815"/>
                  </a:lnTo>
                  <a:cubicBezTo>
                    <a:pt x="757279" y="858244"/>
                    <a:pt x="758321" y="924623"/>
                    <a:pt x="760404" y="978953"/>
                  </a:cubicBezTo>
                  <a:cubicBezTo>
                    <a:pt x="760404" y="990286"/>
                    <a:pt x="755846" y="995952"/>
                    <a:pt x="746730" y="995952"/>
                  </a:cubicBezTo>
                  <a:cubicBezTo>
                    <a:pt x="741630" y="996969"/>
                    <a:pt x="732380" y="997994"/>
                    <a:pt x="718981" y="999027"/>
                  </a:cubicBezTo>
                  <a:cubicBezTo>
                    <a:pt x="712515" y="1000110"/>
                    <a:pt x="705865" y="1000652"/>
                    <a:pt x="699032" y="1000652"/>
                  </a:cubicBezTo>
                  <a:lnTo>
                    <a:pt x="699032" y="967704"/>
                  </a:lnTo>
                  <a:lnTo>
                    <a:pt x="477296" y="967704"/>
                  </a:lnTo>
                  <a:lnTo>
                    <a:pt x="477296" y="978978"/>
                  </a:lnTo>
                  <a:cubicBezTo>
                    <a:pt x="478329" y="991327"/>
                    <a:pt x="473221" y="997502"/>
                    <a:pt x="461972" y="997502"/>
                  </a:cubicBezTo>
                  <a:cubicBezTo>
                    <a:pt x="441623" y="999602"/>
                    <a:pt x="426274" y="999927"/>
                    <a:pt x="415925" y="998477"/>
                  </a:cubicBezTo>
                  <a:cubicBezTo>
                    <a:pt x="418008" y="947630"/>
                    <a:pt x="419050" y="897175"/>
                    <a:pt x="419050" y="847111"/>
                  </a:cubicBezTo>
                  <a:lnTo>
                    <a:pt x="419050" y="746942"/>
                  </a:lnTo>
                  <a:cubicBezTo>
                    <a:pt x="419050" y="704378"/>
                    <a:pt x="418533" y="671472"/>
                    <a:pt x="417500" y="648223"/>
                  </a:cubicBezTo>
                  <a:lnTo>
                    <a:pt x="484021" y="667072"/>
                  </a:lnTo>
                  <a:lnTo>
                    <a:pt x="692858" y="667072"/>
                  </a:lnTo>
                  <a:close/>
                  <a:moveTo>
                    <a:pt x="993440" y="636474"/>
                  </a:moveTo>
                  <a:lnTo>
                    <a:pt x="1064261" y="642824"/>
                  </a:lnTo>
                  <a:cubicBezTo>
                    <a:pt x="1069810" y="642807"/>
                    <a:pt x="1073418" y="645290"/>
                    <a:pt x="1075085" y="650273"/>
                  </a:cubicBezTo>
                  <a:cubicBezTo>
                    <a:pt x="1076202" y="657806"/>
                    <a:pt x="1070485" y="664256"/>
                    <a:pt x="1057936" y="669622"/>
                  </a:cubicBezTo>
                  <a:lnTo>
                    <a:pt x="1057936" y="783940"/>
                  </a:lnTo>
                  <a:cubicBezTo>
                    <a:pt x="1088518" y="752675"/>
                    <a:pt x="1112441" y="721827"/>
                    <a:pt x="1129707" y="691396"/>
                  </a:cubicBezTo>
                  <a:lnTo>
                    <a:pt x="1186103" y="729693"/>
                  </a:lnTo>
                  <a:cubicBezTo>
                    <a:pt x="1191636" y="733810"/>
                    <a:pt x="1194403" y="737801"/>
                    <a:pt x="1194403" y="741668"/>
                  </a:cubicBezTo>
                  <a:cubicBezTo>
                    <a:pt x="1192836" y="753234"/>
                    <a:pt x="1183787" y="756925"/>
                    <a:pt x="1167254" y="752742"/>
                  </a:cubicBezTo>
                  <a:cubicBezTo>
                    <a:pt x="1131790" y="784540"/>
                    <a:pt x="1095351" y="812572"/>
                    <a:pt x="1057936" y="836837"/>
                  </a:cubicBezTo>
                  <a:lnTo>
                    <a:pt x="1057936" y="920132"/>
                  </a:lnTo>
                  <a:cubicBezTo>
                    <a:pt x="1056886" y="928681"/>
                    <a:pt x="1060511" y="932964"/>
                    <a:pt x="1068810" y="932981"/>
                  </a:cubicBezTo>
                  <a:lnTo>
                    <a:pt x="1120357" y="932981"/>
                  </a:lnTo>
                  <a:cubicBezTo>
                    <a:pt x="1130273" y="932964"/>
                    <a:pt x="1136123" y="928506"/>
                    <a:pt x="1137906" y="919607"/>
                  </a:cubicBezTo>
                  <a:lnTo>
                    <a:pt x="1162355" y="837262"/>
                  </a:lnTo>
                  <a:lnTo>
                    <a:pt x="1178554" y="841287"/>
                  </a:lnTo>
                  <a:lnTo>
                    <a:pt x="1181853" y="909482"/>
                  </a:lnTo>
                  <a:cubicBezTo>
                    <a:pt x="1181853" y="919332"/>
                    <a:pt x="1183887" y="925881"/>
                    <a:pt x="1187953" y="929131"/>
                  </a:cubicBezTo>
                  <a:cubicBezTo>
                    <a:pt x="1198536" y="935114"/>
                    <a:pt x="1203252" y="942055"/>
                    <a:pt x="1202102" y="949955"/>
                  </a:cubicBezTo>
                  <a:cubicBezTo>
                    <a:pt x="1199786" y="974220"/>
                    <a:pt x="1177321" y="986919"/>
                    <a:pt x="1134706" y="988053"/>
                  </a:cubicBezTo>
                  <a:lnTo>
                    <a:pt x="1045287" y="988053"/>
                  </a:lnTo>
                  <a:cubicBezTo>
                    <a:pt x="1011756" y="988053"/>
                    <a:pt x="994990" y="972854"/>
                    <a:pt x="994990" y="942455"/>
                  </a:cubicBezTo>
                  <a:lnTo>
                    <a:pt x="994990" y="868835"/>
                  </a:lnTo>
                  <a:cubicBezTo>
                    <a:pt x="992123" y="871718"/>
                    <a:pt x="983357" y="876318"/>
                    <a:pt x="968692" y="882634"/>
                  </a:cubicBezTo>
                  <a:cubicBezTo>
                    <a:pt x="956126" y="887867"/>
                    <a:pt x="945251" y="892158"/>
                    <a:pt x="936069" y="895508"/>
                  </a:cubicBezTo>
                  <a:lnTo>
                    <a:pt x="930694" y="882209"/>
                  </a:lnTo>
                  <a:cubicBezTo>
                    <a:pt x="942193" y="874676"/>
                    <a:pt x="960842" y="860785"/>
                    <a:pt x="986640" y="840537"/>
                  </a:cubicBezTo>
                  <a:cubicBezTo>
                    <a:pt x="990524" y="837420"/>
                    <a:pt x="993307" y="835020"/>
                    <a:pt x="994990" y="833337"/>
                  </a:cubicBezTo>
                  <a:lnTo>
                    <a:pt x="994990" y="729118"/>
                  </a:lnTo>
                  <a:cubicBezTo>
                    <a:pt x="994990" y="707270"/>
                    <a:pt x="994473" y="676388"/>
                    <a:pt x="993440" y="636474"/>
                  </a:cubicBezTo>
                  <a:close/>
                  <a:moveTo>
                    <a:pt x="134441" y="632049"/>
                  </a:moveTo>
                  <a:lnTo>
                    <a:pt x="202987" y="636874"/>
                  </a:lnTo>
                  <a:cubicBezTo>
                    <a:pt x="211803" y="638341"/>
                    <a:pt x="216211" y="641524"/>
                    <a:pt x="216211" y="646423"/>
                  </a:cubicBezTo>
                  <a:cubicBezTo>
                    <a:pt x="214845" y="656156"/>
                    <a:pt x="209095" y="662539"/>
                    <a:pt x="198962" y="665572"/>
                  </a:cubicBezTo>
                  <a:lnTo>
                    <a:pt x="198962" y="723069"/>
                  </a:lnTo>
                  <a:lnTo>
                    <a:pt x="269258" y="723069"/>
                  </a:lnTo>
                  <a:lnTo>
                    <a:pt x="287332" y="694796"/>
                  </a:lnTo>
                  <a:lnTo>
                    <a:pt x="341979" y="717269"/>
                  </a:lnTo>
                  <a:cubicBezTo>
                    <a:pt x="347778" y="720169"/>
                    <a:pt x="350678" y="723735"/>
                    <a:pt x="350678" y="727968"/>
                  </a:cubicBezTo>
                  <a:cubicBezTo>
                    <a:pt x="351728" y="734551"/>
                    <a:pt x="347020" y="741584"/>
                    <a:pt x="336554" y="749067"/>
                  </a:cubicBezTo>
                  <a:lnTo>
                    <a:pt x="336554" y="783965"/>
                  </a:lnTo>
                  <a:cubicBezTo>
                    <a:pt x="336554" y="790198"/>
                    <a:pt x="336554" y="804247"/>
                    <a:pt x="336554" y="826112"/>
                  </a:cubicBezTo>
                  <a:cubicBezTo>
                    <a:pt x="337604" y="850094"/>
                    <a:pt x="338129" y="865668"/>
                    <a:pt x="338129" y="872835"/>
                  </a:cubicBezTo>
                  <a:cubicBezTo>
                    <a:pt x="340212" y="881784"/>
                    <a:pt x="336737" y="887084"/>
                    <a:pt x="327705" y="888734"/>
                  </a:cubicBezTo>
                  <a:cubicBezTo>
                    <a:pt x="314155" y="891867"/>
                    <a:pt x="296640" y="893433"/>
                    <a:pt x="275158" y="893433"/>
                  </a:cubicBezTo>
                  <a:lnTo>
                    <a:pt x="275158" y="862060"/>
                  </a:lnTo>
                  <a:lnTo>
                    <a:pt x="198962" y="862060"/>
                  </a:lnTo>
                  <a:lnTo>
                    <a:pt x="198962" y="880784"/>
                  </a:lnTo>
                  <a:cubicBezTo>
                    <a:pt x="198962" y="889150"/>
                    <a:pt x="198962" y="905924"/>
                    <a:pt x="198962" y="931106"/>
                  </a:cubicBezTo>
                  <a:cubicBezTo>
                    <a:pt x="200012" y="956255"/>
                    <a:pt x="200537" y="972970"/>
                    <a:pt x="200537" y="981253"/>
                  </a:cubicBezTo>
                  <a:cubicBezTo>
                    <a:pt x="201587" y="991719"/>
                    <a:pt x="197546" y="996952"/>
                    <a:pt x="188413" y="996952"/>
                  </a:cubicBezTo>
                  <a:cubicBezTo>
                    <a:pt x="169531" y="999052"/>
                    <a:pt x="151540" y="1000102"/>
                    <a:pt x="134441" y="1000102"/>
                  </a:cubicBezTo>
                  <a:cubicBezTo>
                    <a:pt x="136525" y="955071"/>
                    <a:pt x="137566" y="915299"/>
                    <a:pt x="137566" y="880784"/>
                  </a:cubicBezTo>
                  <a:lnTo>
                    <a:pt x="137566" y="862060"/>
                  </a:lnTo>
                  <a:lnTo>
                    <a:pt x="61396" y="862060"/>
                  </a:lnTo>
                  <a:lnTo>
                    <a:pt x="61396" y="872935"/>
                  </a:lnTo>
                  <a:cubicBezTo>
                    <a:pt x="61396" y="881967"/>
                    <a:pt x="56871" y="887234"/>
                    <a:pt x="47822" y="888734"/>
                  </a:cubicBezTo>
                  <a:cubicBezTo>
                    <a:pt x="34289" y="891867"/>
                    <a:pt x="18348" y="893433"/>
                    <a:pt x="0" y="893433"/>
                  </a:cubicBezTo>
                  <a:cubicBezTo>
                    <a:pt x="2099" y="863919"/>
                    <a:pt x="3149" y="834187"/>
                    <a:pt x="3149" y="804239"/>
                  </a:cubicBezTo>
                  <a:lnTo>
                    <a:pt x="3149" y="777740"/>
                  </a:lnTo>
                  <a:cubicBezTo>
                    <a:pt x="3149" y="770708"/>
                    <a:pt x="2624" y="758883"/>
                    <a:pt x="1574" y="742268"/>
                  </a:cubicBezTo>
                  <a:cubicBezTo>
                    <a:pt x="1574" y="726369"/>
                    <a:pt x="1574" y="713686"/>
                    <a:pt x="1574" y="704220"/>
                  </a:cubicBezTo>
                  <a:lnTo>
                    <a:pt x="65071" y="723069"/>
                  </a:lnTo>
                  <a:lnTo>
                    <a:pt x="137566" y="723069"/>
                  </a:lnTo>
                  <a:lnTo>
                    <a:pt x="137566" y="718419"/>
                  </a:lnTo>
                  <a:cubicBezTo>
                    <a:pt x="137566" y="689438"/>
                    <a:pt x="136525" y="660648"/>
                    <a:pt x="134441" y="632049"/>
                  </a:cubicBezTo>
                  <a:close/>
                  <a:moveTo>
                    <a:pt x="1288572" y="630324"/>
                  </a:moveTo>
                  <a:lnTo>
                    <a:pt x="1358043" y="639774"/>
                  </a:lnTo>
                  <a:cubicBezTo>
                    <a:pt x="1366359" y="639774"/>
                    <a:pt x="1370517" y="642932"/>
                    <a:pt x="1370517" y="649248"/>
                  </a:cubicBezTo>
                  <a:cubicBezTo>
                    <a:pt x="1370517" y="657015"/>
                    <a:pt x="1363684" y="662597"/>
                    <a:pt x="1350018" y="665997"/>
                  </a:cubicBezTo>
                  <a:cubicBezTo>
                    <a:pt x="1337986" y="688013"/>
                    <a:pt x="1326470" y="704370"/>
                    <a:pt x="1315470" y="715069"/>
                  </a:cubicBezTo>
                  <a:lnTo>
                    <a:pt x="1338844" y="715069"/>
                  </a:lnTo>
                  <a:lnTo>
                    <a:pt x="1353843" y="688371"/>
                  </a:lnTo>
                  <a:lnTo>
                    <a:pt x="1404240" y="709295"/>
                  </a:lnTo>
                  <a:cubicBezTo>
                    <a:pt x="1410039" y="712194"/>
                    <a:pt x="1412939" y="715694"/>
                    <a:pt x="1412939" y="719794"/>
                  </a:cubicBezTo>
                  <a:cubicBezTo>
                    <a:pt x="1413972" y="727793"/>
                    <a:pt x="1409789" y="734485"/>
                    <a:pt x="1400390" y="739868"/>
                  </a:cubicBezTo>
                  <a:lnTo>
                    <a:pt x="1400390" y="794588"/>
                  </a:lnTo>
                  <a:lnTo>
                    <a:pt x="1432438" y="675347"/>
                  </a:lnTo>
                  <a:cubicBezTo>
                    <a:pt x="1435571" y="662831"/>
                    <a:pt x="1437138" y="648832"/>
                    <a:pt x="1437138" y="633349"/>
                  </a:cubicBezTo>
                  <a:lnTo>
                    <a:pt x="1507633" y="644499"/>
                  </a:lnTo>
                  <a:cubicBezTo>
                    <a:pt x="1514100" y="646132"/>
                    <a:pt x="1517333" y="649240"/>
                    <a:pt x="1517333" y="653823"/>
                  </a:cubicBezTo>
                  <a:cubicBezTo>
                    <a:pt x="1517333" y="661373"/>
                    <a:pt x="1510625" y="667381"/>
                    <a:pt x="1497209" y="671847"/>
                  </a:cubicBezTo>
                  <a:cubicBezTo>
                    <a:pt x="1490459" y="686313"/>
                    <a:pt x="1484093" y="698587"/>
                    <a:pt x="1478110" y="708670"/>
                  </a:cubicBezTo>
                  <a:lnTo>
                    <a:pt x="1529682" y="708670"/>
                  </a:lnTo>
                  <a:lnTo>
                    <a:pt x="1546231" y="680396"/>
                  </a:lnTo>
                  <a:lnTo>
                    <a:pt x="1599628" y="702895"/>
                  </a:lnTo>
                  <a:cubicBezTo>
                    <a:pt x="1605411" y="705795"/>
                    <a:pt x="1608302" y="708836"/>
                    <a:pt x="1608302" y="712019"/>
                  </a:cubicBezTo>
                  <a:cubicBezTo>
                    <a:pt x="1609352" y="718469"/>
                    <a:pt x="1604652" y="725977"/>
                    <a:pt x="1594203" y="734543"/>
                  </a:cubicBezTo>
                  <a:cubicBezTo>
                    <a:pt x="1594203" y="751559"/>
                    <a:pt x="1593128" y="791648"/>
                    <a:pt x="1590978" y="854811"/>
                  </a:cubicBezTo>
                  <a:cubicBezTo>
                    <a:pt x="1589978" y="886559"/>
                    <a:pt x="1589478" y="910541"/>
                    <a:pt x="1589478" y="926756"/>
                  </a:cubicBezTo>
                  <a:cubicBezTo>
                    <a:pt x="1589478" y="972670"/>
                    <a:pt x="1558047" y="997277"/>
                    <a:pt x="1495184" y="1000577"/>
                  </a:cubicBezTo>
                  <a:cubicBezTo>
                    <a:pt x="1498317" y="972895"/>
                    <a:pt x="1477402" y="955363"/>
                    <a:pt x="1432438" y="947980"/>
                  </a:cubicBezTo>
                  <a:lnTo>
                    <a:pt x="1434738" y="932931"/>
                  </a:lnTo>
                  <a:lnTo>
                    <a:pt x="1503559" y="937731"/>
                  </a:lnTo>
                  <a:cubicBezTo>
                    <a:pt x="1520074" y="938714"/>
                    <a:pt x="1528782" y="931339"/>
                    <a:pt x="1529682" y="915607"/>
                  </a:cubicBezTo>
                  <a:cubicBezTo>
                    <a:pt x="1531782" y="881909"/>
                    <a:pt x="1533357" y="829629"/>
                    <a:pt x="1534407" y="758767"/>
                  </a:cubicBezTo>
                  <a:cubicBezTo>
                    <a:pt x="1535440" y="741084"/>
                    <a:pt x="1535957" y="730185"/>
                    <a:pt x="1535957" y="726069"/>
                  </a:cubicBezTo>
                  <a:lnTo>
                    <a:pt x="1471486" y="726069"/>
                  </a:lnTo>
                  <a:lnTo>
                    <a:pt x="1443419" y="770988"/>
                  </a:lnTo>
                  <a:lnTo>
                    <a:pt x="1500084" y="806714"/>
                  </a:lnTo>
                  <a:cubicBezTo>
                    <a:pt x="1513108" y="819205"/>
                    <a:pt x="1518816" y="831362"/>
                    <a:pt x="1517208" y="843186"/>
                  </a:cubicBezTo>
                  <a:cubicBezTo>
                    <a:pt x="1516041" y="865252"/>
                    <a:pt x="1503667" y="877459"/>
                    <a:pt x="1480085" y="879809"/>
                  </a:cubicBezTo>
                  <a:cubicBezTo>
                    <a:pt x="1466519" y="879809"/>
                    <a:pt x="1458478" y="871685"/>
                    <a:pt x="1455962" y="855436"/>
                  </a:cubicBezTo>
                  <a:cubicBezTo>
                    <a:pt x="1453378" y="839978"/>
                    <a:pt x="1450126" y="825631"/>
                    <a:pt x="1446206" y="812395"/>
                  </a:cubicBezTo>
                  <a:lnTo>
                    <a:pt x="1434656" y="781876"/>
                  </a:lnTo>
                  <a:lnTo>
                    <a:pt x="1406590" y="815463"/>
                  </a:lnTo>
                  <a:lnTo>
                    <a:pt x="1400390" y="811886"/>
                  </a:lnTo>
                  <a:lnTo>
                    <a:pt x="1400390" y="830937"/>
                  </a:lnTo>
                  <a:cubicBezTo>
                    <a:pt x="1400390" y="837203"/>
                    <a:pt x="1400390" y="855836"/>
                    <a:pt x="1400390" y="886834"/>
                  </a:cubicBezTo>
                  <a:cubicBezTo>
                    <a:pt x="1401423" y="924448"/>
                    <a:pt x="1401940" y="947513"/>
                    <a:pt x="1401940" y="956030"/>
                  </a:cubicBezTo>
                  <a:cubicBezTo>
                    <a:pt x="1402990" y="962946"/>
                    <a:pt x="1399032" y="967212"/>
                    <a:pt x="1390066" y="968829"/>
                  </a:cubicBezTo>
                  <a:cubicBezTo>
                    <a:pt x="1377516" y="970912"/>
                    <a:pt x="1362592" y="971954"/>
                    <a:pt x="1345293" y="971954"/>
                  </a:cubicBezTo>
                  <a:lnTo>
                    <a:pt x="1345293" y="946855"/>
                  </a:lnTo>
                  <a:lnTo>
                    <a:pt x="1301171" y="946855"/>
                  </a:lnTo>
                  <a:lnTo>
                    <a:pt x="1301171" y="967154"/>
                  </a:lnTo>
                  <a:cubicBezTo>
                    <a:pt x="1301171" y="977403"/>
                    <a:pt x="1294563" y="983178"/>
                    <a:pt x="1281347" y="984478"/>
                  </a:cubicBezTo>
                  <a:cubicBezTo>
                    <a:pt x="1276031" y="985545"/>
                    <a:pt x="1268698" y="986594"/>
                    <a:pt x="1259349" y="987628"/>
                  </a:cubicBezTo>
                  <a:cubicBezTo>
                    <a:pt x="1254049" y="988694"/>
                    <a:pt x="1248583" y="989228"/>
                    <a:pt x="1242950" y="989228"/>
                  </a:cubicBezTo>
                  <a:cubicBezTo>
                    <a:pt x="1242950" y="973445"/>
                    <a:pt x="1243475" y="948330"/>
                    <a:pt x="1244525" y="913882"/>
                  </a:cubicBezTo>
                  <a:cubicBezTo>
                    <a:pt x="1244525" y="885717"/>
                    <a:pt x="1244525" y="867460"/>
                    <a:pt x="1244525" y="859111"/>
                  </a:cubicBezTo>
                  <a:lnTo>
                    <a:pt x="1244525" y="799639"/>
                  </a:lnTo>
                  <a:cubicBezTo>
                    <a:pt x="1244525" y="766408"/>
                    <a:pt x="1244000" y="732460"/>
                    <a:pt x="1242950" y="697795"/>
                  </a:cubicBezTo>
                  <a:lnTo>
                    <a:pt x="1287647" y="708770"/>
                  </a:lnTo>
                  <a:cubicBezTo>
                    <a:pt x="1290347" y="692971"/>
                    <a:pt x="1290655" y="666822"/>
                    <a:pt x="1288572" y="630324"/>
                  </a:cubicBezTo>
                  <a:close/>
                  <a:moveTo>
                    <a:pt x="902421" y="630199"/>
                  </a:moveTo>
                  <a:lnTo>
                    <a:pt x="972991" y="651098"/>
                  </a:lnTo>
                  <a:cubicBezTo>
                    <a:pt x="978574" y="653881"/>
                    <a:pt x="981907" y="657423"/>
                    <a:pt x="982991" y="661723"/>
                  </a:cubicBezTo>
                  <a:cubicBezTo>
                    <a:pt x="984241" y="670722"/>
                    <a:pt x="976466" y="676372"/>
                    <a:pt x="959667" y="678671"/>
                  </a:cubicBezTo>
                  <a:cubicBezTo>
                    <a:pt x="947735" y="702553"/>
                    <a:pt x="935744" y="722727"/>
                    <a:pt x="923694" y="739193"/>
                  </a:cubicBezTo>
                  <a:lnTo>
                    <a:pt x="935869" y="740168"/>
                  </a:lnTo>
                  <a:cubicBezTo>
                    <a:pt x="944485" y="743051"/>
                    <a:pt x="948793" y="746767"/>
                    <a:pt x="948793" y="751317"/>
                  </a:cubicBezTo>
                  <a:cubicBezTo>
                    <a:pt x="947276" y="758833"/>
                    <a:pt x="941001" y="764600"/>
                    <a:pt x="929969" y="768616"/>
                  </a:cubicBezTo>
                  <a:lnTo>
                    <a:pt x="929969" y="977303"/>
                  </a:lnTo>
                  <a:cubicBezTo>
                    <a:pt x="931019" y="989319"/>
                    <a:pt x="925936" y="996036"/>
                    <a:pt x="914720" y="997452"/>
                  </a:cubicBezTo>
                  <a:cubicBezTo>
                    <a:pt x="898038" y="999552"/>
                    <a:pt x="882147" y="1000602"/>
                    <a:pt x="867048" y="1000602"/>
                  </a:cubicBezTo>
                  <a:cubicBezTo>
                    <a:pt x="869131" y="955571"/>
                    <a:pt x="870173" y="903250"/>
                    <a:pt x="870173" y="843636"/>
                  </a:cubicBezTo>
                  <a:lnTo>
                    <a:pt x="870173" y="802939"/>
                  </a:lnTo>
                  <a:cubicBezTo>
                    <a:pt x="859757" y="818921"/>
                    <a:pt x="842549" y="836179"/>
                    <a:pt x="818551" y="854711"/>
                  </a:cubicBezTo>
                  <a:lnTo>
                    <a:pt x="807426" y="846711"/>
                  </a:lnTo>
                  <a:cubicBezTo>
                    <a:pt x="857673" y="766849"/>
                    <a:pt x="889338" y="694679"/>
                    <a:pt x="902421" y="630199"/>
                  </a:cubicBezTo>
                  <a:close/>
                  <a:moveTo>
                    <a:pt x="2602367" y="627075"/>
                  </a:moveTo>
                  <a:lnTo>
                    <a:pt x="2677212" y="641524"/>
                  </a:lnTo>
                  <a:cubicBezTo>
                    <a:pt x="2684412" y="644390"/>
                    <a:pt x="2688012" y="647448"/>
                    <a:pt x="2688012" y="650698"/>
                  </a:cubicBezTo>
                  <a:cubicBezTo>
                    <a:pt x="2688012" y="659748"/>
                    <a:pt x="2681212" y="665081"/>
                    <a:pt x="2667613" y="666697"/>
                  </a:cubicBezTo>
                  <a:cubicBezTo>
                    <a:pt x="2717426" y="710595"/>
                    <a:pt x="2777564" y="737926"/>
                    <a:pt x="2848027" y="748692"/>
                  </a:cubicBezTo>
                  <a:lnTo>
                    <a:pt x="2845652" y="761116"/>
                  </a:lnTo>
                  <a:cubicBezTo>
                    <a:pt x="2833036" y="765316"/>
                    <a:pt x="2822312" y="783965"/>
                    <a:pt x="2813479" y="817063"/>
                  </a:cubicBezTo>
                  <a:cubicBezTo>
                    <a:pt x="2735717" y="787098"/>
                    <a:pt x="2683637" y="740559"/>
                    <a:pt x="2657238" y="677447"/>
                  </a:cubicBezTo>
                  <a:cubicBezTo>
                    <a:pt x="2610774" y="751142"/>
                    <a:pt x="2544012" y="803955"/>
                    <a:pt x="2456950" y="835887"/>
                  </a:cubicBezTo>
                  <a:lnTo>
                    <a:pt x="2450951" y="826312"/>
                  </a:lnTo>
                  <a:cubicBezTo>
                    <a:pt x="2507780" y="778332"/>
                    <a:pt x="2551911" y="727627"/>
                    <a:pt x="2583343" y="674197"/>
                  </a:cubicBezTo>
                  <a:cubicBezTo>
                    <a:pt x="2592376" y="659198"/>
                    <a:pt x="2598717" y="643490"/>
                    <a:pt x="2602367" y="627075"/>
                  </a:cubicBezTo>
                  <a:close/>
                  <a:moveTo>
                    <a:pt x="1687447" y="626425"/>
                  </a:moveTo>
                  <a:lnTo>
                    <a:pt x="1749819" y="638999"/>
                  </a:lnTo>
                  <a:cubicBezTo>
                    <a:pt x="1755302" y="638999"/>
                    <a:pt x="1758902" y="641607"/>
                    <a:pt x="1760618" y="646823"/>
                  </a:cubicBezTo>
                  <a:cubicBezTo>
                    <a:pt x="1760618" y="654640"/>
                    <a:pt x="1753835" y="660248"/>
                    <a:pt x="1740269" y="663647"/>
                  </a:cubicBezTo>
                  <a:cubicBezTo>
                    <a:pt x="1739669" y="664881"/>
                    <a:pt x="1737169" y="667697"/>
                    <a:pt x="1732770" y="672097"/>
                  </a:cubicBezTo>
                  <a:lnTo>
                    <a:pt x="1729685" y="675072"/>
                  </a:lnTo>
                  <a:lnTo>
                    <a:pt x="1767018" y="675072"/>
                  </a:lnTo>
                  <a:lnTo>
                    <a:pt x="1789066" y="645249"/>
                  </a:lnTo>
                  <a:lnTo>
                    <a:pt x="1831139" y="674397"/>
                  </a:lnTo>
                  <a:lnTo>
                    <a:pt x="1832234" y="676157"/>
                  </a:lnTo>
                  <a:lnTo>
                    <a:pt x="1847438" y="626425"/>
                  </a:lnTo>
                  <a:lnTo>
                    <a:pt x="1908784" y="638999"/>
                  </a:lnTo>
                  <a:cubicBezTo>
                    <a:pt x="1915933" y="638999"/>
                    <a:pt x="1919508" y="641582"/>
                    <a:pt x="1919508" y="646748"/>
                  </a:cubicBezTo>
                  <a:cubicBezTo>
                    <a:pt x="1920558" y="653415"/>
                    <a:pt x="1913950" y="658606"/>
                    <a:pt x="1899684" y="662322"/>
                  </a:cubicBezTo>
                  <a:cubicBezTo>
                    <a:pt x="1899318" y="662706"/>
                    <a:pt x="1898734" y="663314"/>
                    <a:pt x="1897934" y="664147"/>
                  </a:cubicBezTo>
                  <a:cubicBezTo>
                    <a:pt x="1894768" y="669397"/>
                    <a:pt x="1890410" y="673039"/>
                    <a:pt x="1884860" y="675072"/>
                  </a:cubicBezTo>
                  <a:lnTo>
                    <a:pt x="1943407" y="675072"/>
                  </a:lnTo>
                  <a:lnTo>
                    <a:pt x="1968655" y="643674"/>
                  </a:lnTo>
                  <a:lnTo>
                    <a:pt x="2013602" y="674297"/>
                  </a:lnTo>
                  <a:cubicBezTo>
                    <a:pt x="2016902" y="675947"/>
                    <a:pt x="2018552" y="678313"/>
                    <a:pt x="2018552" y="681396"/>
                  </a:cubicBezTo>
                  <a:cubicBezTo>
                    <a:pt x="2018552" y="687329"/>
                    <a:pt x="2013528" y="691021"/>
                    <a:pt x="2003478" y="692471"/>
                  </a:cubicBezTo>
                  <a:lnTo>
                    <a:pt x="1908484" y="692471"/>
                  </a:lnTo>
                  <a:cubicBezTo>
                    <a:pt x="1933699" y="693021"/>
                    <a:pt x="1945765" y="699920"/>
                    <a:pt x="1944682" y="713169"/>
                  </a:cubicBezTo>
                  <a:cubicBezTo>
                    <a:pt x="1944715" y="715519"/>
                    <a:pt x="1944207" y="717003"/>
                    <a:pt x="1943157" y="717619"/>
                  </a:cubicBezTo>
                  <a:cubicBezTo>
                    <a:pt x="1940974" y="718969"/>
                    <a:pt x="1940448" y="721161"/>
                    <a:pt x="1941582" y="724194"/>
                  </a:cubicBezTo>
                  <a:lnTo>
                    <a:pt x="1974555" y="735768"/>
                  </a:lnTo>
                  <a:cubicBezTo>
                    <a:pt x="1974555" y="735768"/>
                    <a:pt x="1975013" y="736226"/>
                    <a:pt x="1975930" y="737143"/>
                  </a:cubicBezTo>
                  <a:cubicBezTo>
                    <a:pt x="1981346" y="738510"/>
                    <a:pt x="1984054" y="741493"/>
                    <a:pt x="1984054" y="746092"/>
                  </a:cubicBezTo>
                  <a:cubicBezTo>
                    <a:pt x="1984054" y="752042"/>
                    <a:pt x="1979346" y="758175"/>
                    <a:pt x="1969930" y="764491"/>
                  </a:cubicBezTo>
                  <a:lnTo>
                    <a:pt x="1969930" y="771366"/>
                  </a:lnTo>
                  <a:cubicBezTo>
                    <a:pt x="1969930" y="783565"/>
                    <a:pt x="1970455" y="797489"/>
                    <a:pt x="1971505" y="813138"/>
                  </a:cubicBezTo>
                  <a:cubicBezTo>
                    <a:pt x="1971505" y="822121"/>
                    <a:pt x="1967530" y="826612"/>
                    <a:pt x="1959581" y="826612"/>
                  </a:cubicBezTo>
                  <a:lnTo>
                    <a:pt x="1944986" y="828978"/>
                  </a:lnTo>
                  <a:lnTo>
                    <a:pt x="1998628" y="850261"/>
                  </a:lnTo>
                  <a:cubicBezTo>
                    <a:pt x="2003095" y="853227"/>
                    <a:pt x="2005328" y="856686"/>
                    <a:pt x="2005328" y="860635"/>
                  </a:cubicBezTo>
                  <a:cubicBezTo>
                    <a:pt x="2005328" y="868685"/>
                    <a:pt x="2000103" y="875843"/>
                    <a:pt x="1989654" y="882109"/>
                  </a:cubicBezTo>
                  <a:cubicBezTo>
                    <a:pt x="1989654" y="884909"/>
                    <a:pt x="1989129" y="888400"/>
                    <a:pt x="1988079" y="892583"/>
                  </a:cubicBezTo>
                  <a:cubicBezTo>
                    <a:pt x="1988079" y="897367"/>
                    <a:pt x="1987529" y="904683"/>
                    <a:pt x="1986429" y="914532"/>
                  </a:cubicBezTo>
                  <a:cubicBezTo>
                    <a:pt x="1983013" y="946447"/>
                    <a:pt x="1955790" y="964062"/>
                    <a:pt x="1904759" y="967379"/>
                  </a:cubicBezTo>
                  <a:cubicBezTo>
                    <a:pt x="1905809" y="944947"/>
                    <a:pt x="1890643" y="931073"/>
                    <a:pt x="1859262" y="925756"/>
                  </a:cubicBezTo>
                  <a:lnTo>
                    <a:pt x="1861587" y="910732"/>
                  </a:lnTo>
                  <a:lnTo>
                    <a:pt x="1913858" y="915457"/>
                  </a:lnTo>
                  <a:cubicBezTo>
                    <a:pt x="1922608" y="915457"/>
                    <a:pt x="1927416" y="910682"/>
                    <a:pt x="1928283" y="901133"/>
                  </a:cubicBezTo>
                  <a:cubicBezTo>
                    <a:pt x="1928283" y="896833"/>
                    <a:pt x="1928808" y="891017"/>
                    <a:pt x="1929858" y="883684"/>
                  </a:cubicBezTo>
                  <a:cubicBezTo>
                    <a:pt x="1930908" y="877418"/>
                    <a:pt x="1931432" y="873943"/>
                    <a:pt x="1931432" y="873260"/>
                  </a:cubicBezTo>
                  <a:lnTo>
                    <a:pt x="1854737" y="873260"/>
                  </a:lnTo>
                  <a:cubicBezTo>
                    <a:pt x="1855787" y="890875"/>
                    <a:pt x="1856312" y="926398"/>
                    <a:pt x="1856312" y="979828"/>
                  </a:cubicBezTo>
                  <a:cubicBezTo>
                    <a:pt x="1856312" y="989961"/>
                    <a:pt x="1851612" y="995694"/>
                    <a:pt x="1842213" y="997027"/>
                  </a:cubicBezTo>
                  <a:cubicBezTo>
                    <a:pt x="1829030" y="999227"/>
                    <a:pt x="1813790" y="1000327"/>
                    <a:pt x="1796491" y="1000327"/>
                  </a:cubicBezTo>
                  <a:lnTo>
                    <a:pt x="1796491" y="907783"/>
                  </a:lnTo>
                  <a:cubicBezTo>
                    <a:pt x="1766742" y="939897"/>
                    <a:pt x="1712779" y="966037"/>
                    <a:pt x="1634601" y="986203"/>
                  </a:cubicBezTo>
                  <a:lnTo>
                    <a:pt x="1631776" y="974028"/>
                  </a:lnTo>
                  <a:cubicBezTo>
                    <a:pt x="1697288" y="935781"/>
                    <a:pt x="1742786" y="902191"/>
                    <a:pt x="1768268" y="873260"/>
                  </a:cubicBezTo>
                  <a:lnTo>
                    <a:pt x="1731395" y="873260"/>
                  </a:lnTo>
                  <a:lnTo>
                    <a:pt x="1716421" y="890509"/>
                  </a:lnTo>
                  <a:cubicBezTo>
                    <a:pt x="1706621" y="887026"/>
                    <a:pt x="1695947" y="882142"/>
                    <a:pt x="1684398" y="875859"/>
                  </a:cubicBezTo>
                  <a:cubicBezTo>
                    <a:pt x="1676682" y="871426"/>
                    <a:pt x="1671198" y="868135"/>
                    <a:pt x="1667949" y="865985"/>
                  </a:cubicBezTo>
                  <a:cubicBezTo>
                    <a:pt x="1663715" y="860502"/>
                    <a:pt x="1664232" y="855344"/>
                    <a:pt x="1669498" y="850511"/>
                  </a:cubicBezTo>
                  <a:cubicBezTo>
                    <a:pt x="1674815" y="847861"/>
                    <a:pt x="1677931" y="844020"/>
                    <a:pt x="1678848" y="838987"/>
                  </a:cubicBezTo>
                  <a:cubicBezTo>
                    <a:pt x="1685114" y="816005"/>
                    <a:pt x="1689514" y="796139"/>
                    <a:pt x="1692047" y="779390"/>
                  </a:cubicBezTo>
                  <a:lnTo>
                    <a:pt x="1751894" y="796664"/>
                  </a:lnTo>
                  <a:lnTo>
                    <a:pt x="1796491" y="796664"/>
                  </a:lnTo>
                  <a:lnTo>
                    <a:pt x="1796491" y="759667"/>
                  </a:lnTo>
                  <a:lnTo>
                    <a:pt x="1674148" y="759667"/>
                  </a:lnTo>
                  <a:lnTo>
                    <a:pt x="1674148" y="742268"/>
                  </a:lnTo>
                  <a:lnTo>
                    <a:pt x="1757805" y="742268"/>
                  </a:lnTo>
                  <a:lnTo>
                    <a:pt x="1746056" y="739262"/>
                  </a:lnTo>
                  <a:cubicBezTo>
                    <a:pt x="1743098" y="736991"/>
                    <a:pt x="1741619" y="733585"/>
                    <a:pt x="1741619" y="729043"/>
                  </a:cubicBezTo>
                  <a:cubicBezTo>
                    <a:pt x="1739619" y="712061"/>
                    <a:pt x="1736153" y="699870"/>
                    <a:pt x="1731220" y="692471"/>
                  </a:cubicBezTo>
                  <a:lnTo>
                    <a:pt x="1715596" y="692471"/>
                  </a:lnTo>
                  <a:cubicBezTo>
                    <a:pt x="1698363" y="711719"/>
                    <a:pt x="1673057" y="731585"/>
                    <a:pt x="1639675" y="752067"/>
                  </a:cubicBezTo>
                  <a:lnTo>
                    <a:pt x="1630251" y="745667"/>
                  </a:lnTo>
                  <a:cubicBezTo>
                    <a:pt x="1661699" y="702253"/>
                    <a:pt x="1680764" y="662506"/>
                    <a:pt x="1687447" y="626425"/>
                  </a:cubicBezTo>
                  <a:close/>
                  <a:moveTo>
                    <a:pt x="1282672" y="225911"/>
                  </a:moveTo>
                  <a:lnTo>
                    <a:pt x="1294722" y="225911"/>
                  </a:lnTo>
                  <a:cubicBezTo>
                    <a:pt x="1302971" y="242393"/>
                    <a:pt x="1306563" y="260767"/>
                    <a:pt x="1305496" y="281032"/>
                  </a:cubicBezTo>
                  <a:cubicBezTo>
                    <a:pt x="1304363" y="319563"/>
                    <a:pt x="1288105" y="339412"/>
                    <a:pt x="1256724" y="340579"/>
                  </a:cubicBezTo>
                  <a:cubicBezTo>
                    <a:pt x="1238058" y="339346"/>
                    <a:pt x="1228134" y="327963"/>
                    <a:pt x="1226951" y="306431"/>
                  </a:cubicBezTo>
                  <a:cubicBezTo>
                    <a:pt x="1226951" y="292648"/>
                    <a:pt x="1233625" y="281866"/>
                    <a:pt x="1246974" y="274083"/>
                  </a:cubicBezTo>
                  <a:cubicBezTo>
                    <a:pt x="1264190" y="264967"/>
                    <a:pt x="1276090" y="248909"/>
                    <a:pt x="1282672" y="225911"/>
                  </a:cubicBezTo>
                  <a:close/>
                  <a:moveTo>
                    <a:pt x="1319720" y="225886"/>
                  </a:moveTo>
                  <a:lnTo>
                    <a:pt x="1379141" y="232185"/>
                  </a:lnTo>
                  <a:lnTo>
                    <a:pt x="1391767" y="238890"/>
                  </a:lnTo>
                  <a:lnTo>
                    <a:pt x="1392647" y="241000"/>
                  </a:lnTo>
                  <a:lnTo>
                    <a:pt x="1376392" y="259259"/>
                  </a:lnTo>
                  <a:lnTo>
                    <a:pt x="1376392" y="287732"/>
                  </a:lnTo>
                  <a:cubicBezTo>
                    <a:pt x="1375342" y="302964"/>
                    <a:pt x="1382249" y="310589"/>
                    <a:pt x="1397115" y="310606"/>
                  </a:cubicBezTo>
                  <a:lnTo>
                    <a:pt x="1451212" y="310606"/>
                  </a:lnTo>
                  <a:cubicBezTo>
                    <a:pt x="1463478" y="310589"/>
                    <a:pt x="1471452" y="304131"/>
                    <a:pt x="1475135" y="291232"/>
                  </a:cubicBezTo>
                  <a:lnTo>
                    <a:pt x="1495484" y="243135"/>
                  </a:lnTo>
                  <a:lnTo>
                    <a:pt x="1509508" y="247259"/>
                  </a:lnTo>
                  <a:lnTo>
                    <a:pt x="1512858" y="288907"/>
                  </a:lnTo>
                  <a:cubicBezTo>
                    <a:pt x="1511825" y="297140"/>
                    <a:pt x="1514375" y="302539"/>
                    <a:pt x="1520508" y="305106"/>
                  </a:cubicBezTo>
                  <a:cubicBezTo>
                    <a:pt x="1529007" y="311189"/>
                    <a:pt x="1533257" y="317913"/>
                    <a:pt x="1533257" y="325280"/>
                  </a:cubicBezTo>
                  <a:cubicBezTo>
                    <a:pt x="1529624" y="345845"/>
                    <a:pt x="1508683" y="356694"/>
                    <a:pt x="1470436" y="357828"/>
                  </a:cubicBezTo>
                  <a:lnTo>
                    <a:pt x="1381091" y="357828"/>
                  </a:lnTo>
                  <a:cubicBezTo>
                    <a:pt x="1340177" y="358878"/>
                    <a:pt x="1320245" y="340545"/>
                    <a:pt x="1321295" y="302831"/>
                  </a:cubicBezTo>
                  <a:lnTo>
                    <a:pt x="1321295" y="279307"/>
                  </a:lnTo>
                  <a:cubicBezTo>
                    <a:pt x="1321295" y="260725"/>
                    <a:pt x="1320770" y="242918"/>
                    <a:pt x="1319720" y="225886"/>
                  </a:cubicBezTo>
                  <a:close/>
                  <a:moveTo>
                    <a:pt x="621512" y="224761"/>
                  </a:moveTo>
                  <a:lnTo>
                    <a:pt x="672358" y="263033"/>
                  </a:lnTo>
                  <a:cubicBezTo>
                    <a:pt x="676875" y="264833"/>
                    <a:pt x="678608" y="267650"/>
                    <a:pt x="677558" y="271483"/>
                  </a:cubicBezTo>
                  <a:cubicBezTo>
                    <a:pt x="677558" y="276699"/>
                    <a:pt x="671975" y="280007"/>
                    <a:pt x="660809" y="281407"/>
                  </a:cubicBezTo>
                  <a:lnTo>
                    <a:pt x="387176" y="281407"/>
                  </a:lnTo>
                  <a:lnTo>
                    <a:pt x="387176" y="264008"/>
                  </a:lnTo>
                  <a:lnTo>
                    <a:pt x="589938" y="264008"/>
                  </a:lnTo>
                  <a:close/>
                  <a:moveTo>
                    <a:pt x="1516558" y="221161"/>
                  </a:moveTo>
                  <a:cubicBezTo>
                    <a:pt x="1578771" y="245226"/>
                    <a:pt x="1608269" y="269141"/>
                    <a:pt x="1605052" y="292907"/>
                  </a:cubicBezTo>
                  <a:cubicBezTo>
                    <a:pt x="1602752" y="317105"/>
                    <a:pt x="1590370" y="330379"/>
                    <a:pt x="1567905" y="332729"/>
                  </a:cubicBezTo>
                  <a:cubicBezTo>
                    <a:pt x="1555889" y="332729"/>
                    <a:pt x="1547389" y="325896"/>
                    <a:pt x="1542406" y="312230"/>
                  </a:cubicBezTo>
                  <a:cubicBezTo>
                    <a:pt x="1536190" y="283149"/>
                    <a:pt x="1525674" y="256092"/>
                    <a:pt x="1510858" y="231060"/>
                  </a:cubicBezTo>
                  <a:close/>
                  <a:moveTo>
                    <a:pt x="923669" y="140616"/>
                  </a:moveTo>
                  <a:lnTo>
                    <a:pt x="923669" y="211212"/>
                  </a:lnTo>
                  <a:lnTo>
                    <a:pt x="1067035" y="211212"/>
                  </a:lnTo>
                  <a:lnTo>
                    <a:pt x="1067035" y="140616"/>
                  </a:lnTo>
                  <a:close/>
                  <a:moveTo>
                    <a:pt x="1445162" y="118217"/>
                  </a:moveTo>
                  <a:lnTo>
                    <a:pt x="1445162" y="174414"/>
                  </a:lnTo>
                  <a:lnTo>
                    <a:pt x="1503709" y="174414"/>
                  </a:lnTo>
                  <a:lnTo>
                    <a:pt x="1503709" y="118217"/>
                  </a:lnTo>
                  <a:close/>
                  <a:moveTo>
                    <a:pt x="1329969" y="118217"/>
                  </a:moveTo>
                  <a:lnTo>
                    <a:pt x="1329969" y="174414"/>
                  </a:lnTo>
                  <a:lnTo>
                    <a:pt x="1388516" y="174414"/>
                  </a:lnTo>
                  <a:lnTo>
                    <a:pt x="1388516" y="118217"/>
                  </a:lnTo>
                  <a:close/>
                  <a:moveTo>
                    <a:pt x="1445162" y="44622"/>
                  </a:moveTo>
                  <a:lnTo>
                    <a:pt x="1445162" y="100818"/>
                  </a:lnTo>
                  <a:lnTo>
                    <a:pt x="1503709" y="100818"/>
                  </a:lnTo>
                  <a:lnTo>
                    <a:pt x="1503709" y="44622"/>
                  </a:lnTo>
                  <a:close/>
                  <a:moveTo>
                    <a:pt x="1329969" y="44622"/>
                  </a:moveTo>
                  <a:lnTo>
                    <a:pt x="1329969" y="100818"/>
                  </a:lnTo>
                  <a:lnTo>
                    <a:pt x="1388516" y="100818"/>
                  </a:lnTo>
                  <a:lnTo>
                    <a:pt x="1388516" y="44622"/>
                  </a:lnTo>
                  <a:close/>
                  <a:moveTo>
                    <a:pt x="2295710" y="31373"/>
                  </a:moveTo>
                  <a:lnTo>
                    <a:pt x="2374856" y="47147"/>
                  </a:lnTo>
                  <a:cubicBezTo>
                    <a:pt x="2383788" y="48747"/>
                    <a:pt x="2387730" y="52105"/>
                    <a:pt x="2386680" y="57221"/>
                  </a:cubicBezTo>
                  <a:cubicBezTo>
                    <a:pt x="2386680" y="65254"/>
                    <a:pt x="2379647" y="71970"/>
                    <a:pt x="2365581" y="77370"/>
                  </a:cubicBezTo>
                  <a:cubicBezTo>
                    <a:pt x="2346949" y="160231"/>
                    <a:pt x="2319467" y="219694"/>
                    <a:pt x="2283136" y="255759"/>
                  </a:cubicBezTo>
                  <a:cubicBezTo>
                    <a:pt x="2318968" y="277858"/>
                    <a:pt x="2369164" y="293265"/>
                    <a:pt x="2433727" y="301981"/>
                  </a:cubicBezTo>
                  <a:lnTo>
                    <a:pt x="2429452" y="316005"/>
                  </a:lnTo>
                  <a:cubicBezTo>
                    <a:pt x="2410570" y="323338"/>
                    <a:pt x="2394021" y="342512"/>
                    <a:pt x="2379805" y="373527"/>
                  </a:cubicBezTo>
                  <a:cubicBezTo>
                    <a:pt x="2307310" y="352278"/>
                    <a:pt x="2257621" y="328221"/>
                    <a:pt x="2230739" y="301356"/>
                  </a:cubicBezTo>
                  <a:cubicBezTo>
                    <a:pt x="2191725" y="329321"/>
                    <a:pt x="2131837" y="353378"/>
                    <a:pt x="2051075" y="373527"/>
                  </a:cubicBezTo>
                  <a:lnTo>
                    <a:pt x="2046100" y="359703"/>
                  </a:lnTo>
                  <a:cubicBezTo>
                    <a:pt x="2113980" y="327605"/>
                    <a:pt x="2164177" y="296181"/>
                    <a:pt x="2196691" y="265433"/>
                  </a:cubicBezTo>
                  <a:cubicBezTo>
                    <a:pt x="2162294" y="222669"/>
                    <a:pt x="2138236" y="148832"/>
                    <a:pt x="2124521" y="43922"/>
                  </a:cubicBezTo>
                  <a:lnTo>
                    <a:pt x="2140520" y="37647"/>
                  </a:lnTo>
                  <a:cubicBezTo>
                    <a:pt x="2165352" y="121659"/>
                    <a:pt x="2197950" y="182313"/>
                    <a:pt x="2238314" y="219611"/>
                  </a:cubicBezTo>
                  <a:cubicBezTo>
                    <a:pt x="2261879" y="187713"/>
                    <a:pt x="2278853" y="146974"/>
                    <a:pt x="2289236" y="97394"/>
                  </a:cubicBezTo>
                  <a:cubicBezTo>
                    <a:pt x="2292386" y="77078"/>
                    <a:pt x="2294544" y="55071"/>
                    <a:pt x="2295710" y="31373"/>
                  </a:cubicBezTo>
                  <a:close/>
                  <a:moveTo>
                    <a:pt x="2186567" y="4699"/>
                  </a:moveTo>
                  <a:cubicBezTo>
                    <a:pt x="2239447" y="22315"/>
                    <a:pt x="2265887" y="43197"/>
                    <a:pt x="2265887" y="67345"/>
                  </a:cubicBezTo>
                  <a:cubicBezTo>
                    <a:pt x="2263504" y="90127"/>
                    <a:pt x="2252363" y="103268"/>
                    <a:pt x="2232464" y="106768"/>
                  </a:cubicBezTo>
                  <a:cubicBezTo>
                    <a:pt x="2216382" y="107868"/>
                    <a:pt x="2207066" y="100285"/>
                    <a:pt x="2204516" y="84019"/>
                  </a:cubicBezTo>
                  <a:cubicBezTo>
                    <a:pt x="2200433" y="58471"/>
                    <a:pt x="2192592" y="35306"/>
                    <a:pt x="2180992" y="14524"/>
                  </a:cubicBezTo>
                  <a:close/>
                  <a:moveTo>
                    <a:pt x="961491" y="2774"/>
                  </a:moveTo>
                  <a:lnTo>
                    <a:pt x="1032212" y="10649"/>
                  </a:lnTo>
                  <a:cubicBezTo>
                    <a:pt x="1040628" y="10649"/>
                    <a:pt x="1044836" y="13807"/>
                    <a:pt x="1044836" y="20123"/>
                  </a:cubicBezTo>
                  <a:cubicBezTo>
                    <a:pt x="1044836" y="26473"/>
                    <a:pt x="1038562" y="32264"/>
                    <a:pt x="1026012" y="37497"/>
                  </a:cubicBezTo>
                  <a:lnTo>
                    <a:pt x="1026012" y="62421"/>
                  </a:lnTo>
                  <a:lnTo>
                    <a:pt x="1098308" y="62421"/>
                  </a:lnTo>
                  <a:lnTo>
                    <a:pt x="1128156" y="23173"/>
                  </a:lnTo>
                  <a:lnTo>
                    <a:pt x="1184228" y="61646"/>
                  </a:lnTo>
                  <a:cubicBezTo>
                    <a:pt x="1187511" y="63296"/>
                    <a:pt x="1189153" y="65862"/>
                    <a:pt x="1189153" y="69345"/>
                  </a:cubicBezTo>
                  <a:cubicBezTo>
                    <a:pt x="1187419" y="76328"/>
                    <a:pt x="1181120" y="79820"/>
                    <a:pt x="1170254" y="79820"/>
                  </a:cubicBezTo>
                  <a:lnTo>
                    <a:pt x="1026012" y="79820"/>
                  </a:lnTo>
                  <a:lnTo>
                    <a:pt x="1026012" y="121617"/>
                  </a:lnTo>
                  <a:lnTo>
                    <a:pt x="1062060" y="121617"/>
                  </a:lnTo>
                  <a:lnTo>
                    <a:pt x="1076984" y="94919"/>
                  </a:lnTo>
                  <a:lnTo>
                    <a:pt x="1132606" y="115992"/>
                  </a:lnTo>
                  <a:cubicBezTo>
                    <a:pt x="1138189" y="118792"/>
                    <a:pt x="1140980" y="122259"/>
                    <a:pt x="1140980" y="126392"/>
                  </a:cubicBezTo>
                  <a:cubicBezTo>
                    <a:pt x="1140980" y="133241"/>
                    <a:pt x="1136797" y="139808"/>
                    <a:pt x="1128431" y="146091"/>
                  </a:cubicBezTo>
                  <a:lnTo>
                    <a:pt x="1128431" y="162540"/>
                  </a:lnTo>
                  <a:cubicBezTo>
                    <a:pt x="1128431" y="176439"/>
                    <a:pt x="1128940" y="197362"/>
                    <a:pt x="1129956" y="225311"/>
                  </a:cubicBezTo>
                  <a:cubicBezTo>
                    <a:pt x="1129989" y="233944"/>
                    <a:pt x="1125540" y="239743"/>
                    <a:pt x="1116607" y="242710"/>
                  </a:cubicBezTo>
                  <a:cubicBezTo>
                    <a:pt x="1114507" y="242710"/>
                    <a:pt x="1111466" y="243210"/>
                    <a:pt x="1107482" y="244210"/>
                  </a:cubicBezTo>
                  <a:cubicBezTo>
                    <a:pt x="1090400" y="246359"/>
                    <a:pt x="1076918" y="247434"/>
                    <a:pt x="1067035" y="247434"/>
                  </a:cubicBezTo>
                  <a:lnTo>
                    <a:pt x="1067035" y="228611"/>
                  </a:lnTo>
                  <a:lnTo>
                    <a:pt x="1062835" y="228611"/>
                  </a:lnTo>
                  <a:lnTo>
                    <a:pt x="1062835" y="308506"/>
                  </a:lnTo>
                  <a:cubicBezTo>
                    <a:pt x="1062835" y="315789"/>
                    <a:pt x="1065935" y="319430"/>
                    <a:pt x="1072135" y="319430"/>
                  </a:cubicBezTo>
                  <a:lnTo>
                    <a:pt x="1116057" y="319430"/>
                  </a:lnTo>
                  <a:cubicBezTo>
                    <a:pt x="1123106" y="319430"/>
                    <a:pt x="1128873" y="314489"/>
                    <a:pt x="1133356" y="304606"/>
                  </a:cubicBezTo>
                  <a:lnTo>
                    <a:pt x="1159329" y="233160"/>
                  </a:lnTo>
                  <a:lnTo>
                    <a:pt x="1174203" y="233160"/>
                  </a:lnTo>
                  <a:lnTo>
                    <a:pt x="1172579" y="300731"/>
                  </a:lnTo>
                  <a:cubicBezTo>
                    <a:pt x="1172612" y="309297"/>
                    <a:pt x="1175045" y="315189"/>
                    <a:pt x="1179878" y="318405"/>
                  </a:cubicBezTo>
                  <a:cubicBezTo>
                    <a:pt x="1187594" y="323555"/>
                    <a:pt x="1191452" y="328621"/>
                    <a:pt x="1191452" y="333604"/>
                  </a:cubicBezTo>
                  <a:cubicBezTo>
                    <a:pt x="1191452" y="356669"/>
                    <a:pt x="1170504" y="368202"/>
                    <a:pt x="1128606" y="368202"/>
                  </a:cubicBezTo>
                  <a:lnTo>
                    <a:pt x="1047211" y="368202"/>
                  </a:lnTo>
                  <a:cubicBezTo>
                    <a:pt x="1016713" y="369252"/>
                    <a:pt x="1001989" y="355103"/>
                    <a:pt x="1003039" y="325755"/>
                  </a:cubicBezTo>
                  <a:lnTo>
                    <a:pt x="1003039" y="228611"/>
                  </a:lnTo>
                  <a:lnTo>
                    <a:pt x="990265" y="228611"/>
                  </a:lnTo>
                  <a:cubicBezTo>
                    <a:pt x="989215" y="317239"/>
                    <a:pt x="927568" y="366911"/>
                    <a:pt x="805326" y="377626"/>
                  </a:cubicBezTo>
                  <a:lnTo>
                    <a:pt x="802676" y="364727"/>
                  </a:lnTo>
                  <a:cubicBezTo>
                    <a:pt x="888587" y="338446"/>
                    <a:pt x="931043" y="293073"/>
                    <a:pt x="930043" y="228611"/>
                  </a:cubicBezTo>
                  <a:lnTo>
                    <a:pt x="923669" y="228611"/>
                  </a:lnTo>
                  <a:lnTo>
                    <a:pt x="923669" y="230035"/>
                  </a:lnTo>
                  <a:cubicBezTo>
                    <a:pt x="924702" y="239002"/>
                    <a:pt x="920860" y="244251"/>
                    <a:pt x="912144" y="245785"/>
                  </a:cubicBezTo>
                  <a:cubicBezTo>
                    <a:pt x="899379" y="248968"/>
                    <a:pt x="883288" y="250559"/>
                    <a:pt x="863872" y="250559"/>
                  </a:cubicBezTo>
                  <a:cubicBezTo>
                    <a:pt x="864906" y="230627"/>
                    <a:pt x="865422" y="210712"/>
                    <a:pt x="865422" y="190813"/>
                  </a:cubicBezTo>
                  <a:lnTo>
                    <a:pt x="865422" y="164090"/>
                  </a:lnTo>
                  <a:cubicBezTo>
                    <a:pt x="865422" y="153624"/>
                    <a:pt x="865422" y="134233"/>
                    <a:pt x="865422" y="105918"/>
                  </a:cubicBezTo>
                  <a:lnTo>
                    <a:pt x="930693" y="121617"/>
                  </a:lnTo>
                  <a:lnTo>
                    <a:pt x="963066" y="121617"/>
                  </a:lnTo>
                  <a:lnTo>
                    <a:pt x="963066" y="93694"/>
                  </a:lnTo>
                  <a:lnTo>
                    <a:pt x="963066" y="79820"/>
                  </a:lnTo>
                  <a:lnTo>
                    <a:pt x="810901" y="79820"/>
                  </a:lnTo>
                  <a:lnTo>
                    <a:pt x="810901" y="62421"/>
                  </a:lnTo>
                  <a:lnTo>
                    <a:pt x="963066" y="62421"/>
                  </a:lnTo>
                  <a:cubicBezTo>
                    <a:pt x="963066" y="59321"/>
                    <a:pt x="963066" y="52671"/>
                    <a:pt x="963066" y="42472"/>
                  </a:cubicBezTo>
                  <a:cubicBezTo>
                    <a:pt x="962016" y="27806"/>
                    <a:pt x="961491" y="14574"/>
                    <a:pt x="961491" y="2774"/>
                  </a:cubicBezTo>
                  <a:close/>
                  <a:moveTo>
                    <a:pt x="1513883" y="2074"/>
                  </a:moveTo>
                  <a:lnTo>
                    <a:pt x="1565880" y="21498"/>
                  </a:lnTo>
                  <a:cubicBezTo>
                    <a:pt x="1571613" y="24348"/>
                    <a:pt x="1574479" y="27848"/>
                    <a:pt x="1574479" y="31998"/>
                  </a:cubicBezTo>
                  <a:cubicBezTo>
                    <a:pt x="1574479" y="37747"/>
                    <a:pt x="1569771" y="44280"/>
                    <a:pt x="1560355" y="51596"/>
                  </a:cubicBezTo>
                  <a:lnTo>
                    <a:pt x="1560355" y="130667"/>
                  </a:lnTo>
                  <a:cubicBezTo>
                    <a:pt x="1560355" y="133800"/>
                    <a:pt x="1560355" y="140491"/>
                    <a:pt x="1560355" y="150740"/>
                  </a:cubicBezTo>
                  <a:cubicBezTo>
                    <a:pt x="1561405" y="170672"/>
                    <a:pt x="1561930" y="185372"/>
                    <a:pt x="1561930" y="194838"/>
                  </a:cubicBezTo>
                  <a:cubicBezTo>
                    <a:pt x="1562980" y="203820"/>
                    <a:pt x="1559138" y="209078"/>
                    <a:pt x="1550406" y="210612"/>
                  </a:cubicBezTo>
                  <a:cubicBezTo>
                    <a:pt x="1546156" y="211662"/>
                    <a:pt x="1538365" y="212695"/>
                    <a:pt x="1527032" y="213711"/>
                  </a:cubicBezTo>
                  <a:cubicBezTo>
                    <a:pt x="1518216" y="214828"/>
                    <a:pt x="1510442" y="215386"/>
                    <a:pt x="1503709" y="215386"/>
                  </a:cubicBezTo>
                  <a:lnTo>
                    <a:pt x="1503709" y="193413"/>
                  </a:lnTo>
                  <a:lnTo>
                    <a:pt x="1383450" y="193413"/>
                  </a:lnTo>
                  <a:lnTo>
                    <a:pt x="1420478" y="206599"/>
                  </a:lnTo>
                  <a:cubicBezTo>
                    <a:pt x="1453129" y="220749"/>
                    <a:pt x="1468648" y="236360"/>
                    <a:pt x="1467036" y="253434"/>
                  </a:cubicBezTo>
                  <a:cubicBezTo>
                    <a:pt x="1465869" y="276733"/>
                    <a:pt x="1453828" y="289574"/>
                    <a:pt x="1430913" y="291957"/>
                  </a:cubicBezTo>
                  <a:cubicBezTo>
                    <a:pt x="1418080" y="290707"/>
                    <a:pt x="1409748" y="284316"/>
                    <a:pt x="1405914" y="272783"/>
                  </a:cubicBezTo>
                  <a:lnTo>
                    <a:pt x="1392647" y="241000"/>
                  </a:lnTo>
                  <a:lnTo>
                    <a:pt x="1393640" y="239885"/>
                  </a:lnTo>
                  <a:lnTo>
                    <a:pt x="1391767" y="238890"/>
                  </a:lnTo>
                  <a:lnTo>
                    <a:pt x="1375967" y="201037"/>
                  </a:lnTo>
                  <a:lnTo>
                    <a:pt x="1381755" y="193413"/>
                  </a:lnTo>
                  <a:lnTo>
                    <a:pt x="1329969" y="193413"/>
                  </a:lnTo>
                  <a:lnTo>
                    <a:pt x="1329969" y="195013"/>
                  </a:lnTo>
                  <a:cubicBezTo>
                    <a:pt x="1331003" y="204962"/>
                    <a:pt x="1327036" y="210703"/>
                    <a:pt x="1318070" y="212237"/>
                  </a:cubicBezTo>
                  <a:cubicBezTo>
                    <a:pt x="1314787" y="212237"/>
                    <a:pt x="1309154" y="212737"/>
                    <a:pt x="1301171" y="213736"/>
                  </a:cubicBezTo>
                  <a:cubicBezTo>
                    <a:pt x="1289689" y="214786"/>
                    <a:pt x="1279881" y="215861"/>
                    <a:pt x="1271748" y="216961"/>
                  </a:cubicBezTo>
                  <a:cubicBezTo>
                    <a:pt x="1272798" y="193879"/>
                    <a:pt x="1273323" y="162506"/>
                    <a:pt x="1273323" y="122842"/>
                  </a:cubicBezTo>
                  <a:lnTo>
                    <a:pt x="1273323" y="80545"/>
                  </a:lnTo>
                  <a:cubicBezTo>
                    <a:pt x="1273323" y="59663"/>
                    <a:pt x="1273323" y="37172"/>
                    <a:pt x="1273323" y="13074"/>
                  </a:cubicBezTo>
                  <a:lnTo>
                    <a:pt x="1336919" y="27223"/>
                  </a:lnTo>
                  <a:lnTo>
                    <a:pt x="1497309" y="27223"/>
                  </a:lnTo>
                  <a:close/>
                  <a:moveTo>
                    <a:pt x="637386" y="575"/>
                  </a:moveTo>
                  <a:lnTo>
                    <a:pt x="693932" y="23023"/>
                  </a:lnTo>
                  <a:cubicBezTo>
                    <a:pt x="701848" y="25840"/>
                    <a:pt x="705281" y="29473"/>
                    <a:pt x="704232" y="33922"/>
                  </a:cubicBezTo>
                  <a:cubicBezTo>
                    <a:pt x="705281" y="39355"/>
                    <a:pt x="699532" y="46388"/>
                    <a:pt x="686983" y="55021"/>
                  </a:cubicBezTo>
                  <a:cubicBezTo>
                    <a:pt x="686983" y="56188"/>
                    <a:pt x="684866" y="79528"/>
                    <a:pt x="680633" y="125042"/>
                  </a:cubicBezTo>
                  <a:cubicBezTo>
                    <a:pt x="677533" y="164090"/>
                    <a:pt x="675983" y="186413"/>
                    <a:pt x="675983" y="192013"/>
                  </a:cubicBezTo>
                  <a:lnTo>
                    <a:pt x="683608" y="192013"/>
                  </a:lnTo>
                  <a:lnTo>
                    <a:pt x="700057" y="162190"/>
                  </a:lnTo>
                  <a:lnTo>
                    <a:pt x="759278" y="186013"/>
                  </a:lnTo>
                  <a:cubicBezTo>
                    <a:pt x="765461" y="187563"/>
                    <a:pt x="768553" y="191155"/>
                    <a:pt x="768553" y="196788"/>
                  </a:cubicBezTo>
                  <a:cubicBezTo>
                    <a:pt x="768553" y="203870"/>
                    <a:pt x="762278" y="211070"/>
                    <a:pt x="749729" y="218386"/>
                  </a:cubicBezTo>
                  <a:cubicBezTo>
                    <a:pt x="749729" y="243868"/>
                    <a:pt x="747062" y="275249"/>
                    <a:pt x="741729" y="312530"/>
                  </a:cubicBezTo>
                  <a:cubicBezTo>
                    <a:pt x="738429" y="353428"/>
                    <a:pt x="708090" y="375527"/>
                    <a:pt x="650710" y="378826"/>
                  </a:cubicBezTo>
                  <a:cubicBezTo>
                    <a:pt x="651760" y="354211"/>
                    <a:pt x="628228" y="337121"/>
                    <a:pt x="580114" y="327555"/>
                  </a:cubicBezTo>
                  <a:lnTo>
                    <a:pt x="582689" y="314330"/>
                  </a:lnTo>
                  <a:lnTo>
                    <a:pt x="652860" y="319055"/>
                  </a:lnTo>
                  <a:cubicBezTo>
                    <a:pt x="669459" y="319055"/>
                    <a:pt x="678675" y="312272"/>
                    <a:pt x="680508" y="298706"/>
                  </a:cubicBezTo>
                  <a:cubicBezTo>
                    <a:pt x="683658" y="283824"/>
                    <a:pt x="686799" y="255484"/>
                    <a:pt x="689932" y="213686"/>
                  </a:cubicBezTo>
                  <a:cubicBezTo>
                    <a:pt x="689932" y="209720"/>
                    <a:pt x="689932" y="208295"/>
                    <a:pt x="689932" y="209412"/>
                  </a:cubicBezTo>
                  <a:lnTo>
                    <a:pt x="513618" y="209412"/>
                  </a:lnTo>
                  <a:lnTo>
                    <a:pt x="498819" y="228236"/>
                  </a:lnTo>
                  <a:cubicBezTo>
                    <a:pt x="480554" y="222736"/>
                    <a:pt x="462788" y="214595"/>
                    <a:pt x="445522" y="203812"/>
                  </a:cubicBezTo>
                  <a:cubicBezTo>
                    <a:pt x="440089" y="198779"/>
                    <a:pt x="439889" y="193096"/>
                    <a:pt x="444922" y="186763"/>
                  </a:cubicBezTo>
                  <a:cubicBezTo>
                    <a:pt x="448639" y="184897"/>
                    <a:pt x="451872" y="180297"/>
                    <a:pt x="454622" y="172964"/>
                  </a:cubicBezTo>
                  <a:lnTo>
                    <a:pt x="460896" y="107043"/>
                  </a:lnTo>
                  <a:cubicBezTo>
                    <a:pt x="461946" y="97560"/>
                    <a:pt x="462471" y="80911"/>
                    <a:pt x="462471" y="57096"/>
                  </a:cubicBezTo>
                  <a:lnTo>
                    <a:pt x="528642" y="66520"/>
                  </a:lnTo>
                  <a:cubicBezTo>
                    <a:pt x="536942" y="66520"/>
                    <a:pt x="540567" y="69312"/>
                    <a:pt x="539517" y="74895"/>
                  </a:cubicBezTo>
                  <a:cubicBezTo>
                    <a:pt x="540567" y="83061"/>
                    <a:pt x="534684" y="89336"/>
                    <a:pt x="521868" y="93719"/>
                  </a:cubicBezTo>
                  <a:lnTo>
                    <a:pt x="511293" y="192013"/>
                  </a:lnTo>
                  <a:lnTo>
                    <a:pt x="614837" y="192013"/>
                  </a:lnTo>
                  <a:cubicBezTo>
                    <a:pt x="618887" y="130133"/>
                    <a:pt x="623003" y="81536"/>
                    <a:pt x="627186" y="46222"/>
                  </a:cubicBezTo>
                  <a:lnTo>
                    <a:pt x="423249" y="46222"/>
                  </a:lnTo>
                  <a:lnTo>
                    <a:pt x="423249" y="28823"/>
                  </a:lnTo>
                  <a:lnTo>
                    <a:pt x="620887" y="28823"/>
                  </a:lnTo>
                  <a:close/>
                  <a:moveTo>
                    <a:pt x="1767568" y="0"/>
                  </a:moveTo>
                  <a:cubicBezTo>
                    <a:pt x="1833014" y="5483"/>
                    <a:pt x="1865186" y="22856"/>
                    <a:pt x="1864087" y="52121"/>
                  </a:cubicBezTo>
                  <a:cubicBezTo>
                    <a:pt x="1863199" y="70683"/>
                    <a:pt x="1855093" y="82935"/>
                    <a:pt x="1839769" y="88878"/>
                  </a:cubicBezTo>
                  <a:lnTo>
                    <a:pt x="1836350" y="89619"/>
                  </a:lnTo>
                  <a:lnTo>
                    <a:pt x="1920733" y="89619"/>
                  </a:lnTo>
                  <a:lnTo>
                    <a:pt x="1950706" y="50371"/>
                  </a:lnTo>
                  <a:lnTo>
                    <a:pt x="2003653" y="88919"/>
                  </a:lnTo>
                  <a:cubicBezTo>
                    <a:pt x="2006853" y="90519"/>
                    <a:pt x="2008453" y="92861"/>
                    <a:pt x="2008453" y="95944"/>
                  </a:cubicBezTo>
                  <a:cubicBezTo>
                    <a:pt x="2008453" y="101927"/>
                    <a:pt x="2002870" y="105618"/>
                    <a:pt x="1991704" y="107018"/>
                  </a:cubicBezTo>
                  <a:lnTo>
                    <a:pt x="1857862" y="107018"/>
                  </a:lnTo>
                  <a:lnTo>
                    <a:pt x="1857862" y="200012"/>
                  </a:lnTo>
                  <a:lnTo>
                    <a:pt x="1898760" y="200012"/>
                  </a:lnTo>
                  <a:lnTo>
                    <a:pt x="1928783" y="160765"/>
                  </a:lnTo>
                  <a:lnTo>
                    <a:pt x="1979904" y="199212"/>
                  </a:lnTo>
                  <a:cubicBezTo>
                    <a:pt x="1983254" y="200879"/>
                    <a:pt x="1984929" y="204162"/>
                    <a:pt x="1984929" y="209062"/>
                  </a:cubicBezTo>
                  <a:cubicBezTo>
                    <a:pt x="1981596" y="215695"/>
                    <a:pt x="1976330" y="219011"/>
                    <a:pt x="1969130" y="219011"/>
                  </a:cubicBezTo>
                  <a:lnTo>
                    <a:pt x="1857862" y="219011"/>
                  </a:lnTo>
                  <a:lnTo>
                    <a:pt x="1857862" y="336004"/>
                  </a:lnTo>
                  <a:lnTo>
                    <a:pt x="1930308" y="336004"/>
                  </a:lnTo>
                  <a:lnTo>
                    <a:pt x="1961756" y="298331"/>
                  </a:lnTo>
                  <a:lnTo>
                    <a:pt x="2014852" y="334454"/>
                  </a:lnTo>
                  <a:cubicBezTo>
                    <a:pt x="2018952" y="334454"/>
                    <a:pt x="2021002" y="337079"/>
                    <a:pt x="2021002" y="342329"/>
                  </a:cubicBezTo>
                  <a:cubicBezTo>
                    <a:pt x="2021002" y="349712"/>
                    <a:pt x="2015219" y="353403"/>
                    <a:pt x="2003653" y="353403"/>
                  </a:cubicBezTo>
                  <a:lnTo>
                    <a:pt x="1633351" y="353403"/>
                  </a:lnTo>
                  <a:lnTo>
                    <a:pt x="1633351" y="336004"/>
                  </a:lnTo>
                  <a:lnTo>
                    <a:pt x="1793366" y="336004"/>
                  </a:lnTo>
                  <a:lnTo>
                    <a:pt x="1793366" y="219011"/>
                  </a:lnTo>
                  <a:lnTo>
                    <a:pt x="1677273" y="219011"/>
                  </a:lnTo>
                  <a:lnTo>
                    <a:pt x="1677273" y="200012"/>
                  </a:lnTo>
                  <a:lnTo>
                    <a:pt x="1793366" y="200012"/>
                  </a:lnTo>
                  <a:lnTo>
                    <a:pt x="1793366" y="107018"/>
                  </a:lnTo>
                  <a:lnTo>
                    <a:pt x="1649050" y="107018"/>
                  </a:lnTo>
                  <a:lnTo>
                    <a:pt x="1649050" y="89619"/>
                  </a:lnTo>
                  <a:lnTo>
                    <a:pt x="1806066" y="89619"/>
                  </a:lnTo>
                  <a:lnTo>
                    <a:pt x="1801247" y="87175"/>
                  </a:lnTo>
                  <a:cubicBezTo>
                    <a:pt x="1796210" y="82955"/>
                    <a:pt x="1793066" y="76362"/>
                    <a:pt x="1791816" y="67395"/>
                  </a:cubicBezTo>
                  <a:cubicBezTo>
                    <a:pt x="1787866" y="47030"/>
                    <a:pt x="1777934" y="27340"/>
                    <a:pt x="1762018" y="8324"/>
                  </a:cubicBezTo>
                  <a:close/>
                </a:path>
              </a:pathLst>
            </a:cu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8634" name="任意多边形: 形状 41"/>
            <p:cNvSpPr/>
            <p:nvPr/>
          </p:nvSpPr>
          <p:spPr>
            <a:xfrm>
              <a:off x="7195199" y="3468646"/>
              <a:ext cx="2456076" cy="375552"/>
            </a:xfrm>
            <a:custGeom>
              <a:avLst/>
              <a:gdLst/>
              <a:ahLst/>
              <a:cxnLst/>
              <a:rect l="l" t="t" r="r" b="b"/>
              <a:pathLst>
                <a:path w="2456076" h="375552">
                  <a:moveTo>
                    <a:pt x="219787" y="303631"/>
                  </a:moveTo>
                  <a:lnTo>
                    <a:pt x="219787" y="337429"/>
                  </a:lnTo>
                  <a:lnTo>
                    <a:pt x="293882" y="337429"/>
                  </a:lnTo>
                  <a:lnTo>
                    <a:pt x="323303" y="303631"/>
                  </a:lnTo>
                  <a:close/>
                  <a:moveTo>
                    <a:pt x="219787" y="255634"/>
                  </a:moveTo>
                  <a:lnTo>
                    <a:pt x="219787" y="286232"/>
                  </a:lnTo>
                  <a:lnTo>
                    <a:pt x="281833" y="286232"/>
                  </a:lnTo>
                  <a:lnTo>
                    <a:pt x="301832" y="266433"/>
                  </a:lnTo>
                  <a:cubicBezTo>
                    <a:pt x="297065" y="267467"/>
                    <a:pt x="288174" y="267983"/>
                    <a:pt x="275159" y="267983"/>
                  </a:cubicBezTo>
                  <a:lnTo>
                    <a:pt x="275159" y="255634"/>
                  </a:lnTo>
                  <a:close/>
                  <a:moveTo>
                    <a:pt x="219787" y="202837"/>
                  </a:moveTo>
                  <a:lnTo>
                    <a:pt x="219787" y="238235"/>
                  </a:lnTo>
                  <a:lnTo>
                    <a:pt x="275159" y="238235"/>
                  </a:lnTo>
                  <a:lnTo>
                    <a:pt x="275159" y="202837"/>
                  </a:lnTo>
                  <a:close/>
                  <a:moveTo>
                    <a:pt x="106219" y="202837"/>
                  </a:moveTo>
                  <a:lnTo>
                    <a:pt x="106219" y="238235"/>
                  </a:lnTo>
                  <a:lnTo>
                    <a:pt x="159991" y="238235"/>
                  </a:lnTo>
                  <a:lnTo>
                    <a:pt x="159991" y="202837"/>
                  </a:lnTo>
                  <a:close/>
                  <a:moveTo>
                    <a:pt x="1762419" y="175639"/>
                  </a:moveTo>
                  <a:cubicBezTo>
                    <a:pt x="1761452" y="213970"/>
                    <a:pt x="1755769" y="244985"/>
                    <a:pt x="1745370" y="268683"/>
                  </a:cubicBezTo>
                  <a:lnTo>
                    <a:pt x="1771568" y="271308"/>
                  </a:lnTo>
                  <a:cubicBezTo>
                    <a:pt x="1781434" y="272241"/>
                    <a:pt x="1787284" y="264750"/>
                    <a:pt x="1789117" y="248834"/>
                  </a:cubicBezTo>
                  <a:cubicBezTo>
                    <a:pt x="1789117" y="242685"/>
                    <a:pt x="1789633" y="233369"/>
                    <a:pt x="1790667" y="220886"/>
                  </a:cubicBezTo>
                  <a:cubicBezTo>
                    <a:pt x="1791717" y="199904"/>
                    <a:pt x="1792767" y="184822"/>
                    <a:pt x="1793817" y="175639"/>
                  </a:cubicBezTo>
                  <a:close/>
                  <a:moveTo>
                    <a:pt x="2283537" y="172439"/>
                  </a:moveTo>
                  <a:lnTo>
                    <a:pt x="2283537" y="211037"/>
                  </a:lnTo>
                  <a:lnTo>
                    <a:pt x="2366882" y="211037"/>
                  </a:lnTo>
                  <a:lnTo>
                    <a:pt x="2387272" y="184725"/>
                  </a:lnTo>
                  <a:lnTo>
                    <a:pt x="2382906" y="187838"/>
                  </a:lnTo>
                  <a:cubicBezTo>
                    <a:pt x="2370757" y="191155"/>
                    <a:pt x="2355541" y="192813"/>
                    <a:pt x="2337259" y="192813"/>
                  </a:cubicBezTo>
                  <a:lnTo>
                    <a:pt x="2337259" y="172439"/>
                  </a:lnTo>
                  <a:close/>
                  <a:moveTo>
                    <a:pt x="970268" y="158483"/>
                  </a:moveTo>
                  <a:lnTo>
                    <a:pt x="964468" y="159640"/>
                  </a:lnTo>
                  <a:lnTo>
                    <a:pt x="931620" y="159640"/>
                  </a:lnTo>
                  <a:lnTo>
                    <a:pt x="931620" y="241010"/>
                  </a:lnTo>
                  <a:cubicBezTo>
                    <a:pt x="930620" y="241126"/>
                    <a:pt x="933328" y="240652"/>
                    <a:pt x="939744" y="239585"/>
                  </a:cubicBezTo>
                  <a:cubicBezTo>
                    <a:pt x="943702" y="238593"/>
                    <a:pt x="949614" y="236910"/>
                    <a:pt x="957481" y="234535"/>
                  </a:cubicBezTo>
                  <a:lnTo>
                    <a:pt x="968469" y="231104"/>
                  </a:lnTo>
                  <a:lnTo>
                    <a:pt x="967817" y="231135"/>
                  </a:lnTo>
                  <a:close/>
                  <a:moveTo>
                    <a:pt x="219787" y="148440"/>
                  </a:moveTo>
                  <a:lnTo>
                    <a:pt x="219787" y="185438"/>
                  </a:lnTo>
                  <a:lnTo>
                    <a:pt x="275159" y="185438"/>
                  </a:lnTo>
                  <a:lnTo>
                    <a:pt x="275159" y="148440"/>
                  </a:lnTo>
                  <a:close/>
                  <a:moveTo>
                    <a:pt x="106219" y="148440"/>
                  </a:moveTo>
                  <a:lnTo>
                    <a:pt x="106219" y="185438"/>
                  </a:lnTo>
                  <a:lnTo>
                    <a:pt x="159991" y="185438"/>
                  </a:lnTo>
                  <a:lnTo>
                    <a:pt x="159991" y="148440"/>
                  </a:lnTo>
                  <a:close/>
                  <a:moveTo>
                    <a:pt x="1112383" y="126042"/>
                  </a:moveTo>
                  <a:lnTo>
                    <a:pt x="1112383" y="188638"/>
                  </a:lnTo>
                  <a:lnTo>
                    <a:pt x="1138957" y="188638"/>
                  </a:lnTo>
                  <a:lnTo>
                    <a:pt x="1138957" y="126042"/>
                  </a:lnTo>
                  <a:close/>
                  <a:moveTo>
                    <a:pt x="1026039" y="126042"/>
                  </a:moveTo>
                  <a:lnTo>
                    <a:pt x="1026039" y="188638"/>
                  </a:lnTo>
                  <a:lnTo>
                    <a:pt x="1052587" y="188638"/>
                  </a:lnTo>
                  <a:lnTo>
                    <a:pt x="1052587" y="126042"/>
                  </a:lnTo>
                  <a:close/>
                  <a:moveTo>
                    <a:pt x="1297872" y="110768"/>
                  </a:moveTo>
                  <a:lnTo>
                    <a:pt x="1350744" y="133016"/>
                  </a:lnTo>
                  <a:cubicBezTo>
                    <a:pt x="1358010" y="135916"/>
                    <a:pt x="1361643" y="139466"/>
                    <a:pt x="1361643" y="143666"/>
                  </a:cubicBezTo>
                  <a:cubicBezTo>
                    <a:pt x="1362693" y="149549"/>
                    <a:pt x="1356943" y="156282"/>
                    <a:pt x="1344394" y="163865"/>
                  </a:cubicBezTo>
                  <a:lnTo>
                    <a:pt x="1344394" y="278608"/>
                  </a:lnTo>
                  <a:lnTo>
                    <a:pt x="1397891" y="253509"/>
                  </a:lnTo>
                  <a:lnTo>
                    <a:pt x="1405565" y="265258"/>
                  </a:lnTo>
                  <a:cubicBezTo>
                    <a:pt x="1377500" y="299473"/>
                    <a:pt x="1350311" y="326113"/>
                    <a:pt x="1323995" y="345178"/>
                  </a:cubicBezTo>
                  <a:cubicBezTo>
                    <a:pt x="1326095" y="359028"/>
                    <a:pt x="1322062" y="366702"/>
                    <a:pt x="1311896" y="368202"/>
                  </a:cubicBezTo>
                  <a:cubicBezTo>
                    <a:pt x="1307780" y="368202"/>
                    <a:pt x="1303788" y="365619"/>
                    <a:pt x="1299922" y="360453"/>
                  </a:cubicBezTo>
                  <a:lnTo>
                    <a:pt x="1270499" y="312580"/>
                  </a:lnTo>
                  <a:cubicBezTo>
                    <a:pt x="1283048" y="304798"/>
                    <a:pt x="1288797" y="295273"/>
                    <a:pt x="1287748" y="284007"/>
                  </a:cubicBezTo>
                  <a:lnTo>
                    <a:pt x="1287748" y="156440"/>
                  </a:lnTo>
                  <a:lnTo>
                    <a:pt x="1245400" y="156440"/>
                  </a:lnTo>
                  <a:lnTo>
                    <a:pt x="1245400" y="139041"/>
                  </a:lnTo>
                  <a:lnTo>
                    <a:pt x="1282923" y="139041"/>
                  </a:lnTo>
                  <a:close/>
                  <a:moveTo>
                    <a:pt x="2283537" y="108443"/>
                  </a:moveTo>
                  <a:lnTo>
                    <a:pt x="2283537" y="153440"/>
                  </a:lnTo>
                  <a:lnTo>
                    <a:pt x="2337259" y="153440"/>
                  </a:lnTo>
                  <a:lnTo>
                    <a:pt x="2337259" y="108443"/>
                  </a:lnTo>
                  <a:close/>
                  <a:moveTo>
                    <a:pt x="2171569" y="108443"/>
                  </a:moveTo>
                  <a:lnTo>
                    <a:pt x="2171569" y="153440"/>
                  </a:lnTo>
                  <a:lnTo>
                    <a:pt x="2225290" y="153440"/>
                  </a:lnTo>
                  <a:lnTo>
                    <a:pt x="2225290" y="108443"/>
                  </a:lnTo>
                  <a:close/>
                  <a:moveTo>
                    <a:pt x="219787" y="106843"/>
                  </a:moveTo>
                  <a:lnTo>
                    <a:pt x="219787" y="131042"/>
                  </a:lnTo>
                  <a:lnTo>
                    <a:pt x="268609" y="131042"/>
                  </a:lnTo>
                  <a:lnTo>
                    <a:pt x="283722" y="106843"/>
                  </a:lnTo>
                  <a:close/>
                  <a:moveTo>
                    <a:pt x="300982" y="55071"/>
                  </a:moveTo>
                  <a:cubicBezTo>
                    <a:pt x="276533" y="58204"/>
                    <a:pt x="249468" y="60721"/>
                    <a:pt x="219787" y="62621"/>
                  </a:cubicBezTo>
                  <a:lnTo>
                    <a:pt x="219787" y="89444"/>
                  </a:lnTo>
                  <a:lnTo>
                    <a:pt x="290433" y="89444"/>
                  </a:lnTo>
                  <a:lnTo>
                    <a:pt x="314030" y="57059"/>
                  </a:lnTo>
                  <a:close/>
                  <a:moveTo>
                    <a:pt x="970405" y="54456"/>
                  </a:moveTo>
                  <a:lnTo>
                    <a:pt x="964468" y="55646"/>
                  </a:lnTo>
                  <a:lnTo>
                    <a:pt x="931620" y="55646"/>
                  </a:lnTo>
                  <a:lnTo>
                    <a:pt x="931620" y="139166"/>
                  </a:lnTo>
                  <a:lnTo>
                    <a:pt x="941394" y="117442"/>
                  </a:lnTo>
                  <a:lnTo>
                    <a:pt x="970901" y="139745"/>
                  </a:lnTo>
                  <a:lnTo>
                    <a:pt x="970942" y="138516"/>
                  </a:lnTo>
                  <a:lnTo>
                    <a:pt x="970942" y="67945"/>
                  </a:lnTo>
                  <a:cubicBezTo>
                    <a:pt x="970942" y="65954"/>
                    <a:pt x="970813" y="62377"/>
                    <a:pt x="970555" y="57215"/>
                  </a:cubicBezTo>
                  <a:close/>
                  <a:moveTo>
                    <a:pt x="1112383" y="47647"/>
                  </a:moveTo>
                  <a:lnTo>
                    <a:pt x="1112383" y="108643"/>
                  </a:lnTo>
                  <a:lnTo>
                    <a:pt x="1138957" y="108643"/>
                  </a:lnTo>
                  <a:lnTo>
                    <a:pt x="1138957" y="47647"/>
                  </a:lnTo>
                  <a:close/>
                  <a:moveTo>
                    <a:pt x="1026039" y="47647"/>
                  </a:moveTo>
                  <a:lnTo>
                    <a:pt x="1026039" y="108643"/>
                  </a:lnTo>
                  <a:lnTo>
                    <a:pt x="1052587" y="108643"/>
                  </a:lnTo>
                  <a:lnTo>
                    <a:pt x="1052587" y="47647"/>
                  </a:lnTo>
                  <a:close/>
                  <a:moveTo>
                    <a:pt x="2283537" y="46047"/>
                  </a:moveTo>
                  <a:lnTo>
                    <a:pt x="2283537" y="91044"/>
                  </a:lnTo>
                  <a:lnTo>
                    <a:pt x="2337259" y="91044"/>
                  </a:lnTo>
                  <a:lnTo>
                    <a:pt x="2337259" y="46047"/>
                  </a:lnTo>
                  <a:close/>
                  <a:moveTo>
                    <a:pt x="2171569" y="46047"/>
                  </a:moveTo>
                  <a:lnTo>
                    <a:pt x="2171569" y="91044"/>
                  </a:lnTo>
                  <a:lnTo>
                    <a:pt x="2225290" y="91044"/>
                  </a:lnTo>
                  <a:lnTo>
                    <a:pt x="2225290" y="46047"/>
                  </a:lnTo>
                  <a:close/>
                  <a:moveTo>
                    <a:pt x="1931334" y="27578"/>
                  </a:moveTo>
                  <a:lnTo>
                    <a:pt x="1925084" y="35797"/>
                  </a:lnTo>
                  <a:lnTo>
                    <a:pt x="1925084" y="86244"/>
                  </a:lnTo>
                  <a:lnTo>
                    <a:pt x="1972056" y="86244"/>
                  </a:lnTo>
                  <a:lnTo>
                    <a:pt x="1978231" y="81695"/>
                  </a:lnTo>
                  <a:cubicBezTo>
                    <a:pt x="1979297" y="83794"/>
                    <a:pt x="1977239" y="84844"/>
                    <a:pt x="1972056" y="84844"/>
                  </a:cubicBezTo>
                  <a:cubicBezTo>
                    <a:pt x="1959790" y="84844"/>
                    <a:pt x="1952965" y="79103"/>
                    <a:pt x="1951582" y="67620"/>
                  </a:cubicBezTo>
                  <a:cubicBezTo>
                    <a:pt x="1948682" y="52455"/>
                    <a:pt x="1941883" y="39314"/>
                    <a:pt x="1931183" y="28198"/>
                  </a:cubicBezTo>
                  <a:close/>
                  <a:moveTo>
                    <a:pt x="1278798" y="6099"/>
                  </a:moveTo>
                  <a:cubicBezTo>
                    <a:pt x="1334578" y="18215"/>
                    <a:pt x="1361910" y="36889"/>
                    <a:pt x="1360793" y="62121"/>
                  </a:cubicBezTo>
                  <a:cubicBezTo>
                    <a:pt x="1357293" y="83186"/>
                    <a:pt x="1344894" y="94902"/>
                    <a:pt x="1323595" y="97269"/>
                  </a:cubicBezTo>
                  <a:cubicBezTo>
                    <a:pt x="1312596" y="97269"/>
                    <a:pt x="1304597" y="89769"/>
                    <a:pt x="1299597" y="74770"/>
                  </a:cubicBezTo>
                  <a:cubicBezTo>
                    <a:pt x="1294531" y="53405"/>
                    <a:pt x="1285623" y="33206"/>
                    <a:pt x="1272873" y="14174"/>
                  </a:cubicBezTo>
                  <a:close/>
                  <a:moveTo>
                    <a:pt x="563416" y="3599"/>
                  </a:moveTo>
                  <a:lnTo>
                    <a:pt x="640512" y="9924"/>
                  </a:lnTo>
                  <a:cubicBezTo>
                    <a:pt x="647795" y="9907"/>
                    <a:pt x="651436" y="12540"/>
                    <a:pt x="651436" y="17823"/>
                  </a:cubicBezTo>
                  <a:cubicBezTo>
                    <a:pt x="651436" y="27406"/>
                    <a:pt x="645686" y="34289"/>
                    <a:pt x="634187" y="38472"/>
                  </a:cubicBezTo>
                  <a:lnTo>
                    <a:pt x="634187" y="68020"/>
                  </a:lnTo>
                  <a:cubicBezTo>
                    <a:pt x="634187" y="74137"/>
                    <a:pt x="633662" y="82419"/>
                    <a:pt x="632612" y="92869"/>
                  </a:cubicBezTo>
                  <a:cubicBezTo>
                    <a:pt x="632612" y="103485"/>
                    <a:pt x="632612" y="110343"/>
                    <a:pt x="632612" y="113443"/>
                  </a:cubicBezTo>
                  <a:lnTo>
                    <a:pt x="709607" y="113443"/>
                  </a:lnTo>
                  <a:lnTo>
                    <a:pt x="741131" y="71045"/>
                  </a:lnTo>
                  <a:lnTo>
                    <a:pt x="795252" y="110893"/>
                  </a:lnTo>
                  <a:cubicBezTo>
                    <a:pt x="799769" y="114309"/>
                    <a:pt x="801352" y="117934"/>
                    <a:pt x="800002" y="121767"/>
                  </a:cubicBezTo>
                  <a:cubicBezTo>
                    <a:pt x="798452" y="126483"/>
                    <a:pt x="793052" y="129508"/>
                    <a:pt x="783803" y="130842"/>
                  </a:cubicBezTo>
                  <a:lnTo>
                    <a:pt x="646736" y="130842"/>
                  </a:lnTo>
                  <a:cubicBezTo>
                    <a:pt x="676634" y="215203"/>
                    <a:pt x="730490" y="273291"/>
                    <a:pt x="808302" y="305106"/>
                  </a:cubicBezTo>
                  <a:lnTo>
                    <a:pt x="802002" y="322080"/>
                  </a:lnTo>
                  <a:cubicBezTo>
                    <a:pt x="780670" y="323163"/>
                    <a:pt x="759054" y="338379"/>
                    <a:pt x="737156" y="367727"/>
                  </a:cubicBezTo>
                  <a:cubicBezTo>
                    <a:pt x="678914" y="326182"/>
                    <a:pt x="642988" y="260533"/>
                    <a:pt x="629379" y="170782"/>
                  </a:cubicBezTo>
                  <a:lnTo>
                    <a:pt x="627962" y="158113"/>
                  </a:lnTo>
                  <a:lnTo>
                    <a:pt x="626098" y="175952"/>
                  </a:lnTo>
                  <a:cubicBezTo>
                    <a:pt x="607742" y="276368"/>
                    <a:pt x="537901" y="342902"/>
                    <a:pt x="416575" y="375552"/>
                  </a:cubicBezTo>
                  <a:lnTo>
                    <a:pt x="411251" y="363702"/>
                  </a:lnTo>
                  <a:cubicBezTo>
                    <a:pt x="508545" y="305773"/>
                    <a:pt x="559267" y="228152"/>
                    <a:pt x="563416" y="130842"/>
                  </a:cubicBezTo>
                  <a:lnTo>
                    <a:pt x="420650" y="130842"/>
                  </a:lnTo>
                  <a:lnTo>
                    <a:pt x="420650" y="113443"/>
                  </a:lnTo>
                  <a:lnTo>
                    <a:pt x="563666" y="113443"/>
                  </a:lnTo>
                  <a:cubicBezTo>
                    <a:pt x="564533" y="102827"/>
                    <a:pt x="564966" y="90294"/>
                    <a:pt x="564966" y="75845"/>
                  </a:cubicBezTo>
                  <a:cubicBezTo>
                    <a:pt x="564966" y="65596"/>
                    <a:pt x="564450" y="50596"/>
                    <a:pt x="563416" y="30848"/>
                  </a:cubicBezTo>
                  <a:cubicBezTo>
                    <a:pt x="563416" y="19015"/>
                    <a:pt x="563416" y="9932"/>
                    <a:pt x="563416" y="3599"/>
                  </a:cubicBezTo>
                  <a:close/>
                  <a:moveTo>
                    <a:pt x="1862163" y="3074"/>
                  </a:moveTo>
                  <a:lnTo>
                    <a:pt x="1926233" y="9374"/>
                  </a:lnTo>
                  <a:cubicBezTo>
                    <a:pt x="1933150" y="9374"/>
                    <a:pt x="1937475" y="11990"/>
                    <a:pt x="1939208" y="17223"/>
                  </a:cubicBezTo>
                  <a:lnTo>
                    <a:pt x="1938578" y="18051"/>
                  </a:lnTo>
                  <a:lnTo>
                    <a:pt x="1963661" y="22584"/>
                  </a:lnTo>
                  <a:cubicBezTo>
                    <a:pt x="1989331" y="29181"/>
                    <a:pt x="2002604" y="39410"/>
                    <a:pt x="2003479" y="53271"/>
                  </a:cubicBezTo>
                  <a:cubicBezTo>
                    <a:pt x="2003512" y="56921"/>
                    <a:pt x="2003004" y="59821"/>
                    <a:pt x="2001954" y="61971"/>
                  </a:cubicBezTo>
                  <a:lnTo>
                    <a:pt x="2036202" y="85469"/>
                  </a:lnTo>
                  <a:cubicBezTo>
                    <a:pt x="2039518" y="87119"/>
                    <a:pt x="2041177" y="89486"/>
                    <a:pt x="2041177" y="92569"/>
                  </a:cubicBezTo>
                  <a:cubicBezTo>
                    <a:pt x="2041177" y="98502"/>
                    <a:pt x="2036152" y="102193"/>
                    <a:pt x="2026103" y="103643"/>
                  </a:cubicBezTo>
                  <a:lnTo>
                    <a:pt x="1925084" y="103643"/>
                  </a:lnTo>
                  <a:cubicBezTo>
                    <a:pt x="1925084" y="145374"/>
                    <a:pt x="1928083" y="179297"/>
                    <a:pt x="1934083" y="205412"/>
                  </a:cubicBezTo>
                  <a:cubicBezTo>
                    <a:pt x="1934350" y="199679"/>
                    <a:pt x="1936099" y="191988"/>
                    <a:pt x="1939333" y="182338"/>
                  </a:cubicBezTo>
                  <a:cubicBezTo>
                    <a:pt x="1944416" y="170106"/>
                    <a:pt x="1950382" y="147466"/>
                    <a:pt x="1957232" y="114418"/>
                  </a:cubicBezTo>
                  <a:lnTo>
                    <a:pt x="2023103" y="136916"/>
                  </a:lnTo>
                  <a:cubicBezTo>
                    <a:pt x="2028869" y="139816"/>
                    <a:pt x="2031752" y="143332"/>
                    <a:pt x="2031752" y="147466"/>
                  </a:cubicBezTo>
                  <a:cubicBezTo>
                    <a:pt x="2031752" y="155648"/>
                    <a:pt x="2025036" y="160290"/>
                    <a:pt x="2011603" y="161390"/>
                  </a:cubicBezTo>
                  <a:cubicBezTo>
                    <a:pt x="1995388" y="207020"/>
                    <a:pt x="1978055" y="240777"/>
                    <a:pt x="1959607" y="262658"/>
                  </a:cubicBezTo>
                  <a:cubicBezTo>
                    <a:pt x="1966606" y="271841"/>
                    <a:pt x="1974814" y="281666"/>
                    <a:pt x="1984230" y="292132"/>
                  </a:cubicBezTo>
                  <a:cubicBezTo>
                    <a:pt x="1985430" y="293948"/>
                    <a:pt x="1985589" y="294857"/>
                    <a:pt x="1984705" y="294857"/>
                  </a:cubicBezTo>
                  <a:cubicBezTo>
                    <a:pt x="1984955" y="294740"/>
                    <a:pt x="1986247" y="291773"/>
                    <a:pt x="1988580" y="285957"/>
                  </a:cubicBezTo>
                  <a:lnTo>
                    <a:pt x="2017428" y="216386"/>
                  </a:lnTo>
                  <a:lnTo>
                    <a:pt x="2031752" y="220586"/>
                  </a:lnTo>
                  <a:lnTo>
                    <a:pt x="2028502" y="297431"/>
                  </a:lnTo>
                  <a:cubicBezTo>
                    <a:pt x="2027536" y="306747"/>
                    <a:pt x="2028652" y="313005"/>
                    <a:pt x="2031852" y="316205"/>
                  </a:cubicBezTo>
                  <a:cubicBezTo>
                    <a:pt x="2031852" y="316205"/>
                    <a:pt x="2032685" y="317039"/>
                    <a:pt x="2034352" y="318705"/>
                  </a:cubicBezTo>
                  <a:cubicBezTo>
                    <a:pt x="2039952" y="325421"/>
                    <a:pt x="2042751" y="332329"/>
                    <a:pt x="2042751" y="339429"/>
                  </a:cubicBezTo>
                  <a:cubicBezTo>
                    <a:pt x="2041485" y="360894"/>
                    <a:pt x="2031127" y="372235"/>
                    <a:pt x="2011679" y="373452"/>
                  </a:cubicBezTo>
                  <a:cubicBezTo>
                    <a:pt x="1993796" y="373452"/>
                    <a:pt x="1979614" y="370535"/>
                    <a:pt x="1969131" y="364702"/>
                  </a:cubicBezTo>
                  <a:cubicBezTo>
                    <a:pt x="1944599" y="346570"/>
                    <a:pt x="1926883" y="328046"/>
                    <a:pt x="1915984" y="309131"/>
                  </a:cubicBezTo>
                  <a:cubicBezTo>
                    <a:pt x="1885919" y="336012"/>
                    <a:pt x="1843839" y="356928"/>
                    <a:pt x="1789742" y="371877"/>
                  </a:cubicBezTo>
                  <a:lnTo>
                    <a:pt x="1782167" y="360528"/>
                  </a:lnTo>
                  <a:cubicBezTo>
                    <a:pt x="1835047" y="324963"/>
                    <a:pt x="1872170" y="293648"/>
                    <a:pt x="1893535" y="266583"/>
                  </a:cubicBezTo>
                  <a:cubicBezTo>
                    <a:pt x="1878920" y="230802"/>
                    <a:pt x="1870095" y="176489"/>
                    <a:pt x="1867062" y="103643"/>
                  </a:cubicBezTo>
                  <a:lnTo>
                    <a:pt x="1761944" y="103643"/>
                  </a:lnTo>
                  <a:lnTo>
                    <a:pt x="1761944" y="144216"/>
                  </a:lnTo>
                  <a:cubicBezTo>
                    <a:pt x="1761944" y="149432"/>
                    <a:pt x="1761944" y="154107"/>
                    <a:pt x="1761944" y="158240"/>
                  </a:cubicBezTo>
                  <a:lnTo>
                    <a:pt x="1788292" y="158240"/>
                  </a:lnTo>
                  <a:lnTo>
                    <a:pt x="1803241" y="130042"/>
                  </a:lnTo>
                  <a:lnTo>
                    <a:pt x="1859288" y="152865"/>
                  </a:lnTo>
                  <a:cubicBezTo>
                    <a:pt x="1859288" y="152865"/>
                    <a:pt x="1859704" y="153282"/>
                    <a:pt x="1860537" y="154115"/>
                  </a:cubicBezTo>
                  <a:cubicBezTo>
                    <a:pt x="1865921" y="155465"/>
                    <a:pt x="1868612" y="158373"/>
                    <a:pt x="1868612" y="162840"/>
                  </a:cubicBezTo>
                  <a:cubicBezTo>
                    <a:pt x="1869662" y="168889"/>
                    <a:pt x="1863913" y="175172"/>
                    <a:pt x="1851363" y="181688"/>
                  </a:cubicBezTo>
                  <a:cubicBezTo>
                    <a:pt x="1851363" y="188655"/>
                    <a:pt x="1850297" y="207145"/>
                    <a:pt x="1848163" y="237160"/>
                  </a:cubicBezTo>
                  <a:cubicBezTo>
                    <a:pt x="1847163" y="248193"/>
                    <a:pt x="1846663" y="255742"/>
                    <a:pt x="1846663" y="259809"/>
                  </a:cubicBezTo>
                  <a:cubicBezTo>
                    <a:pt x="1843264" y="300773"/>
                    <a:pt x="1816007" y="322913"/>
                    <a:pt x="1764893" y="326230"/>
                  </a:cubicBezTo>
                  <a:cubicBezTo>
                    <a:pt x="1764893" y="303498"/>
                    <a:pt x="1756961" y="289382"/>
                    <a:pt x="1741095" y="283882"/>
                  </a:cubicBezTo>
                  <a:cubicBezTo>
                    <a:pt x="1729279" y="314097"/>
                    <a:pt x="1702739" y="343904"/>
                    <a:pt x="1661475" y="373302"/>
                  </a:cubicBezTo>
                  <a:lnTo>
                    <a:pt x="1651900" y="367027"/>
                  </a:lnTo>
                  <a:cubicBezTo>
                    <a:pt x="1671866" y="333996"/>
                    <a:pt x="1684965" y="302898"/>
                    <a:pt x="1691198" y="273733"/>
                  </a:cubicBezTo>
                  <a:cubicBezTo>
                    <a:pt x="1697431" y="245701"/>
                    <a:pt x="1700547" y="205662"/>
                    <a:pt x="1700547" y="153615"/>
                  </a:cubicBezTo>
                  <a:lnTo>
                    <a:pt x="1700547" y="133266"/>
                  </a:lnTo>
                  <a:cubicBezTo>
                    <a:pt x="1700547" y="128050"/>
                    <a:pt x="1700547" y="119826"/>
                    <a:pt x="1700547" y="108593"/>
                  </a:cubicBezTo>
                  <a:cubicBezTo>
                    <a:pt x="1699497" y="93977"/>
                    <a:pt x="1698973" y="81286"/>
                    <a:pt x="1698973" y="70520"/>
                  </a:cubicBezTo>
                  <a:lnTo>
                    <a:pt x="1768718" y="86244"/>
                  </a:lnTo>
                  <a:lnTo>
                    <a:pt x="1866862" y="86244"/>
                  </a:lnTo>
                  <a:cubicBezTo>
                    <a:pt x="1866862" y="86294"/>
                    <a:pt x="1866862" y="84528"/>
                    <a:pt x="1866862" y="80945"/>
                  </a:cubicBezTo>
                  <a:cubicBezTo>
                    <a:pt x="1865812" y="77795"/>
                    <a:pt x="1865287" y="74878"/>
                    <a:pt x="1865287" y="72195"/>
                  </a:cubicBezTo>
                  <a:cubicBezTo>
                    <a:pt x="1865287" y="44463"/>
                    <a:pt x="1864246" y="21423"/>
                    <a:pt x="1862163" y="3074"/>
                  </a:cubicBezTo>
                  <a:close/>
                  <a:moveTo>
                    <a:pt x="1149031" y="1974"/>
                  </a:moveTo>
                  <a:lnTo>
                    <a:pt x="1202103" y="24273"/>
                  </a:lnTo>
                  <a:cubicBezTo>
                    <a:pt x="1208236" y="25806"/>
                    <a:pt x="1211302" y="28914"/>
                    <a:pt x="1211302" y="33597"/>
                  </a:cubicBezTo>
                  <a:cubicBezTo>
                    <a:pt x="1212335" y="40297"/>
                    <a:pt x="1207103" y="47397"/>
                    <a:pt x="1195603" y="54896"/>
                  </a:cubicBezTo>
                  <a:lnTo>
                    <a:pt x="1195603" y="125967"/>
                  </a:lnTo>
                  <a:cubicBezTo>
                    <a:pt x="1195603" y="128050"/>
                    <a:pt x="1195603" y="137058"/>
                    <a:pt x="1195603" y="152990"/>
                  </a:cubicBezTo>
                  <a:cubicBezTo>
                    <a:pt x="1196653" y="181272"/>
                    <a:pt x="1197178" y="199446"/>
                    <a:pt x="1197178" y="207512"/>
                  </a:cubicBezTo>
                  <a:cubicBezTo>
                    <a:pt x="1197178" y="215278"/>
                    <a:pt x="1193762" y="220019"/>
                    <a:pt x="1186929" y="221736"/>
                  </a:cubicBezTo>
                  <a:cubicBezTo>
                    <a:pt x="1176463" y="224869"/>
                    <a:pt x="1160472" y="226436"/>
                    <a:pt x="1138957" y="226436"/>
                  </a:cubicBezTo>
                  <a:lnTo>
                    <a:pt x="1138957" y="206037"/>
                  </a:lnTo>
                  <a:lnTo>
                    <a:pt x="1112383" y="206037"/>
                  </a:lnTo>
                  <a:lnTo>
                    <a:pt x="1112383" y="262234"/>
                  </a:lnTo>
                  <a:lnTo>
                    <a:pt x="1135957" y="262234"/>
                  </a:lnTo>
                  <a:lnTo>
                    <a:pt x="1159531" y="229261"/>
                  </a:lnTo>
                  <a:lnTo>
                    <a:pt x="1205128" y="260659"/>
                  </a:lnTo>
                  <a:cubicBezTo>
                    <a:pt x="1210227" y="260659"/>
                    <a:pt x="1212161" y="263358"/>
                    <a:pt x="1210927" y="268758"/>
                  </a:cubicBezTo>
                  <a:cubicBezTo>
                    <a:pt x="1209461" y="276008"/>
                    <a:pt x="1203778" y="279632"/>
                    <a:pt x="1193879" y="279632"/>
                  </a:cubicBezTo>
                  <a:lnTo>
                    <a:pt x="1112383" y="279632"/>
                  </a:lnTo>
                  <a:lnTo>
                    <a:pt x="1112383" y="339029"/>
                  </a:lnTo>
                  <a:lnTo>
                    <a:pt x="1142607" y="339029"/>
                  </a:lnTo>
                  <a:lnTo>
                    <a:pt x="1170880" y="307631"/>
                  </a:lnTo>
                  <a:lnTo>
                    <a:pt x="1219552" y="338754"/>
                  </a:lnTo>
                  <a:cubicBezTo>
                    <a:pt x="1222368" y="341570"/>
                    <a:pt x="1223777" y="343770"/>
                    <a:pt x="1223777" y="345353"/>
                  </a:cubicBezTo>
                  <a:cubicBezTo>
                    <a:pt x="1223777" y="352736"/>
                    <a:pt x="1217993" y="356428"/>
                    <a:pt x="1206427" y="356428"/>
                  </a:cubicBezTo>
                  <a:lnTo>
                    <a:pt x="922395" y="356428"/>
                  </a:lnTo>
                  <a:lnTo>
                    <a:pt x="922395" y="339029"/>
                  </a:lnTo>
                  <a:lnTo>
                    <a:pt x="1052587" y="339029"/>
                  </a:lnTo>
                  <a:lnTo>
                    <a:pt x="1052587" y="279632"/>
                  </a:lnTo>
                  <a:lnTo>
                    <a:pt x="964743" y="279632"/>
                  </a:lnTo>
                  <a:lnTo>
                    <a:pt x="964743" y="262234"/>
                  </a:lnTo>
                  <a:lnTo>
                    <a:pt x="1052587" y="262234"/>
                  </a:lnTo>
                  <a:lnTo>
                    <a:pt x="1052587" y="206037"/>
                  </a:lnTo>
                  <a:lnTo>
                    <a:pt x="1026039" y="206037"/>
                  </a:lnTo>
                  <a:lnTo>
                    <a:pt x="1026039" y="210662"/>
                  </a:lnTo>
                  <a:cubicBezTo>
                    <a:pt x="1026039" y="219461"/>
                    <a:pt x="1023097" y="224602"/>
                    <a:pt x="1017214" y="226086"/>
                  </a:cubicBezTo>
                  <a:cubicBezTo>
                    <a:pt x="1009915" y="227769"/>
                    <a:pt x="1002149" y="229031"/>
                    <a:pt x="993916" y="229873"/>
                  </a:cubicBezTo>
                  <a:lnTo>
                    <a:pt x="987938" y="230162"/>
                  </a:lnTo>
                  <a:lnTo>
                    <a:pt x="989666" y="238535"/>
                  </a:lnTo>
                  <a:cubicBezTo>
                    <a:pt x="947635" y="267883"/>
                    <a:pt x="908938" y="293165"/>
                    <a:pt x="873573" y="314380"/>
                  </a:cubicBezTo>
                  <a:cubicBezTo>
                    <a:pt x="873573" y="327296"/>
                    <a:pt x="869882" y="333754"/>
                    <a:pt x="862499" y="333754"/>
                  </a:cubicBezTo>
                  <a:cubicBezTo>
                    <a:pt x="857016" y="333754"/>
                    <a:pt x="853533" y="331521"/>
                    <a:pt x="852049" y="327055"/>
                  </a:cubicBezTo>
                  <a:lnTo>
                    <a:pt x="831026" y="263008"/>
                  </a:lnTo>
                  <a:cubicBezTo>
                    <a:pt x="841975" y="263008"/>
                    <a:pt x="856332" y="260392"/>
                    <a:pt x="874098" y="255159"/>
                  </a:cubicBezTo>
                  <a:cubicBezTo>
                    <a:pt x="875765" y="255159"/>
                    <a:pt x="875523" y="255159"/>
                    <a:pt x="873373" y="255159"/>
                  </a:cubicBezTo>
                  <a:lnTo>
                    <a:pt x="873373" y="159640"/>
                  </a:lnTo>
                  <a:lnTo>
                    <a:pt x="837300" y="159640"/>
                  </a:lnTo>
                  <a:lnTo>
                    <a:pt x="837300" y="142241"/>
                  </a:lnTo>
                  <a:lnTo>
                    <a:pt x="873373" y="142241"/>
                  </a:lnTo>
                  <a:lnTo>
                    <a:pt x="873373" y="55646"/>
                  </a:lnTo>
                  <a:lnTo>
                    <a:pt x="835726" y="55646"/>
                  </a:lnTo>
                  <a:lnTo>
                    <a:pt x="835726" y="38247"/>
                  </a:lnTo>
                  <a:lnTo>
                    <a:pt x="914421" y="38247"/>
                  </a:lnTo>
                  <a:lnTo>
                    <a:pt x="934894" y="9974"/>
                  </a:lnTo>
                  <a:lnTo>
                    <a:pt x="969392" y="33845"/>
                  </a:lnTo>
                  <a:lnTo>
                    <a:pt x="969392" y="22936"/>
                  </a:lnTo>
                  <a:cubicBezTo>
                    <a:pt x="969392" y="18936"/>
                    <a:pt x="969392" y="15615"/>
                    <a:pt x="969392" y="12974"/>
                  </a:cubicBezTo>
                  <a:lnTo>
                    <a:pt x="1032913" y="30248"/>
                  </a:lnTo>
                  <a:lnTo>
                    <a:pt x="1134082" y="30248"/>
                  </a:lnTo>
                  <a:close/>
                  <a:moveTo>
                    <a:pt x="2349058" y="1949"/>
                  </a:moveTo>
                  <a:lnTo>
                    <a:pt x="2400580" y="24323"/>
                  </a:lnTo>
                  <a:cubicBezTo>
                    <a:pt x="2405563" y="26156"/>
                    <a:pt x="2407529" y="29339"/>
                    <a:pt x="2406479" y="33872"/>
                  </a:cubicBezTo>
                  <a:cubicBezTo>
                    <a:pt x="2407529" y="40389"/>
                    <a:pt x="2402821" y="46855"/>
                    <a:pt x="2392355" y="53271"/>
                  </a:cubicBezTo>
                  <a:lnTo>
                    <a:pt x="2392355" y="94269"/>
                  </a:lnTo>
                  <a:cubicBezTo>
                    <a:pt x="2392355" y="97402"/>
                    <a:pt x="2392355" y="104185"/>
                    <a:pt x="2392355" y="114618"/>
                  </a:cubicBezTo>
                  <a:cubicBezTo>
                    <a:pt x="2393405" y="138633"/>
                    <a:pt x="2393930" y="157332"/>
                    <a:pt x="2393930" y="170714"/>
                  </a:cubicBezTo>
                  <a:lnTo>
                    <a:pt x="2392617" y="177828"/>
                  </a:lnTo>
                  <a:lnTo>
                    <a:pt x="2393655" y="176489"/>
                  </a:lnTo>
                  <a:lnTo>
                    <a:pt x="2441552" y="210112"/>
                  </a:lnTo>
                  <a:cubicBezTo>
                    <a:pt x="2446002" y="212228"/>
                    <a:pt x="2447710" y="214770"/>
                    <a:pt x="2446677" y="217736"/>
                  </a:cubicBezTo>
                  <a:cubicBezTo>
                    <a:pt x="2446677" y="224869"/>
                    <a:pt x="2440894" y="228436"/>
                    <a:pt x="2429328" y="228436"/>
                  </a:cubicBezTo>
                  <a:lnTo>
                    <a:pt x="2297636" y="228436"/>
                  </a:lnTo>
                  <a:cubicBezTo>
                    <a:pt x="2339050" y="265117"/>
                    <a:pt x="2391863" y="286690"/>
                    <a:pt x="2456076" y="293157"/>
                  </a:cubicBezTo>
                  <a:lnTo>
                    <a:pt x="2453677" y="305906"/>
                  </a:lnTo>
                  <a:cubicBezTo>
                    <a:pt x="2436577" y="311256"/>
                    <a:pt x="2421437" y="327780"/>
                    <a:pt x="2408254" y="355478"/>
                  </a:cubicBezTo>
                  <a:cubicBezTo>
                    <a:pt x="2356151" y="336564"/>
                    <a:pt x="2316942" y="301778"/>
                    <a:pt x="2290626" y="251119"/>
                  </a:cubicBezTo>
                  <a:lnTo>
                    <a:pt x="2283537" y="235788"/>
                  </a:lnTo>
                  <a:lnTo>
                    <a:pt x="2283537" y="250284"/>
                  </a:lnTo>
                  <a:cubicBezTo>
                    <a:pt x="2283537" y="283349"/>
                    <a:pt x="2284020" y="316589"/>
                    <a:pt x="2284987" y="350003"/>
                  </a:cubicBezTo>
                  <a:cubicBezTo>
                    <a:pt x="2286103" y="359053"/>
                    <a:pt x="2281737" y="365044"/>
                    <a:pt x="2271887" y="367977"/>
                  </a:cubicBezTo>
                  <a:cubicBezTo>
                    <a:pt x="2254889" y="370110"/>
                    <a:pt x="2238315" y="371177"/>
                    <a:pt x="2222165" y="371177"/>
                  </a:cubicBezTo>
                  <a:cubicBezTo>
                    <a:pt x="2222165" y="354278"/>
                    <a:pt x="2222691" y="335946"/>
                    <a:pt x="2223741" y="316180"/>
                  </a:cubicBezTo>
                  <a:cubicBezTo>
                    <a:pt x="2223741" y="289799"/>
                    <a:pt x="2224257" y="274141"/>
                    <a:pt x="2225290" y="269208"/>
                  </a:cubicBezTo>
                  <a:cubicBezTo>
                    <a:pt x="2193659" y="308589"/>
                    <a:pt x="2140562" y="339437"/>
                    <a:pt x="2066000" y="361752"/>
                  </a:cubicBezTo>
                  <a:lnTo>
                    <a:pt x="2060601" y="349878"/>
                  </a:lnTo>
                  <a:cubicBezTo>
                    <a:pt x="2116513" y="317830"/>
                    <a:pt x="2160953" y="277349"/>
                    <a:pt x="2193917" y="228436"/>
                  </a:cubicBezTo>
                  <a:lnTo>
                    <a:pt x="2071575" y="228436"/>
                  </a:lnTo>
                  <a:lnTo>
                    <a:pt x="2071575" y="211037"/>
                  </a:lnTo>
                  <a:lnTo>
                    <a:pt x="2225290" y="211037"/>
                  </a:lnTo>
                  <a:lnTo>
                    <a:pt x="2225290" y="172439"/>
                  </a:lnTo>
                  <a:lnTo>
                    <a:pt x="2171569" y="172439"/>
                  </a:lnTo>
                  <a:lnTo>
                    <a:pt x="2171569" y="177039"/>
                  </a:lnTo>
                  <a:cubicBezTo>
                    <a:pt x="2171569" y="187105"/>
                    <a:pt x="2167402" y="192838"/>
                    <a:pt x="2159069" y="194238"/>
                  </a:cubicBezTo>
                  <a:cubicBezTo>
                    <a:pt x="2141587" y="196438"/>
                    <a:pt x="2126863" y="197537"/>
                    <a:pt x="2114897" y="197537"/>
                  </a:cubicBezTo>
                  <a:cubicBezTo>
                    <a:pt x="2115947" y="170322"/>
                    <a:pt x="2116472" y="144224"/>
                    <a:pt x="2116472" y="119242"/>
                  </a:cubicBezTo>
                  <a:lnTo>
                    <a:pt x="2116472" y="73995"/>
                  </a:lnTo>
                  <a:cubicBezTo>
                    <a:pt x="2116472" y="51346"/>
                    <a:pt x="2115947" y="31514"/>
                    <a:pt x="2114897" y="14499"/>
                  </a:cubicBezTo>
                  <a:lnTo>
                    <a:pt x="2176993" y="28648"/>
                  </a:lnTo>
                  <a:lnTo>
                    <a:pt x="2332384" y="28648"/>
                  </a:lnTo>
                  <a:close/>
                  <a:moveTo>
                    <a:pt x="1442763" y="1374"/>
                  </a:moveTo>
                  <a:lnTo>
                    <a:pt x="1510784" y="15624"/>
                  </a:lnTo>
                  <a:cubicBezTo>
                    <a:pt x="1517500" y="17290"/>
                    <a:pt x="1520858" y="19882"/>
                    <a:pt x="1520858" y="23398"/>
                  </a:cubicBezTo>
                  <a:cubicBezTo>
                    <a:pt x="1521891" y="32131"/>
                    <a:pt x="1516134" y="37839"/>
                    <a:pt x="1503585" y="40522"/>
                  </a:cubicBezTo>
                  <a:cubicBezTo>
                    <a:pt x="1541199" y="79753"/>
                    <a:pt x="1585646" y="107443"/>
                    <a:pt x="1636926" y="123592"/>
                  </a:cubicBezTo>
                  <a:lnTo>
                    <a:pt x="1634601" y="135216"/>
                  </a:lnTo>
                  <a:cubicBezTo>
                    <a:pt x="1621652" y="140633"/>
                    <a:pt x="1608436" y="156740"/>
                    <a:pt x="1594954" y="183538"/>
                  </a:cubicBezTo>
                  <a:cubicBezTo>
                    <a:pt x="1547090" y="157473"/>
                    <a:pt x="1512775" y="114593"/>
                    <a:pt x="1492010" y="54896"/>
                  </a:cubicBezTo>
                  <a:cubicBezTo>
                    <a:pt x="1476094" y="93427"/>
                    <a:pt x="1457471" y="121875"/>
                    <a:pt x="1436139" y="140241"/>
                  </a:cubicBezTo>
                  <a:lnTo>
                    <a:pt x="1468687" y="142591"/>
                  </a:lnTo>
                  <a:cubicBezTo>
                    <a:pt x="1476269" y="142591"/>
                    <a:pt x="1480061" y="145224"/>
                    <a:pt x="1480061" y="150490"/>
                  </a:cubicBezTo>
                  <a:cubicBezTo>
                    <a:pt x="1480061" y="157723"/>
                    <a:pt x="1474836" y="163956"/>
                    <a:pt x="1464387" y="169189"/>
                  </a:cubicBezTo>
                  <a:lnTo>
                    <a:pt x="1464387" y="222561"/>
                  </a:lnTo>
                  <a:cubicBezTo>
                    <a:pt x="1496068" y="200596"/>
                    <a:pt x="1519559" y="177064"/>
                    <a:pt x="1534857" y="151965"/>
                  </a:cubicBezTo>
                  <a:lnTo>
                    <a:pt x="1585329" y="190738"/>
                  </a:lnTo>
                  <a:cubicBezTo>
                    <a:pt x="1589396" y="193438"/>
                    <a:pt x="1591429" y="196238"/>
                    <a:pt x="1591429" y="199137"/>
                  </a:cubicBezTo>
                  <a:cubicBezTo>
                    <a:pt x="1591429" y="209653"/>
                    <a:pt x="1581730" y="213345"/>
                    <a:pt x="1562331" y="210212"/>
                  </a:cubicBezTo>
                  <a:cubicBezTo>
                    <a:pt x="1534766" y="225694"/>
                    <a:pt x="1502118" y="238393"/>
                    <a:pt x="1464387" y="248309"/>
                  </a:cubicBezTo>
                  <a:lnTo>
                    <a:pt x="1464387" y="295781"/>
                  </a:lnTo>
                  <a:cubicBezTo>
                    <a:pt x="1463337" y="306581"/>
                    <a:pt x="1468120" y="311989"/>
                    <a:pt x="1478736" y="312005"/>
                  </a:cubicBezTo>
                  <a:lnTo>
                    <a:pt x="1542707" y="312005"/>
                  </a:lnTo>
                  <a:cubicBezTo>
                    <a:pt x="1551657" y="312005"/>
                    <a:pt x="1558006" y="306398"/>
                    <a:pt x="1561756" y="295182"/>
                  </a:cubicBezTo>
                  <a:lnTo>
                    <a:pt x="1586654" y="233535"/>
                  </a:lnTo>
                  <a:lnTo>
                    <a:pt x="1599153" y="237960"/>
                  </a:lnTo>
                  <a:lnTo>
                    <a:pt x="1600803" y="293232"/>
                  </a:lnTo>
                  <a:cubicBezTo>
                    <a:pt x="1600837" y="301065"/>
                    <a:pt x="1603103" y="307222"/>
                    <a:pt x="1607603" y="311706"/>
                  </a:cubicBezTo>
                  <a:cubicBezTo>
                    <a:pt x="1614603" y="317672"/>
                    <a:pt x="1617544" y="323763"/>
                    <a:pt x="1616427" y="329979"/>
                  </a:cubicBezTo>
                  <a:cubicBezTo>
                    <a:pt x="1615244" y="350528"/>
                    <a:pt x="1594337" y="360803"/>
                    <a:pt x="1553706" y="360803"/>
                  </a:cubicBezTo>
                  <a:lnTo>
                    <a:pt x="1455037" y="360803"/>
                  </a:lnTo>
                  <a:cubicBezTo>
                    <a:pt x="1421406" y="361836"/>
                    <a:pt x="1405107" y="346112"/>
                    <a:pt x="1406140" y="313630"/>
                  </a:cubicBezTo>
                  <a:lnTo>
                    <a:pt x="1406140" y="211687"/>
                  </a:lnTo>
                  <a:cubicBezTo>
                    <a:pt x="1406140" y="201221"/>
                    <a:pt x="1406140" y="186605"/>
                    <a:pt x="1406140" y="167839"/>
                  </a:cubicBezTo>
                  <a:cubicBezTo>
                    <a:pt x="1394424" y="180888"/>
                    <a:pt x="1378142" y="193438"/>
                    <a:pt x="1357293" y="205487"/>
                  </a:cubicBezTo>
                  <a:lnTo>
                    <a:pt x="1346544" y="197287"/>
                  </a:lnTo>
                  <a:cubicBezTo>
                    <a:pt x="1402007" y="126908"/>
                    <a:pt x="1434080" y="61604"/>
                    <a:pt x="1442763" y="1374"/>
                  </a:cubicBezTo>
                  <a:close/>
                  <a:moveTo>
                    <a:pt x="281933" y="0"/>
                  </a:moveTo>
                  <a:lnTo>
                    <a:pt x="328655" y="37522"/>
                  </a:lnTo>
                  <a:cubicBezTo>
                    <a:pt x="332422" y="41289"/>
                    <a:pt x="334305" y="45022"/>
                    <a:pt x="334305" y="48722"/>
                  </a:cubicBezTo>
                  <a:cubicBezTo>
                    <a:pt x="334305" y="55054"/>
                    <a:pt x="330088" y="58221"/>
                    <a:pt x="321656" y="58221"/>
                  </a:cubicBezTo>
                  <a:lnTo>
                    <a:pt x="320002" y="57969"/>
                  </a:lnTo>
                  <a:lnTo>
                    <a:pt x="363703" y="88519"/>
                  </a:lnTo>
                  <a:cubicBezTo>
                    <a:pt x="368153" y="90286"/>
                    <a:pt x="369853" y="93077"/>
                    <a:pt x="368803" y="96894"/>
                  </a:cubicBezTo>
                  <a:cubicBezTo>
                    <a:pt x="368803" y="103527"/>
                    <a:pt x="363020" y="106843"/>
                    <a:pt x="351454" y="106843"/>
                  </a:cubicBezTo>
                  <a:lnTo>
                    <a:pt x="291231" y="106843"/>
                  </a:lnTo>
                  <a:lnTo>
                    <a:pt x="338280" y="126617"/>
                  </a:lnTo>
                  <a:cubicBezTo>
                    <a:pt x="344429" y="128133"/>
                    <a:pt x="347504" y="131200"/>
                    <a:pt x="347504" y="135816"/>
                  </a:cubicBezTo>
                  <a:cubicBezTo>
                    <a:pt x="347504" y="141666"/>
                    <a:pt x="342271" y="148240"/>
                    <a:pt x="331805" y="155540"/>
                  </a:cubicBezTo>
                  <a:lnTo>
                    <a:pt x="331805" y="174989"/>
                  </a:lnTo>
                  <a:cubicBezTo>
                    <a:pt x="331805" y="178122"/>
                    <a:pt x="331805" y="187455"/>
                    <a:pt x="331805" y="202987"/>
                  </a:cubicBezTo>
                  <a:cubicBezTo>
                    <a:pt x="332855" y="223986"/>
                    <a:pt x="333380" y="238193"/>
                    <a:pt x="333380" y="245610"/>
                  </a:cubicBezTo>
                  <a:cubicBezTo>
                    <a:pt x="334430" y="255626"/>
                    <a:pt x="329780" y="261384"/>
                    <a:pt x="319431" y="262883"/>
                  </a:cubicBezTo>
                  <a:cubicBezTo>
                    <a:pt x="318947" y="262883"/>
                    <a:pt x="317656" y="263400"/>
                    <a:pt x="315556" y="264433"/>
                  </a:cubicBezTo>
                  <a:cubicBezTo>
                    <a:pt x="316923" y="264433"/>
                    <a:pt x="317606" y="264433"/>
                    <a:pt x="317606" y="264433"/>
                  </a:cubicBezTo>
                  <a:lnTo>
                    <a:pt x="356704" y="285457"/>
                  </a:lnTo>
                  <a:cubicBezTo>
                    <a:pt x="359987" y="287107"/>
                    <a:pt x="361628" y="289474"/>
                    <a:pt x="361628" y="292557"/>
                  </a:cubicBezTo>
                  <a:cubicBezTo>
                    <a:pt x="361628" y="299940"/>
                    <a:pt x="355845" y="303631"/>
                    <a:pt x="344279" y="303631"/>
                  </a:cubicBezTo>
                  <a:lnTo>
                    <a:pt x="328836" y="303631"/>
                  </a:lnTo>
                  <a:lnTo>
                    <a:pt x="380227" y="337104"/>
                  </a:lnTo>
                  <a:cubicBezTo>
                    <a:pt x="383077" y="339954"/>
                    <a:pt x="384502" y="342170"/>
                    <a:pt x="384502" y="343754"/>
                  </a:cubicBezTo>
                  <a:cubicBezTo>
                    <a:pt x="384502" y="351136"/>
                    <a:pt x="378719" y="354828"/>
                    <a:pt x="367153" y="354828"/>
                  </a:cubicBezTo>
                  <a:lnTo>
                    <a:pt x="0" y="354828"/>
                  </a:lnTo>
                  <a:lnTo>
                    <a:pt x="0" y="337429"/>
                  </a:lnTo>
                  <a:lnTo>
                    <a:pt x="159991" y="337429"/>
                  </a:lnTo>
                  <a:lnTo>
                    <a:pt x="159991" y="303631"/>
                  </a:lnTo>
                  <a:lnTo>
                    <a:pt x="23524" y="303631"/>
                  </a:lnTo>
                  <a:lnTo>
                    <a:pt x="23524" y="286232"/>
                  </a:lnTo>
                  <a:lnTo>
                    <a:pt x="159991" y="286232"/>
                  </a:lnTo>
                  <a:lnTo>
                    <a:pt x="159991" y="255634"/>
                  </a:lnTo>
                  <a:lnTo>
                    <a:pt x="106219" y="255634"/>
                  </a:lnTo>
                  <a:lnTo>
                    <a:pt x="106219" y="252409"/>
                  </a:lnTo>
                  <a:cubicBezTo>
                    <a:pt x="106219" y="262475"/>
                    <a:pt x="101644" y="268258"/>
                    <a:pt x="92495" y="269758"/>
                  </a:cubicBezTo>
                  <a:cubicBezTo>
                    <a:pt x="81095" y="272891"/>
                    <a:pt x="65730" y="274458"/>
                    <a:pt x="46397" y="274458"/>
                  </a:cubicBezTo>
                  <a:cubicBezTo>
                    <a:pt x="47447" y="246110"/>
                    <a:pt x="47972" y="220903"/>
                    <a:pt x="47972" y="198837"/>
                  </a:cubicBezTo>
                  <a:lnTo>
                    <a:pt x="47972" y="176789"/>
                  </a:lnTo>
                  <a:cubicBezTo>
                    <a:pt x="47972" y="167323"/>
                    <a:pt x="47972" y="146832"/>
                    <a:pt x="47972" y="115317"/>
                  </a:cubicBezTo>
                  <a:lnTo>
                    <a:pt x="114943" y="131042"/>
                  </a:lnTo>
                  <a:lnTo>
                    <a:pt x="159991" y="131042"/>
                  </a:lnTo>
                  <a:lnTo>
                    <a:pt x="159991" y="106843"/>
                  </a:lnTo>
                  <a:lnTo>
                    <a:pt x="14099" y="106843"/>
                  </a:lnTo>
                  <a:lnTo>
                    <a:pt x="14099" y="89444"/>
                  </a:lnTo>
                  <a:lnTo>
                    <a:pt x="159991" y="89444"/>
                  </a:lnTo>
                  <a:lnTo>
                    <a:pt x="159991" y="66070"/>
                  </a:lnTo>
                  <a:cubicBezTo>
                    <a:pt x="147758" y="67104"/>
                    <a:pt x="132101" y="67620"/>
                    <a:pt x="113018" y="67620"/>
                  </a:cubicBezTo>
                  <a:cubicBezTo>
                    <a:pt x="96286" y="67620"/>
                    <a:pt x="69396" y="67620"/>
                    <a:pt x="32348" y="67620"/>
                  </a:cubicBezTo>
                  <a:lnTo>
                    <a:pt x="29798" y="54096"/>
                  </a:lnTo>
                  <a:cubicBezTo>
                    <a:pt x="142742" y="38047"/>
                    <a:pt x="226786" y="20015"/>
                    <a:pt x="2819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5" name="组合 12"/>
          <p:cNvGrpSpPr/>
          <p:nvPr/>
        </p:nvGrpSpPr>
        <p:grpSpPr>
          <a:xfrm>
            <a:off x="4284592" y="710209"/>
            <a:ext cx="3622817" cy="850809"/>
            <a:chOff x="4284592" y="710209"/>
            <a:chExt cx="3622817" cy="850809"/>
          </a:xfrm>
        </p:grpSpPr>
        <p:sp>
          <p:nvSpPr>
            <p:cNvPr id="1048635" name="对角圆角矩形 22"/>
            <p:cNvSpPr/>
            <p:nvPr/>
          </p:nvSpPr>
          <p:spPr>
            <a:xfrm>
              <a:off x="4284592" y="710209"/>
              <a:ext cx="3622817" cy="850809"/>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6" name="任意多边形: 形状 46"/>
            <p:cNvSpPr/>
            <p:nvPr/>
          </p:nvSpPr>
          <p:spPr>
            <a:xfrm>
              <a:off x="4957528" y="906016"/>
              <a:ext cx="2291512" cy="417184"/>
            </a:xfrm>
            <a:custGeom>
              <a:avLst/>
              <a:gdLst/>
              <a:ahLst/>
              <a:cxnLst/>
              <a:rect l="l" t="t" r="r" b="b"/>
              <a:pathLst>
                <a:path w="2291512" h="417184">
                  <a:moveTo>
                    <a:pt x="2187085" y="265603"/>
                  </a:moveTo>
                  <a:cubicBezTo>
                    <a:pt x="2259043" y="286346"/>
                    <a:pt x="2293813" y="310661"/>
                    <a:pt x="2291395" y="338547"/>
                  </a:cubicBezTo>
                  <a:cubicBezTo>
                    <a:pt x="2290055" y="363439"/>
                    <a:pt x="2276959" y="376526"/>
                    <a:pt x="2252104" y="377810"/>
                  </a:cubicBezTo>
                  <a:cubicBezTo>
                    <a:pt x="2239696" y="379019"/>
                    <a:pt x="2230636" y="371950"/>
                    <a:pt x="2224925" y="356602"/>
                  </a:cubicBezTo>
                  <a:cubicBezTo>
                    <a:pt x="2220943" y="343505"/>
                    <a:pt x="2215290" y="330322"/>
                    <a:pt x="2207965" y="317053"/>
                  </a:cubicBezTo>
                  <a:lnTo>
                    <a:pt x="2190210" y="290699"/>
                  </a:lnTo>
                  <a:lnTo>
                    <a:pt x="2190210" y="335757"/>
                  </a:lnTo>
                  <a:cubicBezTo>
                    <a:pt x="2190210" y="343031"/>
                    <a:pt x="2193150" y="348630"/>
                    <a:pt x="2199028" y="352556"/>
                  </a:cubicBezTo>
                  <a:cubicBezTo>
                    <a:pt x="2207158" y="359327"/>
                    <a:pt x="2211223" y="365392"/>
                    <a:pt x="2211223" y="370750"/>
                  </a:cubicBezTo>
                  <a:cubicBezTo>
                    <a:pt x="2208470" y="394079"/>
                    <a:pt x="2184499" y="406376"/>
                    <a:pt x="2139311" y="407641"/>
                  </a:cubicBezTo>
                  <a:lnTo>
                    <a:pt x="2023728" y="407641"/>
                  </a:lnTo>
                  <a:cubicBezTo>
                    <a:pt x="1986316" y="407641"/>
                    <a:pt x="1967610" y="390098"/>
                    <a:pt x="1967610" y="355011"/>
                  </a:cubicBezTo>
                  <a:lnTo>
                    <a:pt x="1967610" y="326994"/>
                  </a:lnTo>
                  <a:cubicBezTo>
                    <a:pt x="1967610" y="322325"/>
                    <a:pt x="1967610" y="314902"/>
                    <a:pt x="1967610" y="304726"/>
                  </a:cubicBezTo>
                  <a:cubicBezTo>
                    <a:pt x="1966438" y="291964"/>
                    <a:pt x="1965852" y="280672"/>
                    <a:pt x="1965852" y="270849"/>
                  </a:cubicBezTo>
                  <a:lnTo>
                    <a:pt x="2032155" y="277881"/>
                  </a:lnTo>
                  <a:cubicBezTo>
                    <a:pt x="2041792" y="277881"/>
                    <a:pt x="2046610" y="280830"/>
                    <a:pt x="2046610" y="286727"/>
                  </a:cubicBezTo>
                  <a:cubicBezTo>
                    <a:pt x="2046610" y="296047"/>
                    <a:pt x="2041354" y="303042"/>
                    <a:pt x="2030843" y="307712"/>
                  </a:cubicBezTo>
                  <a:lnTo>
                    <a:pt x="2030843" y="337068"/>
                  </a:lnTo>
                  <a:cubicBezTo>
                    <a:pt x="2029671" y="346630"/>
                    <a:pt x="2035011" y="351421"/>
                    <a:pt x="2046861" y="351439"/>
                  </a:cubicBezTo>
                  <a:lnTo>
                    <a:pt x="2127061" y="351439"/>
                  </a:lnTo>
                  <a:cubicBezTo>
                    <a:pt x="2137330" y="351439"/>
                    <a:pt x="2145050" y="346268"/>
                    <a:pt x="2150222" y="335924"/>
                  </a:cubicBezTo>
                  <a:lnTo>
                    <a:pt x="2173997" y="288401"/>
                  </a:lnTo>
                  <a:lnTo>
                    <a:pt x="2188663" y="288401"/>
                  </a:lnTo>
                  <a:lnTo>
                    <a:pt x="2180974" y="276988"/>
                  </a:lnTo>
                  <a:close/>
                  <a:moveTo>
                    <a:pt x="1459529" y="253380"/>
                  </a:moveTo>
                  <a:lnTo>
                    <a:pt x="1472980" y="253380"/>
                  </a:lnTo>
                  <a:cubicBezTo>
                    <a:pt x="1482189" y="271779"/>
                    <a:pt x="1486198" y="292290"/>
                    <a:pt x="1485007" y="314911"/>
                  </a:cubicBezTo>
                  <a:cubicBezTo>
                    <a:pt x="1483742" y="357923"/>
                    <a:pt x="1465594" y="380080"/>
                    <a:pt x="1430564" y="381382"/>
                  </a:cubicBezTo>
                  <a:cubicBezTo>
                    <a:pt x="1409728" y="380005"/>
                    <a:pt x="1398649" y="367299"/>
                    <a:pt x="1397329" y="343263"/>
                  </a:cubicBezTo>
                  <a:cubicBezTo>
                    <a:pt x="1397329" y="327878"/>
                    <a:pt x="1404779" y="315842"/>
                    <a:pt x="1419681" y="307154"/>
                  </a:cubicBezTo>
                  <a:cubicBezTo>
                    <a:pt x="1438898" y="296978"/>
                    <a:pt x="1452181" y="279053"/>
                    <a:pt x="1459529" y="253380"/>
                  </a:cubicBezTo>
                  <a:close/>
                  <a:moveTo>
                    <a:pt x="1500885" y="253352"/>
                  </a:moveTo>
                  <a:lnTo>
                    <a:pt x="1567216" y="260385"/>
                  </a:lnTo>
                  <a:lnTo>
                    <a:pt x="1581310" y="267869"/>
                  </a:lnTo>
                  <a:lnTo>
                    <a:pt x="1582293" y="270224"/>
                  </a:lnTo>
                  <a:lnTo>
                    <a:pt x="1564146" y="290606"/>
                  </a:lnTo>
                  <a:lnTo>
                    <a:pt x="1564146" y="322390"/>
                  </a:lnTo>
                  <a:cubicBezTo>
                    <a:pt x="1562974" y="339394"/>
                    <a:pt x="1570685" y="347905"/>
                    <a:pt x="1587280" y="347923"/>
                  </a:cubicBezTo>
                  <a:lnTo>
                    <a:pt x="1647667" y="347923"/>
                  </a:lnTo>
                  <a:cubicBezTo>
                    <a:pt x="1661359" y="347905"/>
                    <a:pt x="1670261" y="340696"/>
                    <a:pt x="1674372" y="326297"/>
                  </a:cubicBezTo>
                  <a:lnTo>
                    <a:pt x="1697087" y="272607"/>
                  </a:lnTo>
                  <a:lnTo>
                    <a:pt x="1712742" y="277211"/>
                  </a:lnTo>
                  <a:lnTo>
                    <a:pt x="1716481" y="323702"/>
                  </a:lnTo>
                  <a:cubicBezTo>
                    <a:pt x="1715328" y="332892"/>
                    <a:pt x="1718174" y="338919"/>
                    <a:pt x="1725020" y="341784"/>
                  </a:cubicBezTo>
                  <a:cubicBezTo>
                    <a:pt x="1734508" y="348574"/>
                    <a:pt x="1739252" y="356081"/>
                    <a:pt x="1739252" y="364304"/>
                  </a:cubicBezTo>
                  <a:cubicBezTo>
                    <a:pt x="1735196" y="387261"/>
                    <a:pt x="1711821" y="399371"/>
                    <a:pt x="1669126" y="400636"/>
                  </a:cubicBezTo>
                  <a:lnTo>
                    <a:pt x="1569393" y="400636"/>
                  </a:lnTo>
                  <a:cubicBezTo>
                    <a:pt x="1523721" y="401808"/>
                    <a:pt x="1501471" y="381345"/>
                    <a:pt x="1502643" y="339245"/>
                  </a:cubicBezTo>
                  <a:lnTo>
                    <a:pt x="1502643" y="312986"/>
                  </a:lnTo>
                  <a:cubicBezTo>
                    <a:pt x="1502643" y="292243"/>
                    <a:pt x="1502057" y="272365"/>
                    <a:pt x="1500885" y="253352"/>
                  </a:cubicBezTo>
                  <a:close/>
                  <a:moveTo>
                    <a:pt x="1720611" y="248078"/>
                  </a:moveTo>
                  <a:cubicBezTo>
                    <a:pt x="1790058" y="274942"/>
                    <a:pt x="1822986" y="301638"/>
                    <a:pt x="1819396" y="328166"/>
                  </a:cubicBezTo>
                  <a:cubicBezTo>
                    <a:pt x="1816829" y="355179"/>
                    <a:pt x="1803006" y="369996"/>
                    <a:pt x="1777929" y="372620"/>
                  </a:cubicBezTo>
                  <a:cubicBezTo>
                    <a:pt x="1764516" y="372620"/>
                    <a:pt x="1755028" y="364992"/>
                    <a:pt x="1749465" y="349737"/>
                  </a:cubicBezTo>
                  <a:cubicBezTo>
                    <a:pt x="1742526" y="317274"/>
                    <a:pt x="1730787" y="287071"/>
                    <a:pt x="1714249" y="259129"/>
                  </a:cubicBezTo>
                  <a:close/>
                  <a:moveTo>
                    <a:pt x="1205471" y="246348"/>
                  </a:moveTo>
                  <a:cubicBezTo>
                    <a:pt x="1301353" y="276560"/>
                    <a:pt x="1346346" y="307768"/>
                    <a:pt x="1340448" y="339970"/>
                  </a:cubicBezTo>
                  <a:cubicBezTo>
                    <a:pt x="1339128" y="364918"/>
                    <a:pt x="1325873" y="378721"/>
                    <a:pt x="1300683" y="381382"/>
                  </a:cubicBezTo>
                  <a:cubicBezTo>
                    <a:pt x="1286433" y="382554"/>
                    <a:pt x="1276350" y="376610"/>
                    <a:pt x="1270434" y="363550"/>
                  </a:cubicBezTo>
                  <a:cubicBezTo>
                    <a:pt x="1256760" y="324799"/>
                    <a:pt x="1232781" y="288922"/>
                    <a:pt x="1198494" y="255920"/>
                  </a:cubicBezTo>
                  <a:close/>
                  <a:moveTo>
                    <a:pt x="1030058" y="244590"/>
                  </a:moveTo>
                  <a:lnTo>
                    <a:pt x="1105040" y="271463"/>
                  </a:lnTo>
                  <a:cubicBezTo>
                    <a:pt x="1111458" y="274681"/>
                    <a:pt x="1114667" y="278597"/>
                    <a:pt x="1114667" y="283211"/>
                  </a:cubicBezTo>
                  <a:cubicBezTo>
                    <a:pt x="1114667" y="293796"/>
                    <a:pt x="1105542" y="299089"/>
                    <a:pt x="1087292" y="299089"/>
                  </a:cubicBezTo>
                  <a:cubicBezTo>
                    <a:pt x="1052801" y="340482"/>
                    <a:pt x="1004590" y="374331"/>
                    <a:pt x="942659" y="400636"/>
                  </a:cubicBezTo>
                  <a:lnTo>
                    <a:pt x="935850" y="390144"/>
                  </a:lnTo>
                  <a:cubicBezTo>
                    <a:pt x="986228" y="339022"/>
                    <a:pt x="1017631" y="290504"/>
                    <a:pt x="1030058" y="244590"/>
                  </a:cubicBezTo>
                  <a:close/>
                  <a:moveTo>
                    <a:pt x="687177" y="186184"/>
                  </a:moveTo>
                  <a:lnTo>
                    <a:pt x="762214" y="193217"/>
                  </a:lnTo>
                  <a:cubicBezTo>
                    <a:pt x="771869" y="193217"/>
                    <a:pt x="776697" y="196993"/>
                    <a:pt x="776697" y="204546"/>
                  </a:cubicBezTo>
                  <a:cubicBezTo>
                    <a:pt x="773627" y="213792"/>
                    <a:pt x="766623" y="220601"/>
                    <a:pt x="755684" y="224973"/>
                  </a:cubicBezTo>
                  <a:lnTo>
                    <a:pt x="755684" y="238758"/>
                  </a:lnTo>
                  <a:lnTo>
                    <a:pt x="790929" y="238758"/>
                  </a:lnTo>
                  <a:lnTo>
                    <a:pt x="817271" y="205439"/>
                  </a:lnTo>
                  <a:lnTo>
                    <a:pt x="868394" y="240293"/>
                  </a:lnTo>
                  <a:cubicBezTo>
                    <a:pt x="870310" y="242209"/>
                    <a:pt x="871268" y="244637"/>
                    <a:pt x="871268" y="247576"/>
                  </a:cubicBezTo>
                  <a:cubicBezTo>
                    <a:pt x="871268" y="254645"/>
                    <a:pt x="865398" y="258180"/>
                    <a:pt x="853660" y="258180"/>
                  </a:cubicBezTo>
                  <a:lnTo>
                    <a:pt x="755684" y="258180"/>
                  </a:lnTo>
                  <a:lnTo>
                    <a:pt x="755684" y="310195"/>
                  </a:lnTo>
                  <a:lnTo>
                    <a:pt x="808369" y="310195"/>
                  </a:lnTo>
                  <a:lnTo>
                    <a:pt x="836358" y="273388"/>
                  </a:lnTo>
                  <a:lnTo>
                    <a:pt x="892615" y="309721"/>
                  </a:lnTo>
                  <a:cubicBezTo>
                    <a:pt x="894718" y="311860"/>
                    <a:pt x="895769" y="314316"/>
                    <a:pt x="895769" y="317088"/>
                  </a:cubicBezTo>
                  <a:cubicBezTo>
                    <a:pt x="896941" y="325441"/>
                    <a:pt x="890485" y="329618"/>
                    <a:pt x="876402" y="329618"/>
                  </a:cubicBezTo>
                  <a:lnTo>
                    <a:pt x="755684" y="329618"/>
                  </a:lnTo>
                  <a:cubicBezTo>
                    <a:pt x="756856" y="339310"/>
                    <a:pt x="757442" y="360295"/>
                    <a:pt x="757442" y="392572"/>
                  </a:cubicBezTo>
                  <a:cubicBezTo>
                    <a:pt x="757442" y="405483"/>
                    <a:pt x="752466" y="411938"/>
                    <a:pt x="742513" y="411938"/>
                  </a:cubicBezTo>
                  <a:cubicBezTo>
                    <a:pt x="730811" y="415436"/>
                    <a:pt x="712366" y="417184"/>
                    <a:pt x="687177" y="417184"/>
                  </a:cubicBezTo>
                  <a:cubicBezTo>
                    <a:pt x="687177" y="384237"/>
                    <a:pt x="688340" y="355049"/>
                    <a:pt x="690665" y="329618"/>
                  </a:cubicBezTo>
                  <a:lnTo>
                    <a:pt x="575109" y="329618"/>
                  </a:lnTo>
                  <a:lnTo>
                    <a:pt x="575109" y="310195"/>
                  </a:lnTo>
                  <a:lnTo>
                    <a:pt x="690665" y="310195"/>
                  </a:lnTo>
                  <a:lnTo>
                    <a:pt x="690665" y="272551"/>
                  </a:lnTo>
                  <a:lnTo>
                    <a:pt x="690665" y="258180"/>
                  </a:lnTo>
                  <a:lnTo>
                    <a:pt x="601368" y="258180"/>
                  </a:lnTo>
                  <a:lnTo>
                    <a:pt x="601368" y="238758"/>
                  </a:lnTo>
                  <a:lnTo>
                    <a:pt x="688907" y="238758"/>
                  </a:lnTo>
                  <a:cubicBezTo>
                    <a:pt x="688907" y="227354"/>
                    <a:pt x="688330" y="209829"/>
                    <a:pt x="687177" y="186184"/>
                  </a:cubicBezTo>
                  <a:close/>
                  <a:moveTo>
                    <a:pt x="2130856" y="174241"/>
                  </a:moveTo>
                  <a:lnTo>
                    <a:pt x="2130856" y="219113"/>
                  </a:lnTo>
                  <a:lnTo>
                    <a:pt x="2199782" y="219113"/>
                  </a:lnTo>
                  <a:lnTo>
                    <a:pt x="2199782" y="174241"/>
                  </a:lnTo>
                  <a:close/>
                  <a:moveTo>
                    <a:pt x="1640914" y="133164"/>
                  </a:moveTo>
                  <a:lnTo>
                    <a:pt x="1640914" y="195895"/>
                  </a:lnTo>
                  <a:lnTo>
                    <a:pt x="1706268" y="195895"/>
                  </a:lnTo>
                  <a:lnTo>
                    <a:pt x="1706268" y="133164"/>
                  </a:lnTo>
                  <a:close/>
                  <a:moveTo>
                    <a:pt x="1512326" y="133164"/>
                  </a:moveTo>
                  <a:lnTo>
                    <a:pt x="1512326" y="195895"/>
                  </a:lnTo>
                  <a:lnTo>
                    <a:pt x="1577680" y="195895"/>
                  </a:lnTo>
                  <a:lnTo>
                    <a:pt x="1577680" y="133164"/>
                  </a:lnTo>
                  <a:close/>
                  <a:moveTo>
                    <a:pt x="2130856" y="113519"/>
                  </a:moveTo>
                  <a:lnTo>
                    <a:pt x="2130856" y="154819"/>
                  </a:lnTo>
                  <a:lnTo>
                    <a:pt x="2199782" y="154819"/>
                  </a:lnTo>
                  <a:lnTo>
                    <a:pt x="2199782" y="113519"/>
                  </a:lnTo>
                  <a:close/>
                  <a:moveTo>
                    <a:pt x="2130856" y="54583"/>
                  </a:moveTo>
                  <a:lnTo>
                    <a:pt x="2130856" y="94097"/>
                  </a:lnTo>
                  <a:lnTo>
                    <a:pt x="2199782" y="94097"/>
                  </a:lnTo>
                  <a:lnTo>
                    <a:pt x="2199782" y="54583"/>
                  </a:lnTo>
                  <a:close/>
                  <a:moveTo>
                    <a:pt x="1640914" y="51011"/>
                  </a:moveTo>
                  <a:lnTo>
                    <a:pt x="1640914" y="113742"/>
                  </a:lnTo>
                  <a:lnTo>
                    <a:pt x="1706268" y="113742"/>
                  </a:lnTo>
                  <a:lnTo>
                    <a:pt x="1706268" y="51011"/>
                  </a:lnTo>
                  <a:close/>
                  <a:moveTo>
                    <a:pt x="1512326" y="51011"/>
                  </a:moveTo>
                  <a:lnTo>
                    <a:pt x="1512326" y="113742"/>
                  </a:lnTo>
                  <a:lnTo>
                    <a:pt x="1577680" y="113742"/>
                  </a:lnTo>
                  <a:lnTo>
                    <a:pt x="1577680" y="51011"/>
                  </a:lnTo>
                  <a:close/>
                  <a:moveTo>
                    <a:pt x="653188" y="49225"/>
                  </a:moveTo>
                  <a:cubicBezTo>
                    <a:pt x="679159" y="73317"/>
                    <a:pt x="703920" y="91344"/>
                    <a:pt x="727472" y="103306"/>
                  </a:cubicBezTo>
                  <a:cubicBezTo>
                    <a:pt x="740029" y="92999"/>
                    <a:pt x="754308" y="74973"/>
                    <a:pt x="770307" y="49225"/>
                  </a:cubicBezTo>
                  <a:close/>
                  <a:moveTo>
                    <a:pt x="493179" y="18697"/>
                  </a:moveTo>
                  <a:cubicBezTo>
                    <a:pt x="555501" y="31012"/>
                    <a:pt x="586662" y="49309"/>
                    <a:pt x="586662" y="73587"/>
                  </a:cubicBezTo>
                  <a:cubicBezTo>
                    <a:pt x="585267" y="99966"/>
                    <a:pt x="573723" y="113845"/>
                    <a:pt x="552032" y="115221"/>
                  </a:cubicBezTo>
                  <a:cubicBezTo>
                    <a:pt x="537130" y="116393"/>
                    <a:pt x="528238" y="109901"/>
                    <a:pt x="525354" y="95743"/>
                  </a:cubicBezTo>
                  <a:cubicBezTo>
                    <a:pt x="516276" y="69661"/>
                    <a:pt x="503365" y="47104"/>
                    <a:pt x="486622" y="28073"/>
                  </a:cubicBezTo>
                  <a:close/>
                  <a:moveTo>
                    <a:pt x="1937584" y="4382"/>
                  </a:moveTo>
                  <a:lnTo>
                    <a:pt x="2000427" y="11414"/>
                  </a:lnTo>
                  <a:cubicBezTo>
                    <a:pt x="2010045" y="11414"/>
                    <a:pt x="2014854" y="14306"/>
                    <a:pt x="2014854" y="20092"/>
                  </a:cubicBezTo>
                  <a:cubicBezTo>
                    <a:pt x="2016007" y="26715"/>
                    <a:pt x="2011338" y="33068"/>
                    <a:pt x="2000845" y="39151"/>
                  </a:cubicBezTo>
                  <a:lnTo>
                    <a:pt x="2000845" y="74452"/>
                  </a:lnTo>
                  <a:lnTo>
                    <a:pt x="2001292" y="74452"/>
                  </a:lnTo>
                  <a:lnTo>
                    <a:pt x="2029867" y="42919"/>
                  </a:lnTo>
                  <a:lnTo>
                    <a:pt x="2067623" y="74211"/>
                  </a:lnTo>
                  <a:lnTo>
                    <a:pt x="2067623" y="58322"/>
                  </a:lnTo>
                  <a:cubicBezTo>
                    <a:pt x="2067623" y="40575"/>
                    <a:pt x="2067623" y="26427"/>
                    <a:pt x="2067623" y="15878"/>
                  </a:cubicBezTo>
                  <a:lnTo>
                    <a:pt x="2139897" y="35161"/>
                  </a:lnTo>
                  <a:lnTo>
                    <a:pt x="2194564" y="35161"/>
                  </a:lnTo>
                  <a:lnTo>
                    <a:pt x="2209270" y="5358"/>
                  </a:lnTo>
                  <a:lnTo>
                    <a:pt x="2268959" y="26873"/>
                  </a:lnTo>
                  <a:cubicBezTo>
                    <a:pt x="2275508" y="30166"/>
                    <a:pt x="2278782" y="34175"/>
                    <a:pt x="2278782" y="38900"/>
                  </a:cubicBezTo>
                  <a:cubicBezTo>
                    <a:pt x="2279954" y="46267"/>
                    <a:pt x="2274698" y="54146"/>
                    <a:pt x="2263015" y="62536"/>
                  </a:cubicBezTo>
                  <a:lnTo>
                    <a:pt x="2263015" y="128086"/>
                  </a:lnTo>
                  <a:cubicBezTo>
                    <a:pt x="2263015" y="129239"/>
                    <a:pt x="2263015" y="138476"/>
                    <a:pt x="2263015" y="155796"/>
                  </a:cubicBezTo>
                  <a:cubicBezTo>
                    <a:pt x="2264187" y="201356"/>
                    <a:pt x="2264773" y="229484"/>
                    <a:pt x="2264773" y="240181"/>
                  </a:cubicBezTo>
                  <a:cubicBezTo>
                    <a:pt x="2264773" y="247288"/>
                    <a:pt x="2260439" y="252580"/>
                    <a:pt x="2251769" y="256059"/>
                  </a:cubicBezTo>
                  <a:cubicBezTo>
                    <a:pt x="2249091" y="256059"/>
                    <a:pt x="2244691" y="256645"/>
                    <a:pt x="2238570" y="257817"/>
                  </a:cubicBezTo>
                  <a:cubicBezTo>
                    <a:pt x="2223762" y="260143"/>
                    <a:pt x="2210832" y="261305"/>
                    <a:pt x="2199782" y="261305"/>
                  </a:cubicBezTo>
                  <a:lnTo>
                    <a:pt x="2199782" y="238535"/>
                  </a:lnTo>
                  <a:lnTo>
                    <a:pt x="2130856" y="238535"/>
                  </a:lnTo>
                  <a:lnTo>
                    <a:pt x="2130856" y="240181"/>
                  </a:lnTo>
                  <a:cubicBezTo>
                    <a:pt x="2130856" y="251436"/>
                    <a:pt x="2125852" y="257892"/>
                    <a:pt x="2115843" y="259547"/>
                  </a:cubicBezTo>
                  <a:lnTo>
                    <a:pt x="2107883" y="261160"/>
                  </a:lnTo>
                  <a:lnTo>
                    <a:pt x="2116418" y="264985"/>
                  </a:lnTo>
                  <a:cubicBezTo>
                    <a:pt x="2129541" y="272876"/>
                    <a:pt x="2136102" y="283853"/>
                    <a:pt x="2136102" y="297917"/>
                  </a:cubicBezTo>
                  <a:cubicBezTo>
                    <a:pt x="2133386" y="321041"/>
                    <a:pt x="2120670" y="333934"/>
                    <a:pt x="2097956" y="336594"/>
                  </a:cubicBezTo>
                  <a:cubicBezTo>
                    <a:pt x="2085919" y="336594"/>
                    <a:pt x="2077082" y="330250"/>
                    <a:pt x="2071446" y="317562"/>
                  </a:cubicBezTo>
                  <a:cubicBezTo>
                    <a:pt x="2064506" y="292094"/>
                    <a:pt x="2053893" y="268914"/>
                    <a:pt x="2039606" y="248022"/>
                  </a:cubicBezTo>
                  <a:lnTo>
                    <a:pt x="2043066" y="238339"/>
                  </a:lnTo>
                  <a:cubicBezTo>
                    <a:pt x="2055847" y="240814"/>
                    <a:pt x="2063539" y="242562"/>
                    <a:pt x="2066144" y="243586"/>
                  </a:cubicBezTo>
                  <a:cubicBezTo>
                    <a:pt x="2067130" y="223791"/>
                    <a:pt x="2067623" y="188203"/>
                    <a:pt x="2067623" y="136820"/>
                  </a:cubicBezTo>
                  <a:lnTo>
                    <a:pt x="2067623" y="92291"/>
                  </a:lnTo>
                  <a:lnTo>
                    <a:pt x="2055679" y="95660"/>
                  </a:lnTo>
                  <a:lnTo>
                    <a:pt x="2000845" y="95660"/>
                  </a:lnTo>
                  <a:lnTo>
                    <a:pt x="2000845" y="114300"/>
                  </a:lnTo>
                  <a:cubicBezTo>
                    <a:pt x="2047540" y="128383"/>
                    <a:pt x="2069678" y="145768"/>
                    <a:pt x="2067260" y="166455"/>
                  </a:cubicBezTo>
                  <a:cubicBezTo>
                    <a:pt x="2065920" y="187738"/>
                    <a:pt x="2055047" y="199737"/>
                    <a:pt x="2034639" y="202453"/>
                  </a:cubicBezTo>
                  <a:cubicBezTo>
                    <a:pt x="2020760" y="202453"/>
                    <a:pt x="2012370" y="195189"/>
                    <a:pt x="2009468" y="180659"/>
                  </a:cubicBezTo>
                  <a:cubicBezTo>
                    <a:pt x="2004966" y="157033"/>
                    <a:pt x="2002092" y="140950"/>
                    <a:pt x="2000845" y="132411"/>
                  </a:cubicBezTo>
                  <a:lnTo>
                    <a:pt x="2000845" y="158586"/>
                  </a:lnTo>
                  <a:cubicBezTo>
                    <a:pt x="2000845" y="176092"/>
                    <a:pt x="2000845" y="205904"/>
                    <a:pt x="2000845" y="248022"/>
                  </a:cubicBezTo>
                  <a:cubicBezTo>
                    <a:pt x="2001999" y="259092"/>
                    <a:pt x="1997571" y="265500"/>
                    <a:pt x="1987562" y="267249"/>
                  </a:cubicBezTo>
                  <a:lnTo>
                    <a:pt x="1942493" y="270420"/>
                  </a:lnTo>
                  <a:lnTo>
                    <a:pt x="1947972" y="291736"/>
                  </a:lnTo>
                  <a:cubicBezTo>
                    <a:pt x="1949362" y="301019"/>
                    <a:pt x="1950058" y="311470"/>
                    <a:pt x="1950058" y="323088"/>
                  </a:cubicBezTo>
                  <a:cubicBezTo>
                    <a:pt x="1946244" y="363848"/>
                    <a:pt x="1928403" y="386777"/>
                    <a:pt x="1896535" y="391874"/>
                  </a:cubicBezTo>
                  <a:cubicBezTo>
                    <a:pt x="1872537" y="391874"/>
                    <a:pt x="1860538" y="380173"/>
                    <a:pt x="1860538" y="356769"/>
                  </a:cubicBezTo>
                  <a:cubicBezTo>
                    <a:pt x="1860538" y="342873"/>
                    <a:pt x="1867998" y="331580"/>
                    <a:pt x="1882918" y="322892"/>
                  </a:cubicBezTo>
                  <a:cubicBezTo>
                    <a:pt x="1904516" y="311526"/>
                    <a:pt x="1919594" y="293024"/>
                    <a:pt x="1928152" y="267389"/>
                  </a:cubicBezTo>
                  <a:lnTo>
                    <a:pt x="1937669" y="267389"/>
                  </a:lnTo>
                  <a:lnTo>
                    <a:pt x="1938353" y="240296"/>
                  </a:lnTo>
                  <a:cubicBezTo>
                    <a:pt x="1939012" y="211812"/>
                    <a:pt x="1939342" y="189282"/>
                    <a:pt x="1939342" y="172706"/>
                  </a:cubicBezTo>
                  <a:cubicBezTo>
                    <a:pt x="1920850" y="199811"/>
                    <a:pt x="1895317" y="223159"/>
                    <a:pt x="1862742" y="242748"/>
                  </a:cubicBezTo>
                  <a:lnTo>
                    <a:pt x="1853533" y="231028"/>
                  </a:lnTo>
                  <a:cubicBezTo>
                    <a:pt x="1888657" y="182157"/>
                    <a:pt x="1914339" y="137034"/>
                    <a:pt x="1930580" y="95660"/>
                  </a:cubicBezTo>
                  <a:lnTo>
                    <a:pt x="1865784" y="95660"/>
                  </a:lnTo>
                  <a:lnTo>
                    <a:pt x="1865784" y="74452"/>
                  </a:lnTo>
                  <a:lnTo>
                    <a:pt x="1939342" y="74452"/>
                  </a:lnTo>
                  <a:cubicBezTo>
                    <a:pt x="1939342" y="49095"/>
                    <a:pt x="1938756" y="25738"/>
                    <a:pt x="1937584" y="4382"/>
                  </a:cubicBezTo>
                  <a:close/>
                  <a:moveTo>
                    <a:pt x="1717625" y="3516"/>
                  </a:moveTo>
                  <a:lnTo>
                    <a:pt x="1775668" y="25199"/>
                  </a:lnTo>
                  <a:cubicBezTo>
                    <a:pt x="1782068" y="28380"/>
                    <a:pt x="1785268" y="32287"/>
                    <a:pt x="1785268" y="36919"/>
                  </a:cubicBezTo>
                  <a:cubicBezTo>
                    <a:pt x="1785268" y="43337"/>
                    <a:pt x="1780012" y="50630"/>
                    <a:pt x="1769501" y="58797"/>
                  </a:cubicBezTo>
                  <a:lnTo>
                    <a:pt x="1769501" y="147061"/>
                  </a:lnTo>
                  <a:cubicBezTo>
                    <a:pt x="1769501" y="150559"/>
                    <a:pt x="1769501" y="158028"/>
                    <a:pt x="1769501" y="169469"/>
                  </a:cubicBezTo>
                  <a:cubicBezTo>
                    <a:pt x="1770673" y="191719"/>
                    <a:pt x="1771259" y="208127"/>
                    <a:pt x="1771259" y="218694"/>
                  </a:cubicBezTo>
                  <a:cubicBezTo>
                    <a:pt x="1772431" y="228721"/>
                    <a:pt x="1768143" y="234591"/>
                    <a:pt x="1758395" y="236302"/>
                  </a:cubicBezTo>
                  <a:cubicBezTo>
                    <a:pt x="1753651" y="237474"/>
                    <a:pt x="1744954" y="238628"/>
                    <a:pt x="1732304" y="239763"/>
                  </a:cubicBezTo>
                  <a:cubicBezTo>
                    <a:pt x="1722462" y="241009"/>
                    <a:pt x="1713784" y="241632"/>
                    <a:pt x="1706268" y="241632"/>
                  </a:cubicBezTo>
                  <a:lnTo>
                    <a:pt x="1706268" y="217103"/>
                  </a:lnTo>
                  <a:lnTo>
                    <a:pt x="1572026" y="217103"/>
                  </a:lnTo>
                  <a:lnTo>
                    <a:pt x="1613359" y="231823"/>
                  </a:lnTo>
                  <a:cubicBezTo>
                    <a:pt x="1649807" y="247618"/>
                    <a:pt x="1667131" y="265045"/>
                    <a:pt x="1665331" y="284104"/>
                  </a:cubicBezTo>
                  <a:cubicBezTo>
                    <a:pt x="1664029" y="310112"/>
                    <a:pt x="1650588" y="324446"/>
                    <a:pt x="1625008" y="327106"/>
                  </a:cubicBezTo>
                  <a:cubicBezTo>
                    <a:pt x="1610683" y="325711"/>
                    <a:pt x="1601381" y="318576"/>
                    <a:pt x="1597102" y="305703"/>
                  </a:cubicBezTo>
                  <a:lnTo>
                    <a:pt x="1582293" y="270224"/>
                  </a:lnTo>
                  <a:lnTo>
                    <a:pt x="1583401" y="268979"/>
                  </a:lnTo>
                  <a:lnTo>
                    <a:pt x="1581310" y="267869"/>
                  </a:lnTo>
                  <a:lnTo>
                    <a:pt x="1563672" y="225615"/>
                  </a:lnTo>
                  <a:lnTo>
                    <a:pt x="1570134" y="217103"/>
                  </a:lnTo>
                  <a:lnTo>
                    <a:pt x="1512326" y="217103"/>
                  </a:lnTo>
                  <a:lnTo>
                    <a:pt x="1512326" y="218889"/>
                  </a:lnTo>
                  <a:cubicBezTo>
                    <a:pt x="1513480" y="229996"/>
                    <a:pt x="1509052" y="236405"/>
                    <a:pt x="1499043" y="238116"/>
                  </a:cubicBezTo>
                  <a:cubicBezTo>
                    <a:pt x="1495378" y="238116"/>
                    <a:pt x="1489090" y="238674"/>
                    <a:pt x="1480179" y="239790"/>
                  </a:cubicBezTo>
                  <a:cubicBezTo>
                    <a:pt x="1467362" y="240962"/>
                    <a:pt x="1456413" y="242162"/>
                    <a:pt x="1447335" y="243390"/>
                  </a:cubicBezTo>
                  <a:cubicBezTo>
                    <a:pt x="1448507" y="217624"/>
                    <a:pt x="1449093" y="182603"/>
                    <a:pt x="1449093" y="138327"/>
                  </a:cubicBezTo>
                  <a:lnTo>
                    <a:pt x="1449093" y="91111"/>
                  </a:lnTo>
                  <a:cubicBezTo>
                    <a:pt x="1449093" y="67801"/>
                    <a:pt x="1449093" y="42695"/>
                    <a:pt x="1449093" y="15795"/>
                  </a:cubicBezTo>
                  <a:lnTo>
                    <a:pt x="1520084" y="31589"/>
                  </a:lnTo>
                  <a:lnTo>
                    <a:pt x="1699124" y="31589"/>
                  </a:lnTo>
                  <a:close/>
                  <a:moveTo>
                    <a:pt x="294791" y="2986"/>
                  </a:moveTo>
                  <a:lnTo>
                    <a:pt x="352862" y="46546"/>
                  </a:lnTo>
                  <a:cubicBezTo>
                    <a:pt x="355950" y="49616"/>
                    <a:pt x="357495" y="53206"/>
                    <a:pt x="357495" y="57318"/>
                  </a:cubicBezTo>
                  <a:cubicBezTo>
                    <a:pt x="357495" y="67903"/>
                    <a:pt x="346937" y="70861"/>
                    <a:pt x="325822" y="66192"/>
                  </a:cubicBezTo>
                  <a:cubicBezTo>
                    <a:pt x="286829" y="76647"/>
                    <a:pt x="248934" y="85660"/>
                    <a:pt x="212136" y="93232"/>
                  </a:cubicBezTo>
                  <a:lnTo>
                    <a:pt x="212136" y="158781"/>
                  </a:lnTo>
                  <a:lnTo>
                    <a:pt x="288792" y="152196"/>
                  </a:lnTo>
                  <a:lnTo>
                    <a:pt x="314855" y="109752"/>
                  </a:lnTo>
                  <a:lnTo>
                    <a:pt x="380098" y="144801"/>
                  </a:lnTo>
                  <a:cubicBezTo>
                    <a:pt x="384860" y="144801"/>
                    <a:pt x="387242" y="147164"/>
                    <a:pt x="387242" y="151889"/>
                  </a:cubicBezTo>
                  <a:cubicBezTo>
                    <a:pt x="387242" y="158214"/>
                    <a:pt x="381195" y="162893"/>
                    <a:pt x="369103" y="165925"/>
                  </a:cubicBezTo>
                  <a:lnTo>
                    <a:pt x="212136" y="181273"/>
                  </a:lnTo>
                  <a:lnTo>
                    <a:pt x="212136" y="248078"/>
                  </a:lnTo>
                  <a:lnTo>
                    <a:pt x="306428" y="239735"/>
                  </a:lnTo>
                  <a:lnTo>
                    <a:pt x="335952" y="195561"/>
                  </a:lnTo>
                  <a:lnTo>
                    <a:pt x="406831" y="231837"/>
                  </a:lnTo>
                  <a:cubicBezTo>
                    <a:pt x="406831" y="231837"/>
                    <a:pt x="407008" y="232014"/>
                    <a:pt x="407361" y="232368"/>
                  </a:cubicBezTo>
                  <a:cubicBezTo>
                    <a:pt x="410301" y="232368"/>
                    <a:pt x="411770" y="234972"/>
                    <a:pt x="411770" y="240181"/>
                  </a:cubicBezTo>
                  <a:cubicBezTo>
                    <a:pt x="409687" y="246450"/>
                    <a:pt x="403650" y="250292"/>
                    <a:pt x="393660" y="251706"/>
                  </a:cubicBezTo>
                  <a:lnTo>
                    <a:pt x="212136" y="270570"/>
                  </a:lnTo>
                  <a:lnTo>
                    <a:pt x="212136" y="326325"/>
                  </a:lnTo>
                  <a:cubicBezTo>
                    <a:pt x="210964" y="338380"/>
                    <a:pt x="216899" y="344417"/>
                    <a:pt x="229940" y="344435"/>
                  </a:cubicBezTo>
                  <a:lnTo>
                    <a:pt x="314660" y="344435"/>
                  </a:lnTo>
                  <a:cubicBezTo>
                    <a:pt x="332185" y="344417"/>
                    <a:pt x="344054" y="336371"/>
                    <a:pt x="350267" y="320297"/>
                  </a:cubicBezTo>
                  <a:lnTo>
                    <a:pt x="372508" y="262143"/>
                  </a:lnTo>
                  <a:lnTo>
                    <a:pt x="388693" y="262143"/>
                  </a:lnTo>
                  <a:lnTo>
                    <a:pt x="392432" y="319711"/>
                  </a:lnTo>
                  <a:cubicBezTo>
                    <a:pt x="393511" y="331655"/>
                    <a:pt x="397288" y="339477"/>
                    <a:pt x="403762" y="343179"/>
                  </a:cubicBezTo>
                  <a:cubicBezTo>
                    <a:pt x="413770" y="348909"/>
                    <a:pt x="418775" y="356546"/>
                    <a:pt x="418775" y="366090"/>
                  </a:cubicBezTo>
                  <a:cubicBezTo>
                    <a:pt x="417361" y="391390"/>
                    <a:pt x="392227" y="404655"/>
                    <a:pt x="343375" y="405883"/>
                  </a:cubicBezTo>
                  <a:lnTo>
                    <a:pt x="199774" y="405883"/>
                  </a:lnTo>
                  <a:cubicBezTo>
                    <a:pt x="162325" y="405883"/>
                    <a:pt x="143601" y="387753"/>
                    <a:pt x="143601" y="351495"/>
                  </a:cubicBezTo>
                  <a:lnTo>
                    <a:pt x="143601" y="276318"/>
                  </a:lnTo>
                  <a:lnTo>
                    <a:pt x="2484" y="290327"/>
                  </a:lnTo>
                  <a:lnTo>
                    <a:pt x="0" y="269733"/>
                  </a:lnTo>
                  <a:lnTo>
                    <a:pt x="143601" y="255669"/>
                  </a:lnTo>
                  <a:lnTo>
                    <a:pt x="143601" y="187022"/>
                  </a:lnTo>
                  <a:lnTo>
                    <a:pt x="16492" y="199272"/>
                  </a:lnTo>
                  <a:lnTo>
                    <a:pt x="14009" y="178650"/>
                  </a:lnTo>
                  <a:lnTo>
                    <a:pt x="143601" y="166316"/>
                  </a:lnTo>
                  <a:lnTo>
                    <a:pt x="143601" y="102971"/>
                  </a:lnTo>
                  <a:cubicBezTo>
                    <a:pt x="107101" y="108757"/>
                    <a:pt x="64238" y="113426"/>
                    <a:pt x="15013" y="116979"/>
                  </a:cubicBezTo>
                  <a:lnTo>
                    <a:pt x="12251" y="100543"/>
                  </a:lnTo>
                  <a:cubicBezTo>
                    <a:pt x="98534" y="78870"/>
                    <a:pt x="178157" y="53579"/>
                    <a:pt x="251120" y="24669"/>
                  </a:cubicBezTo>
                  <a:cubicBezTo>
                    <a:pt x="260142" y="20148"/>
                    <a:pt x="271453" y="13916"/>
                    <a:pt x="285053" y="5972"/>
                  </a:cubicBezTo>
                  <a:cubicBezTo>
                    <a:pt x="287043" y="3982"/>
                    <a:pt x="290289" y="2986"/>
                    <a:pt x="294791" y="2986"/>
                  </a:cubicBezTo>
                  <a:close/>
                  <a:moveTo>
                    <a:pt x="1057656" y="893"/>
                  </a:moveTo>
                  <a:lnTo>
                    <a:pt x="1134870" y="20176"/>
                  </a:lnTo>
                  <a:cubicBezTo>
                    <a:pt x="1142572" y="20176"/>
                    <a:pt x="1146423" y="23171"/>
                    <a:pt x="1146423" y="29161"/>
                  </a:cubicBezTo>
                  <a:cubicBezTo>
                    <a:pt x="1147595" y="37459"/>
                    <a:pt x="1139465" y="44174"/>
                    <a:pt x="1122034" y="49309"/>
                  </a:cubicBezTo>
                  <a:cubicBezTo>
                    <a:pt x="1121606" y="50146"/>
                    <a:pt x="1120201" y="53523"/>
                    <a:pt x="1117820" y="59439"/>
                  </a:cubicBezTo>
                  <a:cubicBezTo>
                    <a:pt x="1113151" y="68778"/>
                    <a:pt x="1109849" y="73782"/>
                    <a:pt x="1107914" y="74452"/>
                  </a:cubicBezTo>
                  <a:lnTo>
                    <a:pt x="1255142" y="74452"/>
                  </a:lnTo>
                  <a:lnTo>
                    <a:pt x="1288600" y="30640"/>
                  </a:lnTo>
                  <a:lnTo>
                    <a:pt x="1347620" y="73642"/>
                  </a:lnTo>
                  <a:cubicBezTo>
                    <a:pt x="1351248" y="75428"/>
                    <a:pt x="1353062" y="78144"/>
                    <a:pt x="1353062" y="81791"/>
                  </a:cubicBezTo>
                  <a:cubicBezTo>
                    <a:pt x="1351201" y="91037"/>
                    <a:pt x="1344746" y="95660"/>
                    <a:pt x="1333695" y="95660"/>
                  </a:cubicBezTo>
                  <a:lnTo>
                    <a:pt x="1100742" y="95660"/>
                  </a:lnTo>
                  <a:cubicBezTo>
                    <a:pt x="1088836" y="121853"/>
                    <a:pt x="1068465" y="159433"/>
                    <a:pt x="1039630" y="208397"/>
                  </a:cubicBezTo>
                  <a:lnTo>
                    <a:pt x="1121681" y="208397"/>
                  </a:lnTo>
                  <a:lnTo>
                    <a:pt x="1121267" y="165681"/>
                  </a:lnTo>
                  <a:cubicBezTo>
                    <a:pt x="1120978" y="149901"/>
                    <a:pt x="1120546" y="133192"/>
                    <a:pt x="1119969" y="115556"/>
                  </a:cubicBezTo>
                  <a:lnTo>
                    <a:pt x="1193611" y="124346"/>
                  </a:lnTo>
                  <a:cubicBezTo>
                    <a:pt x="1204178" y="124346"/>
                    <a:pt x="1209461" y="127295"/>
                    <a:pt x="1209461" y="133192"/>
                  </a:cubicBezTo>
                  <a:cubicBezTo>
                    <a:pt x="1209461" y="141434"/>
                    <a:pt x="1202457" y="148475"/>
                    <a:pt x="1188448" y="154317"/>
                  </a:cubicBezTo>
                  <a:lnTo>
                    <a:pt x="1188448" y="208397"/>
                  </a:lnTo>
                  <a:lnTo>
                    <a:pt x="1228855" y="208397"/>
                  </a:lnTo>
                  <a:lnTo>
                    <a:pt x="1262425" y="164586"/>
                  </a:lnTo>
                  <a:lnTo>
                    <a:pt x="1321473" y="209402"/>
                  </a:lnTo>
                  <a:cubicBezTo>
                    <a:pt x="1325026" y="211169"/>
                    <a:pt x="1326803" y="213783"/>
                    <a:pt x="1326803" y="217243"/>
                  </a:cubicBezTo>
                  <a:cubicBezTo>
                    <a:pt x="1326803" y="223922"/>
                    <a:pt x="1320571" y="228042"/>
                    <a:pt x="1308106" y="229605"/>
                  </a:cubicBezTo>
                  <a:lnTo>
                    <a:pt x="1188448" y="229605"/>
                  </a:lnTo>
                  <a:lnTo>
                    <a:pt x="1188448" y="253994"/>
                  </a:lnTo>
                  <a:cubicBezTo>
                    <a:pt x="1188448" y="256338"/>
                    <a:pt x="1188448" y="263538"/>
                    <a:pt x="1188448" y="275593"/>
                  </a:cubicBezTo>
                  <a:cubicBezTo>
                    <a:pt x="1189620" y="309489"/>
                    <a:pt x="1190206" y="338008"/>
                    <a:pt x="1190206" y="361150"/>
                  </a:cubicBezTo>
                  <a:cubicBezTo>
                    <a:pt x="1193704" y="394637"/>
                    <a:pt x="1163287" y="413240"/>
                    <a:pt x="1098956" y="416961"/>
                  </a:cubicBezTo>
                  <a:cubicBezTo>
                    <a:pt x="1100110" y="387158"/>
                    <a:pt x="1082008" y="368666"/>
                    <a:pt x="1044653" y="361485"/>
                  </a:cubicBezTo>
                  <a:lnTo>
                    <a:pt x="1047527" y="346696"/>
                  </a:lnTo>
                  <a:lnTo>
                    <a:pt x="1105291" y="350323"/>
                  </a:lnTo>
                  <a:cubicBezTo>
                    <a:pt x="1116230" y="351421"/>
                    <a:pt x="1121699" y="344993"/>
                    <a:pt x="1121699" y="331041"/>
                  </a:cubicBezTo>
                  <a:lnTo>
                    <a:pt x="1121699" y="229605"/>
                  </a:lnTo>
                  <a:lnTo>
                    <a:pt x="1040104" y="229605"/>
                  </a:lnTo>
                  <a:lnTo>
                    <a:pt x="1023138" y="247102"/>
                  </a:lnTo>
                  <a:cubicBezTo>
                    <a:pt x="1000497" y="235995"/>
                    <a:pt x="981233" y="223689"/>
                    <a:pt x="965346" y="210183"/>
                  </a:cubicBezTo>
                  <a:cubicBezTo>
                    <a:pt x="961030" y="202407"/>
                    <a:pt x="962667" y="196677"/>
                    <a:pt x="970257" y="192993"/>
                  </a:cubicBezTo>
                  <a:cubicBezTo>
                    <a:pt x="978331" y="188938"/>
                    <a:pt x="984452" y="182966"/>
                    <a:pt x="988619" y="175078"/>
                  </a:cubicBezTo>
                  <a:cubicBezTo>
                    <a:pt x="1008580" y="136829"/>
                    <a:pt x="1022589" y="110356"/>
                    <a:pt x="1030644" y="95660"/>
                  </a:cubicBezTo>
                  <a:lnTo>
                    <a:pt x="934343" y="95660"/>
                  </a:lnTo>
                  <a:lnTo>
                    <a:pt x="934343" y="74452"/>
                  </a:lnTo>
                  <a:lnTo>
                    <a:pt x="1038486" y="74452"/>
                  </a:lnTo>
                  <a:cubicBezTo>
                    <a:pt x="1037927" y="75010"/>
                    <a:pt x="1037648" y="74852"/>
                    <a:pt x="1037648" y="73977"/>
                  </a:cubicBezTo>
                  <a:cubicBezTo>
                    <a:pt x="1038820" y="71633"/>
                    <a:pt x="1039406" y="69931"/>
                    <a:pt x="1039406" y="68871"/>
                  </a:cubicBezTo>
                  <a:cubicBezTo>
                    <a:pt x="1047573" y="47923"/>
                    <a:pt x="1053657" y="25264"/>
                    <a:pt x="1057656" y="893"/>
                  </a:cubicBezTo>
                  <a:close/>
                  <a:moveTo>
                    <a:pt x="797319" y="0"/>
                  </a:moveTo>
                  <a:lnTo>
                    <a:pt x="855585" y="35691"/>
                  </a:lnTo>
                  <a:cubicBezTo>
                    <a:pt x="860738" y="37403"/>
                    <a:pt x="863315" y="40714"/>
                    <a:pt x="863315" y="45626"/>
                  </a:cubicBezTo>
                  <a:cubicBezTo>
                    <a:pt x="863315" y="54369"/>
                    <a:pt x="854441" y="60639"/>
                    <a:pt x="836693" y="64434"/>
                  </a:cubicBezTo>
                  <a:cubicBezTo>
                    <a:pt x="820917" y="89232"/>
                    <a:pt x="802946" y="109863"/>
                    <a:pt x="782780" y="126328"/>
                  </a:cubicBezTo>
                  <a:cubicBezTo>
                    <a:pt x="811355" y="132076"/>
                    <a:pt x="849288" y="135574"/>
                    <a:pt x="896578" y="136820"/>
                  </a:cubicBezTo>
                  <a:lnTo>
                    <a:pt x="896578" y="150996"/>
                  </a:lnTo>
                  <a:cubicBezTo>
                    <a:pt x="883072" y="155907"/>
                    <a:pt x="871454" y="174520"/>
                    <a:pt x="861724" y="206834"/>
                  </a:cubicBezTo>
                  <a:cubicBezTo>
                    <a:pt x="805318" y="198537"/>
                    <a:pt x="762000" y="184529"/>
                    <a:pt x="731769" y="164809"/>
                  </a:cubicBezTo>
                  <a:cubicBezTo>
                    <a:pt x="697018" y="186798"/>
                    <a:pt x="646323" y="204304"/>
                    <a:pt x="579686" y="217327"/>
                  </a:cubicBezTo>
                  <a:lnTo>
                    <a:pt x="578191" y="213086"/>
                  </a:lnTo>
                  <a:lnTo>
                    <a:pt x="567379" y="248943"/>
                  </a:lnTo>
                  <a:cubicBezTo>
                    <a:pt x="560384" y="269965"/>
                    <a:pt x="556887" y="287806"/>
                    <a:pt x="556887" y="302466"/>
                  </a:cubicBezTo>
                  <a:cubicBezTo>
                    <a:pt x="556887" y="315265"/>
                    <a:pt x="559222" y="329822"/>
                    <a:pt x="563891" y="346137"/>
                  </a:cubicBezTo>
                  <a:cubicBezTo>
                    <a:pt x="563891" y="347384"/>
                    <a:pt x="563891" y="349151"/>
                    <a:pt x="563891" y="351439"/>
                  </a:cubicBezTo>
                  <a:cubicBezTo>
                    <a:pt x="566217" y="359588"/>
                    <a:pt x="567379" y="367383"/>
                    <a:pt x="567379" y="374824"/>
                  </a:cubicBezTo>
                  <a:cubicBezTo>
                    <a:pt x="565984" y="400032"/>
                    <a:pt x="551892" y="413305"/>
                    <a:pt x="525103" y="414645"/>
                  </a:cubicBezTo>
                  <a:cubicBezTo>
                    <a:pt x="503151" y="413287"/>
                    <a:pt x="491496" y="401055"/>
                    <a:pt x="490138" y="377949"/>
                  </a:cubicBezTo>
                  <a:cubicBezTo>
                    <a:pt x="490138" y="374024"/>
                    <a:pt x="491328" y="369076"/>
                    <a:pt x="493710" y="363104"/>
                  </a:cubicBezTo>
                  <a:cubicBezTo>
                    <a:pt x="494826" y="357523"/>
                    <a:pt x="495384" y="353504"/>
                    <a:pt x="495384" y="351049"/>
                  </a:cubicBezTo>
                  <a:cubicBezTo>
                    <a:pt x="498881" y="339366"/>
                    <a:pt x="500630" y="328278"/>
                    <a:pt x="500630" y="317786"/>
                  </a:cubicBezTo>
                  <a:cubicBezTo>
                    <a:pt x="502974" y="302921"/>
                    <a:pt x="491886" y="290764"/>
                    <a:pt x="467367" y="281313"/>
                  </a:cubicBezTo>
                  <a:lnTo>
                    <a:pt x="470130" y="265603"/>
                  </a:lnTo>
                  <a:cubicBezTo>
                    <a:pt x="496026" y="270272"/>
                    <a:pt x="510908" y="267138"/>
                    <a:pt x="514778" y="256199"/>
                  </a:cubicBezTo>
                  <a:lnTo>
                    <a:pt x="542074" y="199517"/>
                  </a:lnTo>
                  <a:lnTo>
                    <a:pt x="532852" y="207351"/>
                  </a:lnTo>
                  <a:cubicBezTo>
                    <a:pt x="529025" y="209411"/>
                    <a:pt x="524619" y="210774"/>
                    <a:pt x="519633" y="211439"/>
                  </a:cubicBezTo>
                  <a:cubicBezTo>
                    <a:pt x="504155" y="212667"/>
                    <a:pt x="494975" y="206211"/>
                    <a:pt x="492091" y="192072"/>
                  </a:cubicBezTo>
                  <a:cubicBezTo>
                    <a:pt x="481785" y="163516"/>
                    <a:pt x="470623" y="141099"/>
                    <a:pt x="458605" y="124821"/>
                  </a:cubicBezTo>
                  <a:lnTo>
                    <a:pt x="462260" y="114998"/>
                  </a:lnTo>
                  <a:cubicBezTo>
                    <a:pt x="521847" y="127351"/>
                    <a:pt x="551641" y="145675"/>
                    <a:pt x="551641" y="169971"/>
                  </a:cubicBezTo>
                  <a:lnTo>
                    <a:pt x="549158" y="184806"/>
                  </a:lnTo>
                  <a:lnTo>
                    <a:pt x="603014" y="72973"/>
                  </a:lnTo>
                  <a:lnTo>
                    <a:pt x="618167" y="80507"/>
                  </a:lnTo>
                  <a:lnTo>
                    <a:pt x="582851" y="197631"/>
                  </a:lnTo>
                  <a:lnTo>
                    <a:pt x="645612" y="167955"/>
                  </a:lnTo>
                  <a:cubicBezTo>
                    <a:pt x="665750" y="156947"/>
                    <a:pt x="682219" y="146187"/>
                    <a:pt x="695018" y="135676"/>
                  </a:cubicBezTo>
                  <a:cubicBezTo>
                    <a:pt x="672340" y="117593"/>
                    <a:pt x="651393" y="88776"/>
                    <a:pt x="632176" y="49225"/>
                  </a:cubicBezTo>
                  <a:lnTo>
                    <a:pt x="593443" y="49225"/>
                  </a:lnTo>
                  <a:lnTo>
                    <a:pt x="593443" y="29803"/>
                  </a:lnTo>
                  <a:lnTo>
                    <a:pt x="769302" y="29803"/>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7" name="图片 1"/>
          <p:cNvPicPr>
            <a:picLocks noChangeAspect="1"/>
          </p:cNvPicPr>
          <p:nvPr/>
        </p:nvPicPr>
        <p:blipFill rotWithShape="1">
          <a:blip r:embed="rId2"/>
          <a:srcRect l="14511" t="18447" r="15468" b="24114"/>
          <a:stretch>
            <a:fillRect/>
          </a:stretch>
        </p:blipFill>
        <p:spPr>
          <a:xfrm flipH="1">
            <a:off x="0" y="940836"/>
            <a:ext cx="12192000" cy="5938068"/>
          </a:xfrm>
          <a:prstGeom prst="rect">
            <a:avLst/>
          </a:prstGeom>
        </p:spPr>
      </p:pic>
      <p:sp>
        <p:nvSpPr>
          <p:cNvPr id="1049174" name="矩形 2"/>
          <p:cNvSpPr/>
          <p:nvPr/>
        </p:nvSpPr>
        <p:spPr>
          <a:xfrm>
            <a:off x="0" y="-32149"/>
            <a:ext cx="12198111" cy="6911053"/>
          </a:xfrm>
          <a:prstGeom prst="rect">
            <a:avLst/>
          </a:prstGeom>
          <a:gradFill>
            <a:gsLst>
              <a:gs pos="0">
                <a:srgbClr val="9D211B"/>
              </a:gs>
              <a:gs pos="24000">
                <a:srgbClr val="C93A3C"/>
              </a:gs>
              <a:gs pos="32000">
                <a:srgbClr val="A51F20"/>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5" name="组合 2"/>
          <p:cNvGrpSpPr/>
          <p:nvPr/>
        </p:nvGrpSpPr>
        <p:grpSpPr>
          <a:xfrm>
            <a:off x="1245949" y="2148300"/>
            <a:ext cx="9801703" cy="3390651"/>
            <a:chOff x="1245949" y="2148300"/>
            <a:chExt cx="9801703" cy="3390651"/>
          </a:xfrm>
        </p:grpSpPr>
        <p:sp>
          <p:nvSpPr>
            <p:cNvPr id="1049175" name="图文框 3"/>
            <p:cNvSpPr/>
            <p:nvPr/>
          </p:nvSpPr>
          <p:spPr>
            <a:xfrm>
              <a:off x="1245949" y="2148300"/>
              <a:ext cx="9801703" cy="3390651"/>
            </a:xfrm>
            <a:prstGeom prst="frame">
              <a:avLst>
                <a:gd name="adj1" fmla="val 625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76" name="矩形 4"/>
            <p:cNvSpPr/>
            <p:nvPr/>
          </p:nvSpPr>
          <p:spPr>
            <a:xfrm>
              <a:off x="1510475" y="2412284"/>
              <a:ext cx="9272650" cy="284288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77" name="矩形 5"/>
          <p:cNvSpPr/>
          <p:nvPr/>
        </p:nvSpPr>
        <p:spPr>
          <a:xfrm>
            <a:off x="1914372" y="2906995"/>
            <a:ext cx="8340327" cy="2144177"/>
          </a:xfrm>
          <a:prstGeom prst="rect">
            <a:avLst/>
          </a:prstGeom>
        </p:spPr>
        <p:txBody>
          <a:bodyPr wrap="square">
            <a:spAutoFit/>
          </a:bodyPr>
          <a:lstStyle/>
          <a:p>
            <a:pPr algn="just" fontAlgn="auto">
              <a:lnSpc>
                <a:spcPct val="150000"/>
              </a:lnSpc>
            </a:pPr>
            <a:r>
              <a:rPr lang="zh-CN" altLang="en-US" sz="2000" b="1" dirty="0" smtClean="0">
                <a:latin typeface="楷体" panose="02010609060101010101" pitchFamily="49" charset="-122"/>
                <a:ea typeface="楷体" panose="02010609060101010101" pitchFamily="49" charset="-122"/>
                <a:cs typeface="微软雅黑" panose="020B0503020204020204" pitchFamily="34" charset="-122"/>
              </a:rPr>
              <a:t>    </a:t>
            </a:r>
            <a:r>
              <a:rPr lang="zh-CN" altLang="en-US" sz="2200" b="1" dirty="0" smtClean="0">
                <a:latin typeface="楷体" panose="02010609060101010101" pitchFamily="49" charset="-122"/>
                <a:ea typeface="楷体" panose="02010609060101010101" pitchFamily="49" charset="-122"/>
                <a:cs typeface="微软雅黑" panose="020B0503020204020204" pitchFamily="34" charset="-122"/>
              </a:rPr>
              <a:t>“实事”</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就是客观存在着的一切事物，“是”就是客观事物的内部联系，即规律性，“求”就是我们去研究。</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改造我们的学习</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p>
          <a:p>
            <a:pPr algn="r" fontAlgn="auto">
              <a:lnSpc>
                <a:spcPct val="15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1941</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5</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p>
        </p:txBody>
      </p:sp>
      <p:sp>
        <p:nvSpPr>
          <p:cNvPr id="1049178"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9179" name="矩形 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6" name="组合 10"/>
          <p:cNvGrpSpPr/>
          <p:nvPr/>
        </p:nvGrpSpPr>
        <p:grpSpPr>
          <a:xfrm>
            <a:off x="4595980" y="956892"/>
            <a:ext cx="3000040" cy="670202"/>
            <a:chOff x="9003189" y="740677"/>
            <a:chExt cx="2076410" cy="670202"/>
          </a:xfrm>
        </p:grpSpPr>
        <p:sp>
          <p:nvSpPr>
            <p:cNvPr id="1049180" name="对角圆角矩形 56"/>
            <p:cNvSpPr/>
            <p:nvPr/>
          </p:nvSpPr>
          <p:spPr>
            <a:xfrm>
              <a:off x="9003189" y="740677"/>
              <a:ext cx="2076410"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81" name="矩形 12"/>
            <p:cNvSpPr/>
            <p:nvPr/>
          </p:nvSpPr>
          <p:spPr>
            <a:xfrm>
              <a:off x="9056055" y="868358"/>
              <a:ext cx="2023544"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第一，关于</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实事求是。</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182" name="文本框 13"/>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二、如何准确理解毛泽东思想的主要内容和活的灵魂？</a:t>
            </a:r>
          </a:p>
        </p:txBody>
      </p:sp>
      <p:sp>
        <p:nvSpPr>
          <p:cNvPr id="1049183" name="矩形 14"/>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5" name="矩形 14"/>
          <p:cNvSpPr/>
          <p:nvPr/>
        </p:nvSpPr>
        <p:spPr>
          <a:xfrm flipH="1">
            <a:off x="0" y="3287193"/>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28" name="组合 15"/>
          <p:cNvGrpSpPr/>
          <p:nvPr/>
        </p:nvGrpSpPr>
        <p:grpSpPr>
          <a:xfrm>
            <a:off x="-342900" y="1734207"/>
            <a:ext cx="11734800" cy="3810987"/>
            <a:chOff x="3751729" y="1842443"/>
            <a:chExt cx="5803900" cy="3316105"/>
          </a:xfrm>
        </p:grpSpPr>
        <p:sp>
          <p:nvSpPr>
            <p:cNvPr id="1049186"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87"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88"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89" name="矩形 16"/>
          <p:cNvSpPr/>
          <p:nvPr/>
        </p:nvSpPr>
        <p:spPr>
          <a:xfrm>
            <a:off x="4994192" y="2140545"/>
            <a:ext cx="6096000" cy="3000821"/>
          </a:xfrm>
          <a:prstGeom prst="rect">
            <a:avLst/>
          </a:prstGeom>
        </p:spPr>
        <p:txBody>
          <a:bodyPr>
            <a:spAutoFit/>
          </a:bodyPr>
          <a:lstStyle/>
          <a:p>
            <a:pPr algn="just" fontAlgn="auto">
              <a:lnSpc>
                <a:spcPct val="150000"/>
              </a:lnSpc>
            </a:pPr>
            <a:r>
              <a:rPr lang="zh-CN" altLang="en-US" b="1" dirty="0" smtClean="0">
                <a:solidFill>
                  <a:srgbClr val="AF1E22"/>
                </a:solidFill>
                <a:latin typeface="微软雅黑" panose="020B0503020204020204" pitchFamily="34" charset="-122"/>
                <a:ea typeface="微软雅黑" panose="020B0503020204020204" pitchFamily="34" charset="-122"/>
              </a:rPr>
              <a:t>       实事求是</a:t>
            </a:r>
            <a:r>
              <a:rPr lang="zh-CN" altLang="en-US" dirty="0">
                <a:latin typeface="微软雅黑" panose="020B0503020204020204" pitchFamily="34" charset="-122"/>
                <a:ea typeface="微软雅黑" panose="020B0503020204020204" pitchFamily="34" charset="-122"/>
              </a:rPr>
              <a:t>就是一切从实际出发，理论联系实际，坚持在实践中检验真理和发展真理。</a:t>
            </a:r>
            <a:endParaRPr lang="en-US" altLang="zh-CN" dirty="0">
              <a:latin typeface="微软雅黑" panose="020B0503020204020204" pitchFamily="34" charset="-122"/>
              <a:ea typeface="微软雅黑" panose="020B0503020204020204" pitchFamily="34" charset="-122"/>
            </a:endParaRPr>
          </a:p>
          <a:p>
            <a:pPr algn="just" fontAlgn="auto">
              <a:lnSpc>
                <a:spcPct val="150000"/>
              </a:lnSpc>
            </a:pPr>
            <a:r>
              <a:rPr lang="zh-CN" altLang="en-US" b="1" dirty="0" smtClean="0">
                <a:solidFill>
                  <a:srgbClr val="AF1E22"/>
                </a:solidFill>
                <a:latin typeface="微软雅黑" panose="020B0503020204020204" pitchFamily="34" charset="-122"/>
                <a:ea typeface="微软雅黑" panose="020B0503020204020204" pitchFamily="34" charset="-122"/>
              </a:rPr>
              <a:t>       实事求是</a:t>
            </a:r>
            <a:r>
              <a:rPr lang="zh-CN" altLang="en-US" dirty="0">
                <a:latin typeface="微软雅黑" panose="020B0503020204020204" pitchFamily="34" charset="-122"/>
                <a:ea typeface="微软雅黑" panose="020B0503020204020204" pitchFamily="34" charset="-122"/>
              </a:rPr>
              <a:t>是马克思主义的根本观点，是中国共产党人认识世界、改造世界的根本要求，是党的基本思想方法、工作方法和领导方法。</a:t>
            </a:r>
            <a:endParaRPr lang="en-US" altLang="zh-CN" dirty="0">
              <a:latin typeface="微软雅黑" panose="020B0503020204020204" pitchFamily="34" charset="-122"/>
              <a:ea typeface="微软雅黑" panose="020B0503020204020204" pitchFamily="34" charset="-122"/>
            </a:endParaRPr>
          </a:p>
          <a:p>
            <a:pPr algn="just" fontAlgn="auto">
              <a:lnSpc>
                <a:spcPct val="150000"/>
              </a:lnSpc>
            </a:pPr>
            <a:r>
              <a:rPr lang="zh-CN" altLang="en-US" b="1" dirty="0" smtClean="0">
                <a:latin typeface="微软雅黑" panose="020B0503020204020204" pitchFamily="34" charset="-122"/>
                <a:ea typeface="微软雅黑" panose="020B0503020204020204" pitchFamily="34" charset="-122"/>
              </a:rPr>
              <a:t>       实事求是</a:t>
            </a:r>
            <a:r>
              <a:rPr lang="zh-CN" altLang="en-US" b="1" dirty="0">
                <a:latin typeface="微软雅黑" panose="020B0503020204020204" pitchFamily="34" charset="-122"/>
                <a:ea typeface="微软雅黑" panose="020B0503020204020204" pitchFamily="34" charset="-122"/>
              </a:rPr>
              <a:t>既是党的思想路线的核心，也是马克思主义中国化理论成果的精髓。</a:t>
            </a:r>
            <a:r>
              <a:rPr lang="en-US" altLang="zh-CN" b="1"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2097208" name="图片 2"/>
          <p:cNvPicPr>
            <a:picLocks noChangeAspect="1"/>
          </p:cNvPicPr>
          <p:nvPr/>
        </p:nvPicPr>
        <p:blipFill>
          <a:blip r:embed="rId3"/>
          <a:stretch>
            <a:fillRect/>
          </a:stretch>
        </p:blipFill>
        <p:spPr>
          <a:xfrm>
            <a:off x="-345462" y="1075591"/>
            <a:ext cx="5339654" cy="5022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9" name="图片 1"/>
          <p:cNvPicPr>
            <a:picLocks noChangeAspect="1"/>
          </p:cNvPicPr>
          <p:nvPr/>
        </p:nvPicPr>
        <p:blipFill rotWithShape="1">
          <a:blip r:embed="rId2"/>
          <a:srcRect l="14511" t="18447" r="15468" b="24114"/>
          <a:stretch>
            <a:fillRect/>
          </a:stretch>
        </p:blipFill>
        <p:spPr>
          <a:xfrm flipH="1">
            <a:off x="0" y="940836"/>
            <a:ext cx="12192000" cy="5938068"/>
          </a:xfrm>
          <a:prstGeom prst="rect">
            <a:avLst/>
          </a:prstGeom>
        </p:spPr>
      </p:pic>
      <p:sp>
        <p:nvSpPr>
          <p:cNvPr id="1049196" name="矩形 2"/>
          <p:cNvSpPr/>
          <p:nvPr/>
        </p:nvSpPr>
        <p:spPr>
          <a:xfrm>
            <a:off x="0" y="-32149"/>
            <a:ext cx="12198111" cy="6911053"/>
          </a:xfrm>
          <a:prstGeom prst="rect">
            <a:avLst/>
          </a:prstGeom>
          <a:gradFill>
            <a:gsLst>
              <a:gs pos="0">
                <a:srgbClr val="9D211B"/>
              </a:gs>
              <a:gs pos="24000">
                <a:srgbClr val="C93A3C"/>
              </a:gs>
              <a:gs pos="32000">
                <a:srgbClr val="A51F20"/>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2" name="组合 2"/>
          <p:cNvGrpSpPr/>
          <p:nvPr/>
        </p:nvGrpSpPr>
        <p:grpSpPr>
          <a:xfrm>
            <a:off x="1245949" y="1517679"/>
            <a:ext cx="9801703" cy="3831147"/>
            <a:chOff x="1245949" y="1517679"/>
            <a:chExt cx="9801703" cy="3831147"/>
          </a:xfrm>
        </p:grpSpPr>
        <p:sp>
          <p:nvSpPr>
            <p:cNvPr id="1049197" name="图文框 3"/>
            <p:cNvSpPr/>
            <p:nvPr/>
          </p:nvSpPr>
          <p:spPr>
            <a:xfrm>
              <a:off x="1245949" y="1517679"/>
              <a:ext cx="9801703" cy="3831147"/>
            </a:xfrm>
            <a:prstGeom prst="frame">
              <a:avLst>
                <a:gd name="adj1" fmla="val 625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98" name="矩形 4"/>
            <p:cNvSpPr/>
            <p:nvPr/>
          </p:nvSpPr>
          <p:spPr>
            <a:xfrm>
              <a:off x="1510475" y="1781662"/>
              <a:ext cx="9272650" cy="3305345"/>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99" name="矩形 5"/>
          <p:cNvSpPr/>
          <p:nvPr/>
        </p:nvSpPr>
        <p:spPr>
          <a:xfrm>
            <a:off x="1914372" y="2276374"/>
            <a:ext cx="8340327" cy="2415541"/>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无产阶级的最尖锐最有效的武器只有一个，那就是严肃的战斗的科学态度。共产党不靠吓人吃饭，而是靠马克思列宁主义的真理吃饭，靠实事求是吃饭，靠科学吃饭。</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反对党八股</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1942</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8</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p>
        </p:txBody>
      </p:sp>
      <p:sp>
        <p:nvSpPr>
          <p:cNvPr id="1049200" name="文本框 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9201" name="矩形 7"/>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02" name="文本框 11"/>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二、如何准确理解毛泽东思想的主要内容和活的灵魂？</a:t>
            </a:r>
          </a:p>
        </p:txBody>
      </p:sp>
      <p:sp>
        <p:nvSpPr>
          <p:cNvPr id="1049203" name="矩形 12"/>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0" name="Picture 4" descr="https://hbimg.huabanimg.com/fdb35ec1312b046b48dbabe993a461590724bcd81b844-JnjOQz"/>
          <p:cNvPicPr>
            <a:picLocks noChangeAspect="1" noChangeArrowheads="1"/>
          </p:cNvPicPr>
          <p:nvPr/>
        </p:nvPicPr>
        <p:blipFill rotWithShape="1">
          <a:blip r:embed="rId3"/>
          <a:srcRect t="3230" b="37578"/>
          <a:stretch>
            <a:fillRect/>
          </a:stretch>
        </p:blipFill>
        <p:spPr bwMode="auto">
          <a:xfrm flipH="1">
            <a:off x="0" y="16619"/>
            <a:ext cx="12210249" cy="6512828"/>
          </a:xfrm>
          <a:prstGeom prst="rect">
            <a:avLst/>
          </a:prstGeom>
          <a:noFill/>
        </p:spPr>
      </p:pic>
      <p:grpSp>
        <p:nvGrpSpPr>
          <p:cNvPr id="334" name="组合 12"/>
          <p:cNvGrpSpPr/>
          <p:nvPr/>
        </p:nvGrpSpPr>
        <p:grpSpPr>
          <a:xfrm>
            <a:off x="-1749384" y="-86785"/>
            <a:ext cx="13950508" cy="6738187"/>
            <a:chOff x="-1812884" y="665195"/>
            <a:chExt cx="13950508" cy="6956974"/>
          </a:xfrm>
        </p:grpSpPr>
        <p:pic>
          <p:nvPicPr>
            <p:cNvPr id="2097211" name="图片 13"/>
            <p:cNvPicPr>
              <a:picLocks noChangeAspect="1"/>
            </p:cNvPicPr>
            <p:nvPr/>
          </p:nvPicPr>
          <p:blipFill rotWithShape="1">
            <a:blip r:embed="rId4"/>
            <a:srcRect l="-3756" r="2" b="11925"/>
            <a:stretch>
              <a:fillRect/>
            </a:stretch>
          </p:blipFill>
          <p:spPr>
            <a:xfrm>
              <a:off x="-1812884" y="711087"/>
              <a:ext cx="13941384" cy="6865187"/>
            </a:xfrm>
            <a:prstGeom prst="rect">
              <a:avLst/>
            </a:prstGeom>
          </p:spPr>
        </p:pic>
        <p:sp>
          <p:nvSpPr>
            <p:cNvPr id="1049205" name="矩形 14"/>
            <p:cNvSpPr/>
            <p:nvPr/>
          </p:nvSpPr>
          <p:spPr>
            <a:xfrm>
              <a:off x="-54376" y="665195"/>
              <a:ext cx="12192000" cy="6956974"/>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06" name="矩形 15"/>
          <p:cNvSpPr/>
          <p:nvPr/>
        </p:nvSpPr>
        <p:spPr>
          <a:xfrm>
            <a:off x="1021081" y="726014"/>
            <a:ext cx="10670116" cy="6131985"/>
          </a:xfrm>
          <a:prstGeom prst="rect">
            <a:avLst/>
          </a:prstGeom>
          <a:solidFill>
            <a:schemeClr val="bg1"/>
          </a:solidFill>
          <a:ln w="38100">
            <a:gradFill flip="none" rotWithShape="1">
              <a:gsLst>
                <a:gs pos="0">
                  <a:srgbClr val="A51F20"/>
                </a:gs>
                <a:gs pos="86000">
                  <a:srgbClr val="C00000"/>
                </a:gs>
              </a:gsLst>
              <a:lin ang="0" scaled="1"/>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207" name="文本框 16"/>
          <p:cNvSpPr txBox="1"/>
          <p:nvPr/>
        </p:nvSpPr>
        <p:spPr>
          <a:xfrm>
            <a:off x="1982111" y="1424377"/>
            <a:ext cx="8227779" cy="3493264"/>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smtClean="0">
                <a:latin typeface="楷体" panose="02010609060101010101" pitchFamily="49" charset="-122"/>
                <a:ea typeface="楷体" panose="02010609060101010101" pitchFamily="49" charset="-122"/>
                <a:cs typeface="微软雅黑" panose="020B0503020204020204" pitchFamily="34" charset="-122"/>
              </a:rPr>
              <a:t>    实事求是</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是马克思主义的根本观点，是中国共产党人认识世界、改造世界的根本要求，是中国共产党思想路线的核心，是我们党的基本思想方法、工作方法、领导方法。不论过去、现在和将来，我们都要坚持一切从实际出发，理论联系实际，在实践中检验真理和发展真理。</a:t>
            </a:r>
          </a:p>
          <a:p>
            <a:pPr algn="r" fontAlgn="auto">
              <a:lnSpc>
                <a:spcPct val="10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习近平在纪念毛泽东同志诞辰</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120</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周年座谈会上的讲话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00000"/>
              </a:lnSpc>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2013</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12</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26</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p>
        </p:txBody>
      </p:sp>
      <p:pic>
        <p:nvPicPr>
          <p:cNvPr id="2097212" name="图片 17"/>
          <p:cNvPicPr>
            <a:picLocks noChangeAspect="1"/>
          </p:cNvPicPr>
          <p:nvPr/>
        </p:nvPicPr>
        <p:blipFill>
          <a:blip r:embed="rId5" cstate="print">
            <a:duotone>
              <a:schemeClr val="bg2">
                <a:shade val="45000"/>
                <a:satMod val="135000"/>
              </a:schemeClr>
              <a:prstClr val="white"/>
            </a:duotone>
          </a:blip>
          <a:stretch>
            <a:fillRect/>
          </a:stretch>
        </p:blipFill>
        <p:spPr>
          <a:xfrm>
            <a:off x="1786603" y="4505038"/>
            <a:ext cx="9139071" cy="1940801"/>
          </a:xfrm>
          <a:prstGeom prst="rect">
            <a:avLst/>
          </a:prstGeom>
        </p:spPr>
      </p:pic>
      <p:sp>
        <p:nvSpPr>
          <p:cNvPr id="1049208"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13" name="图片 19"/>
          <p:cNvPicPr>
            <a:picLocks noChangeAspect="1"/>
          </p:cNvPicPr>
          <p:nvPr/>
        </p:nvPicPr>
        <p:blipFill rotWithShape="1">
          <a:blip r:embed="rId6"/>
          <a:srcRect t="55323" b="13234"/>
          <a:stretch>
            <a:fillRect/>
          </a:stretch>
        </p:blipFill>
        <p:spPr>
          <a:xfrm>
            <a:off x="0" y="4708841"/>
            <a:ext cx="12192000" cy="2156346"/>
          </a:xfrm>
          <a:prstGeom prst="rect">
            <a:avLst/>
          </a:prstGeom>
        </p:spPr>
      </p:pic>
      <p:sp>
        <p:nvSpPr>
          <p:cNvPr id="1049209"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49210" name="文本框 2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p>
        </p:txBody>
      </p:sp>
      <p:sp>
        <p:nvSpPr>
          <p:cNvPr id="1049211" name="矩形 24"/>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4" name="图片 7"/>
          <p:cNvPicPr>
            <a:picLocks noChangeAspect="1"/>
          </p:cNvPicPr>
          <p:nvPr/>
        </p:nvPicPr>
        <p:blipFill rotWithShape="1">
          <a:blip r:embed="rId4"/>
          <a:srcRect l="14511" t="18447" r="15468" b="24114"/>
          <a:stretch>
            <a:fillRect/>
          </a:stretch>
        </p:blipFill>
        <p:spPr>
          <a:xfrm flipH="1">
            <a:off x="0" y="940836"/>
            <a:ext cx="12192000" cy="5938068"/>
          </a:xfrm>
          <a:prstGeom prst="rect">
            <a:avLst/>
          </a:prstGeom>
        </p:spPr>
      </p:pic>
      <p:sp>
        <p:nvSpPr>
          <p:cNvPr id="1049218" name="矩形 9"/>
          <p:cNvSpPr/>
          <p:nvPr/>
        </p:nvSpPr>
        <p:spPr>
          <a:xfrm>
            <a:off x="0" y="-32149"/>
            <a:ext cx="12198111" cy="6911053"/>
          </a:xfrm>
          <a:prstGeom prst="rect">
            <a:avLst/>
          </a:prstGeom>
          <a:gradFill>
            <a:gsLst>
              <a:gs pos="0">
                <a:srgbClr val="9D211B"/>
              </a:gs>
              <a:gs pos="24000">
                <a:srgbClr val="C93A3C"/>
              </a:gs>
              <a:gs pos="32000">
                <a:srgbClr val="A51F20"/>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8" name="组合 2"/>
          <p:cNvGrpSpPr/>
          <p:nvPr/>
        </p:nvGrpSpPr>
        <p:grpSpPr>
          <a:xfrm>
            <a:off x="585549" y="1994526"/>
            <a:ext cx="6447623" cy="3390651"/>
            <a:chOff x="585549" y="1994526"/>
            <a:chExt cx="6447623" cy="3390651"/>
          </a:xfrm>
        </p:grpSpPr>
        <p:sp>
          <p:nvSpPr>
            <p:cNvPr id="1049219" name="图文框 10"/>
            <p:cNvSpPr/>
            <p:nvPr/>
          </p:nvSpPr>
          <p:spPr>
            <a:xfrm>
              <a:off x="585549" y="1994526"/>
              <a:ext cx="6447623" cy="3390651"/>
            </a:xfrm>
            <a:prstGeom prst="frame">
              <a:avLst>
                <a:gd name="adj1" fmla="val 625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20" name="矩形 13"/>
            <p:cNvSpPr/>
            <p:nvPr/>
          </p:nvSpPr>
          <p:spPr>
            <a:xfrm>
              <a:off x="850075" y="2272365"/>
              <a:ext cx="5920634" cy="284288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21" name="矩形 14"/>
          <p:cNvSpPr/>
          <p:nvPr/>
        </p:nvSpPr>
        <p:spPr>
          <a:xfrm>
            <a:off x="1070825" y="2617762"/>
            <a:ext cx="5287883" cy="2072640"/>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在我党的一切实际工作中，凡属正确的领导，必须是从群众中来，到群众中去。</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关于领导方法的若干问题</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p>
          <a:p>
            <a:pPr algn="r" fontAlgn="auto">
              <a:lnSpc>
                <a:spcPct val="15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1943</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6</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p>
        </p:txBody>
      </p:sp>
      <p:sp>
        <p:nvSpPr>
          <p:cNvPr id="1049222"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9223" name="矩形 16"/>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24" name="文本框 17"/>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二、如何准确理解毛泽东思想的主要内容和活的灵魂？</a:t>
            </a:r>
          </a:p>
        </p:txBody>
      </p:sp>
      <p:sp>
        <p:nvSpPr>
          <p:cNvPr id="1049225" name="矩形 18"/>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p>
        </p:txBody>
      </p:sp>
      <p:grpSp>
        <p:nvGrpSpPr>
          <p:cNvPr id="339" name="组合 8"/>
          <p:cNvGrpSpPr/>
          <p:nvPr/>
        </p:nvGrpSpPr>
        <p:grpSpPr>
          <a:xfrm>
            <a:off x="4595980" y="882944"/>
            <a:ext cx="3000040" cy="670202"/>
            <a:chOff x="9003189" y="740677"/>
            <a:chExt cx="2076410" cy="670202"/>
          </a:xfrm>
        </p:grpSpPr>
        <p:sp>
          <p:nvSpPr>
            <p:cNvPr id="1049226" name="对角圆角矩形 56"/>
            <p:cNvSpPr/>
            <p:nvPr/>
          </p:nvSpPr>
          <p:spPr>
            <a:xfrm>
              <a:off x="9003189" y="740677"/>
              <a:ext cx="2076410"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27" name="矩形 12"/>
            <p:cNvSpPr/>
            <p:nvPr/>
          </p:nvSpPr>
          <p:spPr>
            <a:xfrm>
              <a:off x="9056055" y="868358"/>
              <a:ext cx="2023544"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第二，关于</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群众路线。</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228" name="圆角矩形 3"/>
          <p:cNvSpPr/>
          <p:nvPr/>
        </p:nvSpPr>
        <p:spPr>
          <a:xfrm>
            <a:off x="7307566" y="1992880"/>
            <a:ext cx="4431376" cy="3374148"/>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29" name="文本框 6"/>
          <p:cNvSpPr txBox="1">
            <a:spLocks noChangeArrowheads="1"/>
          </p:cNvSpPr>
          <p:nvPr/>
        </p:nvSpPr>
        <p:spPr bwMode="auto">
          <a:xfrm>
            <a:off x="7454557" y="2258689"/>
            <a:ext cx="4137394" cy="2834640"/>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fontAlgn="auto">
              <a:lnSpc>
                <a:spcPct val="150000"/>
              </a:lnSpc>
            </a:pPr>
            <a:r>
              <a:rPr lang="zh-CN" altLang="en-US" sz="2000" b="1" dirty="0">
                <a:solidFill>
                  <a:srgbClr val="AF1E22"/>
                </a:solidFill>
                <a:latin typeface="微软雅黑" panose="020B0503020204020204" pitchFamily="34" charset="-122"/>
                <a:sym typeface="+mn-ea"/>
              </a:rPr>
              <a:t>       群众路线</a:t>
            </a:r>
            <a:r>
              <a:rPr lang="zh-CN" altLang="en-US" sz="2000" dirty="0">
                <a:latin typeface="微软雅黑" panose="020B0503020204020204" pitchFamily="34" charset="-122"/>
                <a:sym typeface="+mn-ea"/>
              </a:rPr>
              <a:t>就是一切为了群众，一切依靠群众，从群众中来，到群众中去，把党的正确主张变为群众的自觉行动，是党的生命线和根本工作路线，是党永葆青春活力和战斗力的重要传家宝。</a:t>
            </a:r>
            <a:endParaRPr lang="zh-CN" altLang="en-US" sz="2000" dirty="0">
              <a:solidFill>
                <a:prstClr val="black"/>
              </a:solidFill>
              <a:latin typeface="Arial" panose="020B0604020202020204"/>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36" name="圆角矩形 9"/>
          <p:cNvSpPr/>
          <p:nvPr/>
        </p:nvSpPr>
        <p:spPr>
          <a:xfrm>
            <a:off x="330200" y="1179468"/>
            <a:ext cx="11569700" cy="4782087"/>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3" name="组合 2"/>
          <p:cNvGrpSpPr/>
          <p:nvPr/>
        </p:nvGrpSpPr>
        <p:grpSpPr>
          <a:xfrm>
            <a:off x="908050" y="1536188"/>
            <a:ext cx="3812245" cy="4156891"/>
            <a:chOff x="908050" y="1536188"/>
            <a:chExt cx="3812245" cy="4156891"/>
          </a:xfrm>
        </p:grpSpPr>
        <p:pic>
          <p:nvPicPr>
            <p:cNvPr id="2097215" name="Picture 4" descr="http://www.people.com.cn/mediafile/pic/20130725/54/14349327057127685038.jpg"/>
            <p:cNvPicPr>
              <a:picLocks noChangeAspect="1" noChangeArrowheads="1"/>
            </p:cNvPicPr>
            <p:nvPr/>
          </p:nvPicPr>
          <p:blipFill>
            <a:blip r:embed="rId3" cstate="print"/>
            <a:srcRect/>
            <a:stretch>
              <a:fillRect/>
            </a:stretch>
          </p:blipFill>
          <p:spPr bwMode="auto">
            <a:xfrm>
              <a:off x="908050" y="1536188"/>
              <a:ext cx="3812245" cy="3748458"/>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
          <p:nvSpPr>
            <p:cNvPr id="1049237" name="矩形 15"/>
            <p:cNvSpPr/>
            <p:nvPr/>
          </p:nvSpPr>
          <p:spPr>
            <a:xfrm>
              <a:off x="1567677" y="5416080"/>
              <a:ext cx="2492990" cy="276999"/>
            </a:xfrm>
            <a:prstGeom prst="rect">
              <a:avLst/>
            </a:prstGeom>
          </p:spPr>
          <p:txBody>
            <a:bodyPr wrap="square">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红军写在包袱皮上的“六项注意”</a:t>
              </a:r>
            </a:p>
          </p:txBody>
        </p:sp>
      </p:grpSp>
      <p:grpSp>
        <p:nvGrpSpPr>
          <p:cNvPr id="344" name="组合 3"/>
          <p:cNvGrpSpPr/>
          <p:nvPr/>
        </p:nvGrpSpPr>
        <p:grpSpPr>
          <a:xfrm>
            <a:off x="4929078" y="1545141"/>
            <a:ext cx="6677684" cy="4147938"/>
            <a:chOff x="4929078" y="1545141"/>
            <a:chExt cx="6677684" cy="4147938"/>
          </a:xfrm>
        </p:grpSpPr>
        <p:pic>
          <p:nvPicPr>
            <p:cNvPr id="2097216" name="Picture 6" descr="http://image2.sina.com.cn/dy/c/2006-10-16/U1567P1T1D11249220F21DT20061016104146.jpg"/>
            <p:cNvPicPr>
              <a:picLocks noChangeAspect="1" noChangeArrowheads="1"/>
            </p:cNvPicPr>
            <p:nvPr/>
          </p:nvPicPr>
          <p:blipFill>
            <a:blip r:embed="rId4" cstate="print"/>
            <a:srcRect/>
            <a:stretch>
              <a:fillRect/>
            </a:stretch>
          </p:blipFill>
          <p:spPr bwMode="auto">
            <a:xfrm>
              <a:off x="4929078" y="1545141"/>
              <a:ext cx="6677684" cy="3739505"/>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
          <p:nvSpPr>
            <p:cNvPr id="1049238" name="矩形 17"/>
            <p:cNvSpPr/>
            <p:nvPr/>
          </p:nvSpPr>
          <p:spPr>
            <a:xfrm>
              <a:off x="6973834" y="5416080"/>
              <a:ext cx="2672526" cy="276999"/>
            </a:xfrm>
            <a:prstGeom prst="rect">
              <a:avLst/>
            </a:prstGeom>
          </p:spPr>
          <p:txBody>
            <a:bodyPr wrap="square">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红色印迹：八旬翁守护红军标语</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74</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载</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7" name="Picture 4" descr="https://hbimg.huabanimg.com/fdb35ec1312b046b48dbabe993a461590724bcd81b844-JnjOQz"/>
          <p:cNvPicPr>
            <a:picLocks noChangeAspect="1" noChangeArrowheads="1"/>
          </p:cNvPicPr>
          <p:nvPr/>
        </p:nvPicPr>
        <p:blipFill rotWithShape="1">
          <a:blip r:embed="rId4"/>
          <a:srcRect t="3230" b="37578"/>
          <a:stretch>
            <a:fillRect/>
          </a:stretch>
        </p:blipFill>
        <p:spPr bwMode="auto">
          <a:xfrm flipH="1">
            <a:off x="0" y="16619"/>
            <a:ext cx="12210249" cy="6512828"/>
          </a:xfrm>
          <a:prstGeom prst="rect">
            <a:avLst/>
          </a:prstGeom>
          <a:noFill/>
        </p:spPr>
      </p:pic>
      <p:grpSp>
        <p:nvGrpSpPr>
          <p:cNvPr id="348" name="组合 20"/>
          <p:cNvGrpSpPr/>
          <p:nvPr/>
        </p:nvGrpSpPr>
        <p:grpSpPr>
          <a:xfrm>
            <a:off x="-1749384" y="-86785"/>
            <a:ext cx="13950508" cy="6738187"/>
            <a:chOff x="-1812884" y="665195"/>
            <a:chExt cx="13950508" cy="6956974"/>
          </a:xfrm>
        </p:grpSpPr>
        <p:pic>
          <p:nvPicPr>
            <p:cNvPr id="2097218" name="图片 21"/>
            <p:cNvPicPr>
              <a:picLocks noChangeAspect="1"/>
            </p:cNvPicPr>
            <p:nvPr/>
          </p:nvPicPr>
          <p:blipFill rotWithShape="1">
            <a:blip r:embed="rId5"/>
            <a:srcRect l="-3756" r="2" b="11925"/>
            <a:stretch>
              <a:fillRect/>
            </a:stretch>
          </p:blipFill>
          <p:spPr>
            <a:xfrm>
              <a:off x="-1812884" y="711087"/>
              <a:ext cx="13941384" cy="6865187"/>
            </a:xfrm>
            <a:prstGeom prst="rect">
              <a:avLst/>
            </a:prstGeom>
          </p:spPr>
        </p:pic>
        <p:sp>
          <p:nvSpPr>
            <p:cNvPr id="1049245" name="矩形 22"/>
            <p:cNvSpPr/>
            <p:nvPr/>
          </p:nvSpPr>
          <p:spPr>
            <a:xfrm>
              <a:off x="-54376" y="665195"/>
              <a:ext cx="12192000" cy="6956974"/>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46" name="矩形 23"/>
          <p:cNvSpPr/>
          <p:nvPr/>
        </p:nvSpPr>
        <p:spPr>
          <a:xfrm>
            <a:off x="1021081" y="726014"/>
            <a:ext cx="10670116" cy="6131985"/>
          </a:xfrm>
          <a:prstGeom prst="rect">
            <a:avLst/>
          </a:prstGeom>
          <a:solidFill>
            <a:schemeClr val="bg1"/>
          </a:solidFill>
          <a:ln w="38100">
            <a:gradFill flip="none" rotWithShape="1">
              <a:gsLst>
                <a:gs pos="0">
                  <a:srgbClr val="A51F20"/>
                </a:gs>
                <a:gs pos="86000">
                  <a:srgbClr val="C00000"/>
                </a:gs>
              </a:gsLst>
              <a:lin ang="0" scaled="1"/>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247" name="文本框 24"/>
          <p:cNvSpPr txBox="1"/>
          <p:nvPr/>
        </p:nvSpPr>
        <p:spPr>
          <a:xfrm>
            <a:off x="1765042" y="2202139"/>
            <a:ext cx="8661916" cy="247760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smtClean="0">
                <a:latin typeface="楷体" panose="02010609060101010101" pitchFamily="49" charset="-122"/>
                <a:ea typeface="楷体" panose="02010609060101010101" pitchFamily="49" charset="-122"/>
                <a:cs typeface="微软雅黑" panose="020B0503020204020204" pitchFamily="34" charset="-122"/>
              </a:rPr>
              <a:t>    群众路线</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本质上体现的是马克思主义关于人民群众是历史的创造者这一基本原理。只有坚持这一基本原理，我们才能把握历史前进的基本规律。只有按历史规律办事，我们才能无往而不胜。</a:t>
            </a:r>
          </a:p>
          <a:p>
            <a:pPr algn="r" fontAlgn="auto">
              <a:lnSpc>
                <a:spcPct val="10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习近平在纪念毛泽东同志诞辰</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120</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周年座谈会上的</a:t>
            </a:r>
            <a:r>
              <a:rPr lang="zh-CN" altLang="en-US" sz="1800" b="1" dirty="0" smtClean="0">
                <a:latin typeface="楷体" panose="02010609060101010101" pitchFamily="49" charset="-122"/>
                <a:ea typeface="楷体" panose="02010609060101010101" pitchFamily="49" charset="-122"/>
                <a:cs typeface="微软雅黑" panose="020B0503020204020204" pitchFamily="34" charset="-122"/>
              </a:rPr>
              <a:t>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00000"/>
              </a:lnSpc>
              <a:spcAft>
                <a:spcPts val="1200"/>
              </a:spcAft>
            </a:pPr>
            <a:r>
              <a:rPr lang="zh-CN" altLang="en-US" sz="1800" b="1" dirty="0" smtClean="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smtClean="0">
                <a:latin typeface="楷体" panose="02010609060101010101" pitchFamily="49" charset="-122"/>
                <a:ea typeface="楷体" panose="02010609060101010101" pitchFamily="49" charset="-122"/>
                <a:cs typeface="微软雅黑" panose="020B0503020204020204" pitchFamily="34" charset="-122"/>
              </a:rPr>
              <a:t>2013</a:t>
            </a:r>
            <a:r>
              <a:rPr lang="zh-CN" altLang="en-US" sz="1800" b="1" dirty="0" smtClean="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smtClean="0">
                <a:latin typeface="楷体" panose="02010609060101010101" pitchFamily="49" charset="-122"/>
                <a:ea typeface="楷体" panose="02010609060101010101" pitchFamily="49" charset="-122"/>
                <a:cs typeface="微软雅黑" panose="020B0503020204020204" pitchFamily="34" charset="-122"/>
              </a:rPr>
              <a:t>12</a:t>
            </a:r>
            <a:r>
              <a:rPr lang="zh-CN" altLang="en-US" sz="1800" b="1" dirty="0" smtClean="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smtClean="0">
                <a:latin typeface="楷体" panose="02010609060101010101" pitchFamily="49" charset="-122"/>
                <a:ea typeface="楷体" panose="02010609060101010101" pitchFamily="49" charset="-122"/>
                <a:cs typeface="微软雅黑" panose="020B0503020204020204" pitchFamily="34" charset="-122"/>
              </a:rPr>
              <a:t>26</a:t>
            </a:r>
            <a:r>
              <a:rPr lang="zh-CN" altLang="en-US" sz="1800" b="1" dirty="0" smtClean="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2097219" name="图片 25"/>
          <p:cNvPicPr>
            <a:picLocks noChangeAspect="1"/>
          </p:cNvPicPr>
          <p:nvPr/>
        </p:nvPicPr>
        <p:blipFill>
          <a:blip r:embed="rId6" cstate="print">
            <a:duotone>
              <a:schemeClr val="bg2">
                <a:shade val="45000"/>
                <a:satMod val="135000"/>
              </a:schemeClr>
              <a:prstClr val="white"/>
            </a:duotone>
          </a:blip>
          <a:stretch>
            <a:fillRect/>
          </a:stretch>
        </p:blipFill>
        <p:spPr>
          <a:xfrm>
            <a:off x="1786603" y="4505038"/>
            <a:ext cx="9139071" cy="1940801"/>
          </a:xfrm>
          <a:prstGeom prst="rect">
            <a:avLst/>
          </a:prstGeom>
        </p:spPr>
      </p:pic>
      <p:sp>
        <p:nvSpPr>
          <p:cNvPr id="1049248" name="矩形 2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20" name="图片 27"/>
          <p:cNvPicPr>
            <a:picLocks noChangeAspect="1"/>
          </p:cNvPicPr>
          <p:nvPr/>
        </p:nvPicPr>
        <p:blipFill rotWithShape="1">
          <a:blip r:embed="rId7"/>
          <a:srcRect t="55323" b="13234"/>
          <a:stretch>
            <a:fillRect/>
          </a:stretch>
        </p:blipFill>
        <p:spPr>
          <a:xfrm>
            <a:off x="0" y="4708841"/>
            <a:ext cx="12192000" cy="2156346"/>
          </a:xfrm>
          <a:prstGeom prst="rect">
            <a:avLst/>
          </a:prstGeom>
        </p:spPr>
      </p:pic>
      <p:sp>
        <p:nvSpPr>
          <p:cNvPr id="1049249" name="文本框 2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49250" name="文本框 2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p>
        </p:txBody>
      </p:sp>
      <p:sp>
        <p:nvSpPr>
          <p:cNvPr id="1049251" name="矩形 30"/>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2" name="组合 8"/>
          <p:cNvGrpSpPr/>
          <p:nvPr/>
        </p:nvGrpSpPr>
        <p:grpSpPr>
          <a:xfrm>
            <a:off x="4595980" y="665418"/>
            <a:ext cx="3000040" cy="670202"/>
            <a:chOff x="9003189" y="740677"/>
            <a:chExt cx="2076410" cy="670202"/>
          </a:xfrm>
        </p:grpSpPr>
        <p:sp>
          <p:nvSpPr>
            <p:cNvPr id="1049258" name="对角圆角矩形 56"/>
            <p:cNvSpPr/>
            <p:nvPr/>
          </p:nvSpPr>
          <p:spPr>
            <a:xfrm>
              <a:off x="9003189" y="740677"/>
              <a:ext cx="2076410"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59" name="矩形 12"/>
            <p:cNvSpPr/>
            <p:nvPr/>
          </p:nvSpPr>
          <p:spPr>
            <a:xfrm>
              <a:off x="9056055" y="868358"/>
              <a:ext cx="2023544"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第三，关于</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独立自主。</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53" name="组合 3"/>
          <p:cNvGrpSpPr/>
          <p:nvPr/>
        </p:nvGrpSpPr>
        <p:grpSpPr>
          <a:xfrm>
            <a:off x="4906436" y="1493413"/>
            <a:ext cx="6728515" cy="2702070"/>
            <a:chOff x="4906436" y="1493413"/>
            <a:chExt cx="6728515" cy="2702070"/>
          </a:xfrm>
        </p:grpSpPr>
        <p:grpSp>
          <p:nvGrpSpPr>
            <p:cNvPr id="354" name="组合 24"/>
            <p:cNvGrpSpPr/>
            <p:nvPr/>
          </p:nvGrpSpPr>
          <p:grpSpPr>
            <a:xfrm flipH="1">
              <a:off x="4906436" y="1493413"/>
              <a:ext cx="6728515" cy="2702070"/>
              <a:chOff x="5041634" y="2036505"/>
              <a:chExt cx="6556850" cy="3513908"/>
            </a:xfrm>
          </p:grpSpPr>
          <p:sp>
            <p:nvSpPr>
              <p:cNvPr id="1049260" name="矩形 25"/>
              <p:cNvSpPr/>
              <p:nvPr/>
            </p:nvSpPr>
            <p:spPr>
              <a:xfrm flipV="1">
                <a:off x="5041634" y="2130413"/>
                <a:ext cx="6480000" cy="3420000"/>
              </a:xfrm>
              <a:prstGeom prst="rect">
                <a:avLst/>
              </a:prstGeom>
              <a:gradFill>
                <a:gsLst>
                  <a:gs pos="0">
                    <a:srgbClr val="B51317"/>
                  </a:gs>
                  <a:gs pos="100000">
                    <a:srgbClr val="FFFFFF"/>
                  </a:gs>
                </a:gsLst>
                <a:lin ang="5400000" scaled="0"/>
              </a:gradFill>
              <a:ln w="19050">
                <a:gradFill>
                  <a:gsLst>
                    <a:gs pos="0">
                      <a:srgbClr val="B51317"/>
                    </a:gs>
                    <a:gs pos="100000">
                      <a:schemeClr val="bg1">
                        <a:lumMod val="95000"/>
                      </a:schemeClr>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61" name="矩形 26"/>
              <p:cNvSpPr/>
              <p:nvPr/>
            </p:nvSpPr>
            <p:spPr>
              <a:xfrm flipV="1">
                <a:off x="5118484" y="2036505"/>
                <a:ext cx="6480000" cy="3420000"/>
              </a:xfrm>
              <a:prstGeom prst="rect">
                <a:avLst/>
              </a:prstGeom>
              <a:solidFill>
                <a:schemeClr val="bg1"/>
              </a:solidFill>
              <a:ln w="12700">
                <a:gradFill>
                  <a:gsLst>
                    <a:gs pos="0">
                      <a:srgbClr val="FFFFFF"/>
                    </a:gs>
                    <a:gs pos="100000">
                      <a:srgbClr val="B51317"/>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62" name="矩形 16"/>
            <p:cNvSpPr/>
            <p:nvPr/>
          </p:nvSpPr>
          <p:spPr>
            <a:xfrm>
              <a:off x="5229146" y="1665357"/>
              <a:ext cx="6082192" cy="2298065"/>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在原有红军中及一切游击队中，共产党绝对独立领导之保持，是完全必要的；共产党员不许可在这个问题上发生任何原则上的动摇</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中共中央关于共产党参加政府问题的决定草案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1937</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9</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25</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p>
          </p:txBody>
        </p:sp>
      </p:grpSp>
      <p:grpSp>
        <p:nvGrpSpPr>
          <p:cNvPr id="355" name="组合 4"/>
          <p:cNvGrpSpPr/>
          <p:nvPr/>
        </p:nvGrpSpPr>
        <p:grpSpPr>
          <a:xfrm>
            <a:off x="655006" y="4334972"/>
            <a:ext cx="10948417" cy="2029202"/>
            <a:chOff x="655006" y="4334972"/>
            <a:chExt cx="10948417" cy="2029202"/>
          </a:xfrm>
        </p:grpSpPr>
        <p:grpSp>
          <p:nvGrpSpPr>
            <p:cNvPr id="356" name="组合 27"/>
            <p:cNvGrpSpPr/>
            <p:nvPr/>
          </p:nvGrpSpPr>
          <p:grpSpPr>
            <a:xfrm flipH="1">
              <a:off x="655006" y="4334972"/>
              <a:ext cx="10948417" cy="2029202"/>
              <a:chOff x="5060462" y="2036505"/>
              <a:chExt cx="6538022" cy="3550689"/>
            </a:xfrm>
          </p:grpSpPr>
          <p:sp>
            <p:nvSpPr>
              <p:cNvPr id="1049263" name="矩形 28"/>
              <p:cNvSpPr/>
              <p:nvPr/>
            </p:nvSpPr>
            <p:spPr>
              <a:xfrm flipV="1">
                <a:off x="5060462" y="2167194"/>
                <a:ext cx="6480000" cy="3420000"/>
              </a:xfrm>
              <a:prstGeom prst="rect">
                <a:avLst/>
              </a:prstGeom>
              <a:gradFill>
                <a:gsLst>
                  <a:gs pos="0">
                    <a:srgbClr val="B51317"/>
                  </a:gs>
                  <a:gs pos="100000">
                    <a:srgbClr val="FFFFFF"/>
                  </a:gs>
                </a:gsLst>
                <a:lin ang="5400000" scaled="0"/>
              </a:gradFill>
              <a:ln w="19050">
                <a:gradFill>
                  <a:gsLst>
                    <a:gs pos="0">
                      <a:srgbClr val="B51317"/>
                    </a:gs>
                    <a:gs pos="100000">
                      <a:schemeClr val="bg1">
                        <a:lumMod val="95000"/>
                      </a:schemeClr>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64" name="矩形 29"/>
              <p:cNvSpPr/>
              <p:nvPr/>
            </p:nvSpPr>
            <p:spPr>
              <a:xfrm flipV="1">
                <a:off x="5118484" y="2036505"/>
                <a:ext cx="6480000" cy="3420000"/>
              </a:xfrm>
              <a:prstGeom prst="rect">
                <a:avLst/>
              </a:prstGeom>
              <a:solidFill>
                <a:schemeClr val="bg1"/>
              </a:solidFill>
              <a:ln w="12700">
                <a:gradFill>
                  <a:gsLst>
                    <a:gs pos="0">
                      <a:srgbClr val="FFFFFF"/>
                    </a:gs>
                    <a:gs pos="100000">
                      <a:srgbClr val="B51317"/>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65" name="矩形 20"/>
            <p:cNvSpPr/>
            <p:nvPr/>
          </p:nvSpPr>
          <p:spPr>
            <a:xfrm>
              <a:off x="1115008" y="4372075"/>
              <a:ext cx="9931246" cy="1836400"/>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“统一战线中的独立自主”这个原则的说明、实践和坚持，是把抗日民族革命战争引向胜利之途的中心一环</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上海太原失陷以后抗日战争的形势和任务</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1937</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12</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p>
          </p:txBody>
        </p:sp>
      </p:grpSp>
      <p:grpSp>
        <p:nvGrpSpPr>
          <p:cNvPr id="357" name="组合 2"/>
          <p:cNvGrpSpPr/>
          <p:nvPr/>
        </p:nvGrpSpPr>
        <p:grpSpPr>
          <a:xfrm>
            <a:off x="654685" y="1493520"/>
            <a:ext cx="4059555" cy="2690495"/>
            <a:chOff x="654685" y="1493520"/>
            <a:chExt cx="4059555" cy="2690495"/>
          </a:xfrm>
        </p:grpSpPr>
        <p:grpSp>
          <p:nvGrpSpPr>
            <p:cNvPr id="358" name="组合 21"/>
            <p:cNvGrpSpPr/>
            <p:nvPr/>
          </p:nvGrpSpPr>
          <p:grpSpPr>
            <a:xfrm flipH="1">
              <a:off x="654685" y="1493520"/>
              <a:ext cx="4059555" cy="2690495"/>
              <a:chOff x="5010908" y="2036505"/>
              <a:chExt cx="6587576" cy="3527576"/>
            </a:xfrm>
          </p:grpSpPr>
          <p:sp>
            <p:nvSpPr>
              <p:cNvPr id="1049266" name="矩形 22"/>
              <p:cNvSpPr/>
              <p:nvPr/>
            </p:nvSpPr>
            <p:spPr>
              <a:xfrm flipV="1">
                <a:off x="5010908" y="2144081"/>
                <a:ext cx="6480000" cy="3420000"/>
              </a:xfrm>
              <a:prstGeom prst="rect">
                <a:avLst/>
              </a:prstGeom>
              <a:gradFill>
                <a:gsLst>
                  <a:gs pos="0">
                    <a:srgbClr val="B51317"/>
                  </a:gs>
                  <a:gs pos="100000">
                    <a:srgbClr val="FFFFFF"/>
                  </a:gs>
                </a:gsLst>
                <a:lin ang="5400000" scaled="0"/>
              </a:gradFill>
              <a:ln w="19050">
                <a:gradFill>
                  <a:gsLst>
                    <a:gs pos="0">
                      <a:srgbClr val="B51317"/>
                    </a:gs>
                    <a:gs pos="100000">
                      <a:schemeClr val="bg1">
                        <a:lumMod val="95000"/>
                      </a:schemeClr>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67" name="矩形 23"/>
              <p:cNvSpPr/>
              <p:nvPr/>
            </p:nvSpPr>
            <p:spPr>
              <a:xfrm flipV="1">
                <a:off x="5118484" y="2036505"/>
                <a:ext cx="6480000" cy="3420000"/>
              </a:xfrm>
              <a:prstGeom prst="rect">
                <a:avLst/>
              </a:prstGeom>
              <a:solidFill>
                <a:schemeClr val="bg1"/>
              </a:solidFill>
              <a:ln w="12700">
                <a:gradFill>
                  <a:gsLst>
                    <a:gs pos="0">
                      <a:srgbClr val="FFFFFF"/>
                    </a:gs>
                    <a:gs pos="100000">
                      <a:srgbClr val="B51317"/>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68" name="矩形 13"/>
            <p:cNvSpPr/>
            <p:nvPr/>
          </p:nvSpPr>
          <p:spPr>
            <a:xfrm>
              <a:off x="844595" y="1715164"/>
              <a:ext cx="3556158" cy="1836400"/>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中国革命斗争的胜利要靠中国同志了解中国情况</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反对本本主义</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1930</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5</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1" name="图片 3"/>
          <p:cNvPicPr>
            <a:picLocks noChangeAspect="1"/>
          </p:cNvPicPr>
          <p:nvPr/>
        </p:nvPicPr>
        <p:blipFill rotWithShape="1">
          <a:blip r:embed="rId3" cstate="print"/>
          <a:srcRect l="2244"/>
          <a:stretch>
            <a:fillRect/>
          </a:stretch>
        </p:blipFill>
        <p:spPr>
          <a:xfrm>
            <a:off x="5720576" y="0"/>
            <a:ext cx="6471424" cy="6858000"/>
          </a:xfrm>
          <a:prstGeom prst="rect">
            <a:avLst/>
          </a:prstGeom>
        </p:spPr>
      </p:pic>
      <p:sp>
        <p:nvSpPr>
          <p:cNvPr id="1049275" name="矩形 7"/>
          <p:cNvSpPr/>
          <p:nvPr/>
        </p:nvSpPr>
        <p:spPr>
          <a:xfrm flipH="1">
            <a:off x="0" y="3709868"/>
            <a:ext cx="5733143" cy="3148132"/>
          </a:xfrm>
          <a:prstGeom prst="rect">
            <a:avLst/>
          </a:prstGeom>
          <a:gradFill flip="none" rotWithShape="1">
            <a:gsLst>
              <a:gs pos="10000">
                <a:srgbClr val="DA380C">
                  <a:alpha val="85000"/>
                </a:srgbClr>
              </a:gs>
              <a:gs pos="31000">
                <a:srgbClr val="EB6F00">
                  <a:alpha val="61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276" name="文本框 1"/>
          <p:cNvSpPr txBox="1"/>
          <p:nvPr/>
        </p:nvSpPr>
        <p:spPr>
          <a:xfrm>
            <a:off x="585639" y="729112"/>
            <a:ext cx="4784648" cy="2834640"/>
          </a:xfrm>
          <a:prstGeom prst="rect">
            <a:avLst/>
          </a:prstGeom>
          <a:noFill/>
          <a:ln w="9525">
            <a:noFill/>
          </a:ln>
        </p:spPr>
        <p:txBody>
          <a:bodyPr wrap="square">
            <a:spAutoFit/>
          </a:bodyPr>
          <a:lstStyle/>
          <a:p>
            <a:pPr algn="just" fontAlgn="auto">
              <a:lnSpc>
                <a:spcPct val="150000"/>
              </a:lnSpc>
            </a:pPr>
            <a:r>
              <a:rPr lang="zh-CN" altLang="en-US" sz="2000" b="1" dirty="0" smtClean="0">
                <a:solidFill>
                  <a:srgbClr val="AF1E22"/>
                </a:solidFill>
                <a:latin typeface="微软雅黑" panose="020B0503020204020204" pitchFamily="34" charset="-122"/>
                <a:ea typeface="微软雅黑" panose="020B0503020204020204" pitchFamily="34" charset="-122"/>
              </a:rPr>
              <a:t>       独立自主</a:t>
            </a:r>
            <a:r>
              <a:rPr lang="zh-CN" altLang="en-US" sz="2000" b="0" dirty="0">
                <a:latin typeface="微软雅黑" panose="020B0503020204020204" pitchFamily="34" charset="-122"/>
                <a:ea typeface="微软雅黑" panose="020B0503020204020204" pitchFamily="34" charset="-122"/>
              </a:rPr>
              <a:t>就是坚持独立思考，走自己的路，坚定不移地维护民族独立、捍卫国家主权， 既依靠自己的力量，也积极争取外援。这是中华民族的优良传统，是立党立国的重要原则， 也是我们在革命和建设过程中总结出来的重要结论。</a:t>
            </a:r>
          </a:p>
        </p:txBody>
      </p:sp>
      <p:sp>
        <p:nvSpPr>
          <p:cNvPr id="1049277" name="矩形 2"/>
          <p:cNvSpPr/>
          <p:nvPr/>
        </p:nvSpPr>
        <p:spPr>
          <a:xfrm>
            <a:off x="585640" y="3998523"/>
            <a:ext cx="4784648" cy="2308324"/>
          </a:xfrm>
          <a:prstGeom prst="rect">
            <a:avLst/>
          </a:prstGeom>
        </p:spPr>
        <p:txBody>
          <a:bodyPr wrap="square">
            <a:spAutoFit/>
          </a:bodyPr>
          <a:lstStyle/>
          <a:p>
            <a:pPr algn="just" fontAlgn="auto">
              <a:lnSpc>
                <a:spcPct val="150000"/>
              </a:lnSpc>
            </a:pPr>
            <a:r>
              <a:rPr lang="zh-CN" altLang="en-US" sz="2400" dirty="0" smtClean="0">
                <a:solidFill>
                  <a:schemeClr val="bg1"/>
                </a:solidFill>
                <a:effectLst>
                  <a:outerShdw blurRad="38100" dist="38100" dir="2700000" algn="tl">
                    <a:srgbClr val="000000">
                      <a:alpha val="43137"/>
                    </a:srgbClr>
                  </a:outerShdw>
                </a:effectLst>
                <a:latin typeface="方正粗雅宋_GBK" panose="02000000000000000000" pitchFamily="2" charset="-122"/>
                <a:ea typeface="方正粗雅宋_GBK" panose="02000000000000000000" pitchFamily="2" charset="-122"/>
              </a:rPr>
              <a:t>    坚持</a:t>
            </a:r>
            <a:r>
              <a:rPr lang="zh-CN" altLang="en-US" sz="2400" dirty="0">
                <a:solidFill>
                  <a:schemeClr val="bg1"/>
                </a:solidFill>
                <a:effectLst>
                  <a:outerShdw blurRad="38100" dist="38100" dir="2700000" algn="tl">
                    <a:srgbClr val="000000">
                      <a:alpha val="43137"/>
                    </a:srgbClr>
                  </a:outerShdw>
                </a:effectLst>
                <a:latin typeface="方正粗雅宋_GBK" panose="02000000000000000000" pitchFamily="2" charset="-122"/>
                <a:ea typeface="方正粗雅宋_GBK" panose="02000000000000000000" pitchFamily="2" charset="-122"/>
              </a:rPr>
              <a:t>独立自主，就要坚持中国的事情必须由中国人民自己处理，坚持民族自尊心和自信心，坚定不移走自己的路。</a:t>
            </a:r>
          </a:p>
        </p:txBody>
      </p:sp>
      <p:grpSp>
        <p:nvGrpSpPr>
          <p:cNvPr id="362" name="组合 2"/>
          <p:cNvGrpSpPr/>
          <p:nvPr/>
        </p:nvGrpSpPr>
        <p:grpSpPr>
          <a:xfrm>
            <a:off x="5787035" y="184281"/>
            <a:ext cx="6339626" cy="6552233"/>
            <a:chOff x="5787035" y="184281"/>
            <a:chExt cx="6339626" cy="6552233"/>
          </a:xfrm>
        </p:grpSpPr>
        <p:sp>
          <p:nvSpPr>
            <p:cNvPr id="1049278" name="文本框 10"/>
            <p:cNvSpPr txBox="1"/>
            <p:nvPr/>
          </p:nvSpPr>
          <p:spPr>
            <a:xfrm>
              <a:off x="5787035" y="6238536"/>
              <a:ext cx="3748122" cy="276999"/>
            </a:xfrm>
            <a:prstGeom prst="rect">
              <a:avLst/>
            </a:prstGeom>
          </p:spPr>
          <p:txBody>
            <a:bodyPr vert="horz"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dirty="0">
                  <a:solidFill>
                    <a:schemeClr val="bg1"/>
                  </a:solidFill>
                  <a:effectLst>
                    <a:outerShdw blurRad="38100" dist="38100" dir="2700000" algn="tl">
                      <a:srgbClr val="000000">
                        <a:alpha val="43137"/>
                      </a:srgbClr>
                    </a:outerShdw>
                  </a:effectLst>
                </a:rPr>
                <a:t>1955</a:t>
              </a:r>
              <a:r>
                <a:rPr lang="zh-CN" altLang="en-US" dirty="0">
                  <a:solidFill>
                    <a:schemeClr val="bg1"/>
                  </a:solidFill>
                  <a:effectLst>
                    <a:outerShdw blurRad="38100" dist="38100" dir="2700000" algn="tl">
                      <a:srgbClr val="000000">
                        <a:alpha val="43137"/>
                      </a:srgbClr>
                    </a:outerShdw>
                  </a:effectLst>
                </a:rPr>
                <a:t>年</a:t>
              </a:r>
              <a:r>
                <a:rPr lang="en-US" altLang="zh-CN" dirty="0">
                  <a:solidFill>
                    <a:schemeClr val="bg1"/>
                  </a:solidFill>
                  <a:effectLst>
                    <a:outerShdw blurRad="38100" dist="38100" dir="2700000" algn="tl">
                      <a:srgbClr val="000000">
                        <a:alpha val="43137"/>
                      </a:srgbClr>
                    </a:outerShdw>
                  </a:effectLst>
                </a:rPr>
                <a:t>4</a:t>
              </a:r>
              <a:r>
                <a:rPr lang="zh-CN" altLang="en-US">
                  <a:solidFill>
                    <a:schemeClr val="bg1"/>
                  </a:solidFill>
                  <a:effectLst>
                    <a:outerShdw blurRad="38100" dist="38100" dir="2700000" algn="tl">
                      <a:srgbClr val="000000">
                        <a:alpha val="43137"/>
                      </a:srgbClr>
                    </a:outerShdw>
                  </a:effectLst>
                </a:rPr>
                <a:t>月，万隆会议开幕</a:t>
              </a:r>
              <a:endParaRPr lang="zh-CN" altLang="en-US" dirty="0">
                <a:solidFill>
                  <a:schemeClr val="bg1"/>
                </a:solidFill>
                <a:effectLst>
                  <a:outerShdw blurRad="38100" dist="38100" dir="2700000" algn="tl">
                    <a:srgbClr val="000000">
                      <a:alpha val="43137"/>
                    </a:srgbClr>
                  </a:outerShdw>
                </a:effectLst>
              </a:endParaRPr>
            </a:p>
          </p:txBody>
        </p:sp>
        <p:sp>
          <p:nvSpPr>
            <p:cNvPr id="104927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9280" name="矩形 9"/>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2" name="图片 6"/>
          <p:cNvPicPr preferRelativeResize="0"/>
          <p:nvPr/>
        </p:nvPicPr>
        <p:blipFill rotWithShape="1">
          <a:blip r:embed="rId5" cstate="print"/>
          <a:srcRect t="29937" b="29938"/>
          <a:stretch>
            <a:fillRect/>
          </a:stretch>
        </p:blipFill>
        <p:spPr>
          <a:xfrm>
            <a:off x="0" y="4694321"/>
            <a:ext cx="12192000" cy="2163679"/>
          </a:xfrm>
          <a:prstGeom prst="cube">
            <a:avLst>
              <a:gd name="adj" fmla="val 0"/>
            </a:avLst>
          </a:prstGeom>
          <a:noFill/>
          <a:effectLst>
            <a:outerShdw blurRad="381000" dist="127000" dir="5400000" algn="t" rotWithShape="0">
              <a:prstClr val="black">
                <a:alpha val="15000"/>
              </a:prstClr>
            </a:outerShdw>
          </a:effectLst>
        </p:spPr>
      </p:pic>
      <p:sp>
        <p:nvSpPr>
          <p:cNvPr id="1049289" name="任意多边形: 形状 12"/>
          <p:cNvSpPr/>
          <p:nvPr/>
        </p:nvSpPr>
        <p:spPr>
          <a:xfrm>
            <a:off x="3179322" y="5922783"/>
            <a:ext cx="5833355" cy="286662"/>
          </a:xfrm>
          <a:custGeom>
            <a:avLst/>
            <a:gdLst/>
            <a:ahLst/>
            <a:cxnLst/>
            <a:rect l="l" t="t" r="r" b="b"/>
            <a:pathLst>
              <a:path w="5833355" h="286662">
                <a:moveTo>
                  <a:pt x="1480412" y="220005"/>
                </a:moveTo>
                <a:cubicBezTo>
                  <a:pt x="1498966" y="221766"/>
                  <a:pt x="1509086" y="231546"/>
                  <a:pt x="1510773" y="249343"/>
                </a:cubicBezTo>
                <a:cubicBezTo>
                  <a:pt x="1509000" y="267041"/>
                  <a:pt x="1498445" y="276752"/>
                  <a:pt x="1479110" y="278476"/>
                </a:cubicBezTo>
                <a:cubicBezTo>
                  <a:pt x="1461499" y="276740"/>
                  <a:pt x="1451391" y="267066"/>
                  <a:pt x="1448786" y="249455"/>
                </a:cubicBezTo>
                <a:cubicBezTo>
                  <a:pt x="1450473" y="231583"/>
                  <a:pt x="1461015" y="221766"/>
                  <a:pt x="1480412" y="220005"/>
                </a:cubicBezTo>
                <a:close/>
                <a:moveTo>
                  <a:pt x="2323393" y="211882"/>
                </a:moveTo>
                <a:lnTo>
                  <a:pt x="2316138" y="217010"/>
                </a:lnTo>
                <a:lnTo>
                  <a:pt x="2158380" y="217010"/>
                </a:lnTo>
                <a:lnTo>
                  <a:pt x="2158380" y="245697"/>
                </a:lnTo>
                <a:lnTo>
                  <a:pt x="2323393" y="245697"/>
                </a:lnTo>
                <a:close/>
                <a:moveTo>
                  <a:pt x="5353347" y="210629"/>
                </a:moveTo>
                <a:cubicBezTo>
                  <a:pt x="5414267" y="215429"/>
                  <a:pt x="5451029" y="224526"/>
                  <a:pt x="5463629" y="237920"/>
                </a:cubicBezTo>
                <a:cubicBezTo>
                  <a:pt x="5469211" y="243576"/>
                  <a:pt x="5471585" y="248673"/>
                  <a:pt x="5470755" y="253213"/>
                </a:cubicBezTo>
                <a:cubicBezTo>
                  <a:pt x="5469873" y="269150"/>
                  <a:pt x="5462575" y="277571"/>
                  <a:pt x="5448858" y="278476"/>
                </a:cubicBezTo>
                <a:cubicBezTo>
                  <a:pt x="5441479" y="278476"/>
                  <a:pt x="5434366" y="275475"/>
                  <a:pt x="5427520" y="269472"/>
                </a:cubicBezTo>
                <a:cubicBezTo>
                  <a:pt x="5404451" y="249467"/>
                  <a:pt x="5379151" y="233294"/>
                  <a:pt x="5351617" y="220954"/>
                </a:cubicBezTo>
                <a:close/>
                <a:moveTo>
                  <a:pt x="4246718" y="194388"/>
                </a:moveTo>
                <a:lnTo>
                  <a:pt x="4246718" y="243334"/>
                </a:lnTo>
                <a:lnTo>
                  <a:pt x="4368906" y="243334"/>
                </a:lnTo>
                <a:lnTo>
                  <a:pt x="4368906" y="194388"/>
                </a:lnTo>
                <a:close/>
                <a:moveTo>
                  <a:pt x="2598167" y="194295"/>
                </a:moveTo>
                <a:cubicBezTo>
                  <a:pt x="2669567" y="213606"/>
                  <a:pt x="2702899" y="233344"/>
                  <a:pt x="2698161" y="253510"/>
                </a:cubicBezTo>
                <a:cubicBezTo>
                  <a:pt x="2697318" y="269931"/>
                  <a:pt x="2688897" y="279034"/>
                  <a:pt x="2672897" y="280820"/>
                </a:cubicBezTo>
                <a:cubicBezTo>
                  <a:pt x="2664278" y="281601"/>
                  <a:pt x="2657277" y="277137"/>
                  <a:pt x="2651894" y="267426"/>
                </a:cubicBezTo>
                <a:cubicBezTo>
                  <a:pt x="2635089" y="242249"/>
                  <a:pt x="2615474" y="221419"/>
                  <a:pt x="2593051" y="204936"/>
                </a:cubicBezTo>
                <a:close/>
                <a:moveTo>
                  <a:pt x="2527120" y="190798"/>
                </a:moveTo>
                <a:lnTo>
                  <a:pt x="2573722" y="213308"/>
                </a:lnTo>
                <a:cubicBezTo>
                  <a:pt x="2579700" y="215305"/>
                  <a:pt x="2582689" y="218387"/>
                  <a:pt x="2582689" y="222554"/>
                </a:cubicBezTo>
                <a:cubicBezTo>
                  <a:pt x="2581536" y="230268"/>
                  <a:pt x="2574814" y="233344"/>
                  <a:pt x="2562523" y="231781"/>
                </a:cubicBezTo>
                <a:cubicBezTo>
                  <a:pt x="2527982" y="256487"/>
                  <a:pt x="2488437" y="274780"/>
                  <a:pt x="2443888" y="286662"/>
                </a:cubicBezTo>
                <a:lnTo>
                  <a:pt x="2440130" y="276746"/>
                </a:lnTo>
                <a:cubicBezTo>
                  <a:pt x="2484791" y="245157"/>
                  <a:pt x="2513788" y="216508"/>
                  <a:pt x="2527120" y="190798"/>
                </a:cubicBezTo>
                <a:close/>
                <a:moveTo>
                  <a:pt x="249845" y="161516"/>
                </a:moveTo>
                <a:cubicBezTo>
                  <a:pt x="245306" y="162297"/>
                  <a:pt x="242912" y="162688"/>
                  <a:pt x="242665" y="162688"/>
                </a:cubicBezTo>
                <a:lnTo>
                  <a:pt x="242665" y="169534"/>
                </a:lnTo>
                <a:lnTo>
                  <a:pt x="247594" y="169534"/>
                </a:lnTo>
                <a:lnTo>
                  <a:pt x="254574" y="161516"/>
                </a:lnTo>
                <a:close/>
                <a:moveTo>
                  <a:pt x="4907533" y="155098"/>
                </a:moveTo>
                <a:lnTo>
                  <a:pt x="4907533" y="227875"/>
                </a:lnTo>
                <a:lnTo>
                  <a:pt x="4940368" y="227875"/>
                </a:lnTo>
                <a:lnTo>
                  <a:pt x="4940368" y="155098"/>
                </a:lnTo>
                <a:close/>
                <a:moveTo>
                  <a:pt x="5384992" y="138429"/>
                </a:moveTo>
                <a:lnTo>
                  <a:pt x="5384992" y="195728"/>
                </a:lnTo>
                <a:lnTo>
                  <a:pt x="5401159" y="195728"/>
                </a:lnTo>
                <a:lnTo>
                  <a:pt x="5401159" y="138429"/>
                </a:lnTo>
                <a:close/>
                <a:moveTo>
                  <a:pt x="5326670" y="138429"/>
                </a:moveTo>
                <a:lnTo>
                  <a:pt x="5326670" y="195728"/>
                </a:lnTo>
                <a:lnTo>
                  <a:pt x="5343990" y="195728"/>
                </a:lnTo>
                <a:lnTo>
                  <a:pt x="5343990" y="138429"/>
                </a:lnTo>
                <a:close/>
                <a:moveTo>
                  <a:pt x="5268293" y="138429"/>
                </a:moveTo>
                <a:lnTo>
                  <a:pt x="5268293" y="195728"/>
                </a:lnTo>
                <a:lnTo>
                  <a:pt x="5286821" y="195728"/>
                </a:lnTo>
                <a:lnTo>
                  <a:pt x="5286821" y="138429"/>
                </a:lnTo>
                <a:close/>
                <a:moveTo>
                  <a:pt x="133183" y="134857"/>
                </a:moveTo>
                <a:lnTo>
                  <a:pt x="133183" y="146893"/>
                </a:lnTo>
                <a:lnTo>
                  <a:pt x="226665" y="146893"/>
                </a:lnTo>
                <a:lnTo>
                  <a:pt x="226665" y="134857"/>
                </a:lnTo>
                <a:close/>
                <a:moveTo>
                  <a:pt x="4246718" y="131285"/>
                </a:moveTo>
                <a:lnTo>
                  <a:pt x="4246718" y="180250"/>
                </a:lnTo>
                <a:lnTo>
                  <a:pt x="4368906" y="180250"/>
                </a:lnTo>
                <a:lnTo>
                  <a:pt x="4368906" y="131285"/>
                </a:lnTo>
                <a:close/>
                <a:moveTo>
                  <a:pt x="940426" y="130801"/>
                </a:moveTo>
                <a:lnTo>
                  <a:pt x="979791" y="159488"/>
                </a:lnTo>
                <a:cubicBezTo>
                  <a:pt x="982185" y="160679"/>
                  <a:pt x="983382" y="162421"/>
                  <a:pt x="983382" y="164716"/>
                </a:cubicBezTo>
                <a:cubicBezTo>
                  <a:pt x="983382" y="170210"/>
                  <a:pt x="979078" y="172957"/>
                  <a:pt x="970471" y="172957"/>
                </a:cubicBezTo>
                <a:lnTo>
                  <a:pt x="855316" y="172957"/>
                </a:lnTo>
                <a:cubicBezTo>
                  <a:pt x="830176" y="201160"/>
                  <a:pt x="809439" y="219404"/>
                  <a:pt x="793105" y="227688"/>
                </a:cubicBezTo>
                <a:lnTo>
                  <a:pt x="896857" y="226665"/>
                </a:lnTo>
                <a:cubicBezTo>
                  <a:pt x="889440" y="214685"/>
                  <a:pt x="880102" y="200695"/>
                  <a:pt x="868840" y="184696"/>
                </a:cubicBezTo>
                <a:lnTo>
                  <a:pt x="874961" y="177478"/>
                </a:lnTo>
                <a:cubicBezTo>
                  <a:pt x="928502" y="202394"/>
                  <a:pt x="955681" y="226244"/>
                  <a:pt x="956500" y="249027"/>
                </a:cubicBezTo>
                <a:cubicBezTo>
                  <a:pt x="954751" y="266601"/>
                  <a:pt x="945728" y="276237"/>
                  <a:pt x="929432" y="277937"/>
                </a:cubicBezTo>
                <a:cubicBezTo>
                  <a:pt x="921817" y="278768"/>
                  <a:pt x="915733" y="273862"/>
                  <a:pt x="911182" y="263221"/>
                </a:cubicBezTo>
                <a:cubicBezTo>
                  <a:pt x="908825" y="256139"/>
                  <a:pt x="906903" y="250955"/>
                  <a:pt x="905415" y="247669"/>
                </a:cubicBezTo>
                <a:cubicBezTo>
                  <a:pt x="846317" y="259339"/>
                  <a:pt x="802165" y="267004"/>
                  <a:pt x="772958" y="270663"/>
                </a:cubicBezTo>
                <a:cubicBezTo>
                  <a:pt x="772176" y="280237"/>
                  <a:pt x="768362" y="285025"/>
                  <a:pt x="761517" y="285025"/>
                </a:cubicBezTo>
                <a:cubicBezTo>
                  <a:pt x="756357" y="285025"/>
                  <a:pt x="753232" y="281763"/>
                  <a:pt x="752140" y="275239"/>
                </a:cubicBezTo>
                <a:lnTo>
                  <a:pt x="739267" y="230033"/>
                </a:lnTo>
                <a:cubicBezTo>
                  <a:pt x="754819" y="230033"/>
                  <a:pt x="763854" y="227831"/>
                  <a:pt x="766372" y="223428"/>
                </a:cubicBezTo>
                <a:cubicBezTo>
                  <a:pt x="777212" y="208731"/>
                  <a:pt x="786855" y="191908"/>
                  <a:pt x="795300" y="172957"/>
                </a:cubicBezTo>
                <a:lnTo>
                  <a:pt x="715919" y="172957"/>
                </a:lnTo>
                <a:lnTo>
                  <a:pt x="715919" y="160009"/>
                </a:lnTo>
                <a:lnTo>
                  <a:pt x="918102" y="160009"/>
                </a:lnTo>
                <a:close/>
                <a:moveTo>
                  <a:pt x="133183" y="121611"/>
                </a:moveTo>
                <a:lnTo>
                  <a:pt x="133183" y="121909"/>
                </a:lnTo>
                <a:lnTo>
                  <a:pt x="133595" y="121909"/>
                </a:lnTo>
                <a:close/>
                <a:moveTo>
                  <a:pt x="3223989" y="119379"/>
                </a:moveTo>
                <a:lnTo>
                  <a:pt x="3223989" y="161200"/>
                </a:lnTo>
                <a:lnTo>
                  <a:pt x="3311612" y="161200"/>
                </a:lnTo>
                <a:lnTo>
                  <a:pt x="3311612" y="119379"/>
                </a:lnTo>
                <a:close/>
                <a:moveTo>
                  <a:pt x="1480412" y="103268"/>
                </a:moveTo>
                <a:cubicBezTo>
                  <a:pt x="1498966" y="105029"/>
                  <a:pt x="1509086" y="115193"/>
                  <a:pt x="1510773" y="133759"/>
                </a:cubicBezTo>
                <a:cubicBezTo>
                  <a:pt x="1509012" y="152226"/>
                  <a:pt x="1498457" y="162334"/>
                  <a:pt x="1479110" y="164083"/>
                </a:cubicBezTo>
                <a:cubicBezTo>
                  <a:pt x="1460643" y="162334"/>
                  <a:pt x="1450535" y="152233"/>
                  <a:pt x="1448786" y="133778"/>
                </a:cubicBezTo>
                <a:cubicBezTo>
                  <a:pt x="1450473" y="115199"/>
                  <a:pt x="1461015" y="105029"/>
                  <a:pt x="1480412" y="103268"/>
                </a:cubicBezTo>
                <a:close/>
                <a:moveTo>
                  <a:pt x="5644567" y="103231"/>
                </a:moveTo>
                <a:lnTo>
                  <a:pt x="5652827" y="108589"/>
                </a:lnTo>
                <a:lnTo>
                  <a:pt x="5618931" y="193942"/>
                </a:lnTo>
                <a:cubicBezTo>
                  <a:pt x="5614281" y="204769"/>
                  <a:pt x="5611955" y="213079"/>
                  <a:pt x="5611955" y="218870"/>
                </a:cubicBezTo>
                <a:cubicBezTo>
                  <a:pt x="5611955" y="221959"/>
                  <a:pt x="5613469" y="228792"/>
                  <a:pt x="5616495" y="239371"/>
                </a:cubicBezTo>
                <a:cubicBezTo>
                  <a:pt x="5618925" y="244208"/>
                  <a:pt x="5620141" y="249442"/>
                  <a:pt x="5620141" y="255073"/>
                </a:cubicBezTo>
                <a:cubicBezTo>
                  <a:pt x="5618305" y="269720"/>
                  <a:pt x="5608569" y="277912"/>
                  <a:pt x="5590933" y="279648"/>
                </a:cubicBezTo>
                <a:cubicBezTo>
                  <a:pt x="5576187" y="278743"/>
                  <a:pt x="5568361" y="270985"/>
                  <a:pt x="5567455" y="256375"/>
                </a:cubicBezTo>
                <a:cubicBezTo>
                  <a:pt x="5567455" y="252977"/>
                  <a:pt x="5568627" y="248549"/>
                  <a:pt x="5570971" y="243092"/>
                </a:cubicBezTo>
                <a:cubicBezTo>
                  <a:pt x="5570971" y="241517"/>
                  <a:pt x="5571356" y="239322"/>
                  <a:pt x="5572125" y="236507"/>
                </a:cubicBezTo>
                <a:cubicBezTo>
                  <a:pt x="5573687" y="231608"/>
                  <a:pt x="5574469" y="228395"/>
                  <a:pt x="5574469" y="226870"/>
                </a:cubicBezTo>
                <a:cubicBezTo>
                  <a:pt x="5575251" y="219118"/>
                  <a:pt x="5567467" y="211286"/>
                  <a:pt x="5551121" y="203374"/>
                </a:cubicBezTo>
                <a:lnTo>
                  <a:pt x="5553001" y="193123"/>
                </a:lnTo>
                <a:cubicBezTo>
                  <a:pt x="5571281" y="197017"/>
                  <a:pt x="5581619" y="196782"/>
                  <a:pt x="5584013" y="192416"/>
                </a:cubicBezTo>
                <a:lnTo>
                  <a:pt x="5599315" y="169879"/>
                </a:lnTo>
                <a:lnTo>
                  <a:pt x="5592483" y="174941"/>
                </a:lnTo>
                <a:cubicBezTo>
                  <a:pt x="5589645" y="176368"/>
                  <a:pt x="5586406" y="177419"/>
                  <a:pt x="5582766" y="178092"/>
                </a:cubicBezTo>
                <a:cubicBezTo>
                  <a:pt x="5573551" y="177099"/>
                  <a:pt x="5568467" y="172300"/>
                  <a:pt x="5567511" y="163692"/>
                </a:cubicBezTo>
                <a:cubicBezTo>
                  <a:pt x="5563765" y="150943"/>
                  <a:pt x="5557912" y="138602"/>
                  <a:pt x="5549949" y="126671"/>
                </a:cubicBezTo>
                <a:lnTo>
                  <a:pt x="5549949" y="120755"/>
                </a:lnTo>
                <a:cubicBezTo>
                  <a:pt x="5588955" y="124898"/>
                  <a:pt x="5608036" y="135279"/>
                  <a:pt x="5607193" y="151898"/>
                </a:cubicBezTo>
                <a:cubicBezTo>
                  <a:pt x="5606762" y="155591"/>
                  <a:pt x="5605929" y="158906"/>
                  <a:pt x="5604696" y="161844"/>
                </a:cubicBezTo>
                <a:lnTo>
                  <a:pt x="5603527" y="163674"/>
                </a:lnTo>
                <a:close/>
                <a:moveTo>
                  <a:pt x="3872694" y="95064"/>
                </a:moveTo>
                <a:cubicBezTo>
                  <a:pt x="3920914" y="128736"/>
                  <a:pt x="3946209" y="163823"/>
                  <a:pt x="3948578" y="200323"/>
                </a:cubicBezTo>
                <a:cubicBezTo>
                  <a:pt x="3946903" y="226516"/>
                  <a:pt x="3935381" y="240897"/>
                  <a:pt x="3914012" y="243464"/>
                </a:cubicBezTo>
                <a:cubicBezTo>
                  <a:pt x="3902118" y="243464"/>
                  <a:pt x="3895725" y="235924"/>
                  <a:pt x="3894832" y="220842"/>
                </a:cubicBezTo>
                <a:cubicBezTo>
                  <a:pt x="3890181" y="176529"/>
                  <a:pt x="3880445" y="136389"/>
                  <a:pt x="3865625" y="100422"/>
                </a:cubicBezTo>
                <a:close/>
                <a:moveTo>
                  <a:pt x="2554839" y="94376"/>
                </a:moveTo>
                <a:lnTo>
                  <a:pt x="2554839" y="171915"/>
                </a:lnTo>
                <a:lnTo>
                  <a:pt x="2604418" y="171915"/>
                </a:lnTo>
                <a:lnTo>
                  <a:pt x="2604418" y="94376"/>
                </a:lnTo>
                <a:close/>
                <a:moveTo>
                  <a:pt x="1920236" y="87232"/>
                </a:moveTo>
                <a:lnTo>
                  <a:pt x="1920236" y="164771"/>
                </a:lnTo>
                <a:lnTo>
                  <a:pt x="1976940" y="164771"/>
                </a:lnTo>
                <a:lnTo>
                  <a:pt x="1976940" y="87232"/>
                </a:lnTo>
                <a:close/>
                <a:moveTo>
                  <a:pt x="1817861" y="87232"/>
                </a:moveTo>
                <a:lnTo>
                  <a:pt x="1817861" y="164771"/>
                </a:lnTo>
                <a:lnTo>
                  <a:pt x="1874546" y="164771"/>
                </a:lnTo>
                <a:lnTo>
                  <a:pt x="1874546" y="87232"/>
                </a:lnTo>
                <a:close/>
                <a:moveTo>
                  <a:pt x="4001151" y="87083"/>
                </a:moveTo>
                <a:lnTo>
                  <a:pt x="4068068" y="104608"/>
                </a:lnTo>
                <a:cubicBezTo>
                  <a:pt x="4073277" y="104608"/>
                  <a:pt x="4075882" y="107014"/>
                  <a:pt x="4075882" y="111826"/>
                </a:cubicBezTo>
                <a:cubicBezTo>
                  <a:pt x="4074815" y="119317"/>
                  <a:pt x="4068273" y="123856"/>
                  <a:pt x="4056255" y="125444"/>
                </a:cubicBezTo>
                <a:cubicBezTo>
                  <a:pt x="4041856" y="166396"/>
                  <a:pt x="4019215" y="208874"/>
                  <a:pt x="3988333" y="252878"/>
                </a:cubicBezTo>
                <a:lnTo>
                  <a:pt x="4041074" y="252878"/>
                </a:lnTo>
                <a:lnTo>
                  <a:pt x="4064459" y="224824"/>
                </a:lnTo>
                <a:lnTo>
                  <a:pt x="4106559" y="252636"/>
                </a:lnTo>
                <a:cubicBezTo>
                  <a:pt x="4108680" y="254757"/>
                  <a:pt x="4109740" y="256412"/>
                  <a:pt x="4109740" y="257603"/>
                </a:cubicBezTo>
                <a:cubicBezTo>
                  <a:pt x="4109740" y="263879"/>
                  <a:pt x="4105436" y="267016"/>
                  <a:pt x="4096829" y="267016"/>
                </a:cubicBezTo>
                <a:lnTo>
                  <a:pt x="3821255" y="267016"/>
                </a:lnTo>
                <a:lnTo>
                  <a:pt x="3821255" y="252878"/>
                </a:lnTo>
                <a:lnTo>
                  <a:pt x="3966716" y="252878"/>
                </a:lnTo>
                <a:cubicBezTo>
                  <a:pt x="3988036" y="188919"/>
                  <a:pt x="3999514" y="133654"/>
                  <a:pt x="4001151" y="87083"/>
                </a:cubicBezTo>
                <a:close/>
                <a:moveTo>
                  <a:pt x="3319943" y="86041"/>
                </a:moveTo>
                <a:lnTo>
                  <a:pt x="3345917" y="97222"/>
                </a:lnTo>
                <a:lnTo>
                  <a:pt x="3353637" y="86041"/>
                </a:lnTo>
                <a:close/>
                <a:moveTo>
                  <a:pt x="1098686" y="85409"/>
                </a:moveTo>
                <a:lnTo>
                  <a:pt x="1142572" y="103119"/>
                </a:lnTo>
                <a:cubicBezTo>
                  <a:pt x="1146491" y="104422"/>
                  <a:pt x="1148451" y="106716"/>
                  <a:pt x="1148451" y="110003"/>
                </a:cubicBezTo>
                <a:cubicBezTo>
                  <a:pt x="1148451" y="115274"/>
                  <a:pt x="1143781" y="120638"/>
                  <a:pt x="1134442" y="126095"/>
                </a:cubicBezTo>
                <a:lnTo>
                  <a:pt x="1134442" y="202146"/>
                </a:lnTo>
                <a:lnTo>
                  <a:pt x="1181286" y="176473"/>
                </a:lnTo>
                <a:lnTo>
                  <a:pt x="1185807" y="184082"/>
                </a:lnTo>
                <a:cubicBezTo>
                  <a:pt x="1162478" y="212744"/>
                  <a:pt x="1139131" y="235738"/>
                  <a:pt x="1115765" y="253064"/>
                </a:cubicBezTo>
                <a:cubicBezTo>
                  <a:pt x="1115765" y="263928"/>
                  <a:pt x="1112757" y="269962"/>
                  <a:pt x="1106742" y="271165"/>
                </a:cubicBezTo>
                <a:cubicBezTo>
                  <a:pt x="1102637" y="271165"/>
                  <a:pt x="1099505" y="268994"/>
                  <a:pt x="1097347" y="264654"/>
                </a:cubicBezTo>
                <a:lnTo>
                  <a:pt x="1078278" y="227409"/>
                </a:lnTo>
                <a:cubicBezTo>
                  <a:pt x="1088399" y="220898"/>
                  <a:pt x="1093068" y="213804"/>
                  <a:pt x="1092287" y="206127"/>
                </a:cubicBezTo>
                <a:lnTo>
                  <a:pt x="1092287" y="120569"/>
                </a:lnTo>
                <a:lnTo>
                  <a:pt x="1057256" y="120569"/>
                </a:lnTo>
                <a:lnTo>
                  <a:pt x="1057256" y="107621"/>
                </a:lnTo>
                <a:lnTo>
                  <a:pt x="1086408" y="107621"/>
                </a:lnTo>
                <a:close/>
                <a:moveTo>
                  <a:pt x="3688333" y="82469"/>
                </a:moveTo>
                <a:lnTo>
                  <a:pt x="3688333" y="156437"/>
                </a:lnTo>
                <a:lnTo>
                  <a:pt x="3706881" y="156437"/>
                </a:lnTo>
                <a:lnTo>
                  <a:pt x="3706881" y="82469"/>
                </a:lnTo>
                <a:close/>
                <a:moveTo>
                  <a:pt x="3627630" y="82469"/>
                </a:moveTo>
                <a:lnTo>
                  <a:pt x="3627630" y="156437"/>
                </a:lnTo>
                <a:lnTo>
                  <a:pt x="3644987" y="156437"/>
                </a:lnTo>
                <a:lnTo>
                  <a:pt x="3644987" y="82469"/>
                </a:lnTo>
                <a:close/>
                <a:moveTo>
                  <a:pt x="4907533" y="81279"/>
                </a:moveTo>
                <a:lnTo>
                  <a:pt x="4907533" y="142150"/>
                </a:lnTo>
                <a:lnTo>
                  <a:pt x="4940368" y="142150"/>
                </a:lnTo>
                <a:lnTo>
                  <a:pt x="4940368" y="81279"/>
                </a:lnTo>
                <a:close/>
                <a:moveTo>
                  <a:pt x="215968" y="77726"/>
                </a:moveTo>
                <a:lnTo>
                  <a:pt x="215968" y="85837"/>
                </a:lnTo>
                <a:cubicBezTo>
                  <a:pt x="215968" y="88912"/>
                  <a:pt x="216638" y="90450"/>
                  <a:pt x="217978" y="90450"/>
                </a:cubicBezTo>
                <a:lnTo>
                  <a:pt x="226665" y="90450"/>
                </a:lnTo>
                <a:lnTo>
                  <a:pt x="226665" y="77726"/>
                </a:lnTo>
                <a:close/>
                <a:moveTo>
                  <a:pt x="175655" y="77726"/>
                </a:moveTo>
                <a:cubicBezTo>
                  <a:pt x="172846" y="92394"/>
                  <a:pt x="164305" y="104381"/>
                  <a:pt x="150034" y="113685"/>
                </a:cubicBezTo>
                <a:lnTo>
                  <a:pt x="134210" y="121909"/>
                </a:lnTo>
                <a:lnTo>
                  <a:pt x="226665" y="121909"/>
                </a:lnTo>
                <a:lnTo>
                  <a:pt x="226665" y="115044"/>
                </a:lnTo>
                <a:lnTo>
                  <a:pt x="210890" y="115044"/>
                </a:lnTo>
                <a:cubicBezTo>
                  <a:pt x="191629" y="115813"/>
                  <a:pt x="182383" y="107237"/>
                  <a:pt x="183152" y="89316"/>
                </a:cubicBezTo>
                <a:lnTo>
                  <a:pt x="183152" y="77726"/>
                </a:lnTo>
                <a:close/>
                <a:moveTo>
                  <a:pt x="133183" y="77726"/>
                </a:moveTo>
                <a:lnTo>
                  <a:pt x="133183" y="107414"/>
                </a:lnTo>
                <a:lnTo>
                  <a:pt x="140048" y="96055"/>
                </a:lnTo>
                <a:cubicBezTo>
                  <a:pt x="143154" y="89460"/>
                  <a:pt x="145089" y="83350"/>
                  <a:pt x="145852" y="77726"/>
                </a:cubicBezTo>
                <a:close/>
                <a:moveTo>
                  <a:pt x="5761601" y="75884"/>
                </a:moveTo>
                <a:lnTo>
                  <a:pt x="5804129" y="93985"/>
                </a:lnTo>
                <a:cubicBezTo>
                  <a:pt x="5807379" y="96155"/>
                  <a:pt x="5809003" y="98710"/>
                  <a:pt x="5809003" y="101650"/>
                </a:cubicBezTo>
                <a:cubicBezTo>
                  <a:pt x="5809003" y="107603"/>
                  <a:pt x="5805499" y="112911"/>
                  <a:pt x="5798493" y="117574"/>
                </a:cubicBezTo>
                <a:cubicBezTo>
                  <a:pt x="5798493" y="133970"/>
                  <a:pt x="5797705" y="151699"/>
                  <a:pt x="5796130" y="170762"/>
                </a:cubicBezTo>
                <a:cubicBezTo>
                  <a:pt x="5796936" y="197700"/>
                  <a:pt x="5776329" y="212818"/>
                  <a:pt x="5734311" y="216117"/>
                </a:cubicBezTo>
                <a:cubicBezTo>
                  <a:pt x="5733504" y="196199"/>
                  <a:pt x="5723335" y="183896"/>
                  <a:pt x="5703801" y="179208"/>
                </a:cubicBezTo>
                <a:lnTo>
                  <a:pt x="5703801" y="169273"/>
                </a:lnTo>
                <a:lnTo>
                  <a:pt x="5740821" y="172883"/>
                </a:lnTo>
                <a:cubicBezTo>
                  <a:pt x="5748833" y="173589"/>
                  <a:pt x="5752839" y="169224"/>
                  <a:pt x="5752839" y="159786"/>
                </a:cubicBezTo>
                <a:cubicBezTo>
                  <a:pt x="5754390" y="143452"/>
                  <a:pt x="5755165" y="127205"/>
                  <a:pt x="5755165" y="111044"/>
                </a:cubicBezTo>
                <a:lnTo>
                  <a:pt x="5699280" y="111044"/>
                </a:lnTo>
                <a:lnTo>
                  <a:pt x="5699280" y="222591"/>
                </a:lnTo>
                <a:cubicBezTo>
                  <a:pt x="5698499" y="230628"/>
                  <a:pt x="5701587" y="234652"/>
                  <a:pt x="5708545" y="234665"/>
                </a:cubicBezTo>
                <a:lnTo>
                  <a:pt x="5765751" y="234665"/>
                </a:lnTo>
                <a:cubicBezTo>
                  <a:pt x="5774915" y="234665"/>
                  <a:pt x="5781935" y="229425"/>
                  <a:pt x="5786809" y="218945"/>
                </a:cubicBezTo>
                <a:lnTo>
                  <a:pt x="5802976" y="176287"/>
                </a:lnTo>
                <a:lnTo>
                  <a:pt x="5813561" y="179357"/>
                </a:lnTo>
                <a:lnTo>
                  <a:pt x="5814789" y="220452"/>
                </a:lnTo>
                <a:cubicBezTo>
                  <a:pt x="5815521" y="226951"/>
                  <a:pt x="5817599" y="231229"/>
                  <a:pt x="5821021" y="233288"/>
                </a:cubicBezTo>
                <a:cubicBezTo>
                  <a:pt x="5826243" y="238497"/>
                  <a:pt x="5828853" y="243247"/>
                  <a:pt x="5828853" y="247538"/>
                </a:cubicBezTo>
                <a:cubicBezTo>
                  <a:pt x="5827005" y="263116"/>
                  <a:pt x="5809469" y="271320"/>
                  <a:pt x="5776243" y="272151"/>
                </a:cubicBezTo>
                <a:lnTo>
                  <a:pt x="5692211" y="272151"/>
                </a:lnTo>
                <a:cubicBezTo>
                  <a:pt x="5666463" y="272151"/>
                  <a:pt x="5653589" y="260840"/>
                  <a:pt x="5653589" y="238218"/>
                </a:cubicBezTo>
                <a:lnTo>
                  <a:pt x="5653589" y="141331"/>
                </a:lnTo>
                <a:cubicBezTo>
                  <a:pt x="5653589" y="118163"/>
                  <a:pt x="5653199" y="99851"/>
                  <a:pt x="5652417" y="86395"/>
                </a:cubicBezTo>
                <a:lnTo>
                  <a:pt x="5699745" y="98096"/>
                </a:lnTo>
                <a:lnTo>
                  <a:pt x="5749305" y="98096"/>
                </a:lnTo>
                <a:close/>
                <a:moveTo>
                  <a:pt x="5576329" y="74061"/>
                </a:moveTo>
                <a:cubicBezTo>
                  <a:pt x="5614777" y="77360"/>
                  <a:pt x="5634421" y="87610"/>
                  <a:pt x="5635265" y="104812"/>
                </a:cubicBezTo>
                <a:cubicBezTo>
                  <a:pt x="5633505" y="119844"/>
                  <a:pt x="5625424" y="128705"/>
                  <a:pt x="5611025" y="131397"/>
                </a:cubicBezTo>
                <a:cubicBezTo>
                  <a:pt x="5602790" y="131397"/>
                  <a:pt x="5597259" y="126665"/>
                  <a:pt x="5594431" y="117202"/>
                </a:cubicBezTo>
                <a:cubicBezTo>
                  <a:pt x="5590661" y="104428"/>
                  <a:pt x="5583615" y="91715"/>
                  <a:pt x="5573297" y="79065"/>
                </a:cubicBezTo>
                <a:close/>
                <a:moveTo>
                  <a:pt x="5384992" y="72944"/>
                </a:moveTo>
                <a:lnTo>
                  <a:pt x="5384992" y="125481"/>
                </a:lnTo>
                <a:lnTo>
                  <a:pt x="5401159" y="125481"/>
                </a:lnTo>
                <a:lnTo>
                  <a:pt x="5401159" y="72944"/>
                </a:lnTo>
                <a:close/>
                <a:moveTo>
                  <a:pt x="5326670" y="72944"/>
                </a:moveTo>
                <a:lnTo>
                  <a:pt x="5326670" y="125481"/>
                </a:lnTo>
                <a:lnTo>
                  <a:pt x="5343990" y="125481"/>
                </a:lnTo>
                <a:lnTo>
                  <a:pt x="5343990" y="72944"/>
                </a:lnTo>
                <a:close/>
                <a:moveTo>
                  <a:pt x="5268293" y="72944"/>
                </a:moveTo>
                <a:lnTo>
                  <a:pt x="5268293" y="125481"/>
                </a:lnTo>
                <a:lnTo>
                  <a:pt x="5286821" y="125481"/>
                </a:lnTo>
                <a:lnTo>
                  <a:pt x="5286821" y="72944"/>
                </a:lnTo>
                <a:close/>
                <a:moveTo>
                  <a:pt x="4246718" y="69373"/>
                </a:moveTo>
                <a:lnTo>
                  <a:pt x="4246718" y="118337"/>
                </a:lnTo>
                <a:lnTo>
                  <a:pt x="4368906" y="118337"/>
                </a:lnTo>
                <a:lnTo>
                  <a:pt x="4368906" y="69373"/>
                </a:lnTo>
                <a:close/>
                <a:moveTo>
                  <a:pt x="2862032" y="58657"/>
                </a:moveTo>
                <a:lnTo>
                  <a:pt x="2907892" y="78716"/>
                </a:lnTo>
                <a:cubicBezTo>
                  <a:pt x="2918896" y="86576"/>
                  <a:pt x="2924002" y="94903"/>
                  <a:pt x="2923208" y="103696"/>
                </a:cubicBezTo>
                <a:cubicBezTo>
                  <a:pt x="2921896" y="117407"/>
                  <a:pt x="2915945" y="126464"/>
                  <a:pt x="2905355" y="130869"/>
                </a:cubicBezTo>
                <a:lnTo>
                  <a:pt x="2902952" y="131434"/>
                </a:lnTo>
                <a:lnTo>
                  <a:pt x="2945811" y="131434"/>
                </a:lnTo>
                <a:cubicBezTo>
                  <a:pt x="2951721" y="119614"/>
                  <a:pt x="2956893" y="107380"/>
                  <a:pt x="2961326" y="94729"/>
                </a:cubicBezTo>
                <a:lnTo>
                  <a:pt x="2971530" y="58657"/>
                </a:lnTo>
                <a:close/>
                <a:moveTo>
                  <a:pt x="215968" y="50341"/>
                </a:moveTo>
                <a:lnTo>
                  <a:pt x="215968" y="65931"/>
                </a:lnTo>
                <a:lnTo>
                  <a:pt x="224879" y="65931"/>
                </a:lnTo>
                <a:lnTo>
                  <a:pt x="233675" y="50341"/>
                </a:lnTo>
                <a:close/>
                <a:moveTo>
                  <a:pt x="177868" y="50341"/>
                </a:moveTo>
                <a:lnTo>
                  <a:pt x="177868" y="55141"/>
                </a:lnTo>
                <a:cubicBezTo>
                  <a:pt x="177868" y="60027"/>
                  <a:pt x="177478" y="63624"/>
                  <a:pt x="176696" y="65931"/>
                </a:cubicBezTo>
                <a:lnTo>
                  <a:pt x="183152" y="65931"/>
                </a:lnTo>
                <a:lnTo>
                  <a:pt x="183152" y="50341"/>
                </a:lnTo>
                <a:close/>
                <a:moveTo>
                  <a:pt x="2158380" y="45560"/>
                </a:moveTo>
                <a:lnTo>
                  <a:pt x="2158380" y="204062"/>
                </a:lnTo>
                <a:lnTo>
                  <a:pt x="2217428" y="204062"/>
                </a:lnTo>
                <a:lnTo>
                  <a:pt x="2217428" y="142019"/>
                </a:lnTo>
                <a:lnTo>
                  <a:pt x="2169579" y="142019"/>
                </a:lnTo>
                <a:lnTo>
                  <a:pt x="2169579" y="130225"/>
                </a:lnTo>
                <a:lnTo>
                  <a:pt x="2217428" y="130225"/>
                </a:lnTo>
                <a:lnTo>
                  <a:pt x="2217428" y="86041"/>
                </a:lnTo>
                <a:lnTo>
                  <a:pt x="2163738" y="86041"/>
                </a:lnTo>
                <a:lnTo>
                  <a:pt x="2163738" y="73093"/>
                </a:lnTo>
                <a:lnTo>
                  <a:pt x="2273796" y="73093"/>
                </a:lnTo>
                <a:lnTo>
                  <a:pt x="2290335" y="53225"/>
                </a:lnTo>
                <a:lnTo>
                  <a:pt x="2318203" y="74265"/>
                </a:lnTo>
                <a:cubicBezTo>
                  <a:pt x="2320373" y="74265"/>
                  <a:pt x="2321458" y="75444"/>
                  <a:pt x="2321458" y="77800"/>
                </a:cubicBezTo>
                <a:cubicBezTo>
                  <a:pt x="2321458" y="82091"/>
                  <a:pt x="2318445" y="84838"/>
                  <a:pt x="2312417" y="86041"/>
                </a:cubicBezTo>
                <a:lnTo>
                  <a:pt x="2259583" y="86041"/>
                </a:lnTo>
                <a:lnTo>
                  <a:pt x="2259583" y="130225"/>
                </a:lnTo>
                <a:lnTo>
                  <a:pt x="2269015" y="130225"/>
                </a:lnTo>
                <a:lnTo>
                  <a:pt x="2284400" y="110356"/>
                </a:lnTo>
                <a:lnTo>
                  <a:pt x="2311747" y="131601"/>
                </a:lnTo>
                <a:cubicBezTo>
                  <a:pt x="2312764" y="133660"/>
                  <a:pt x="2313273" y="134690"/>
                  <a:pt x="2313273" y="134690"/>
                </a:cubicBezTo>
                <a:cubicBezTo>
                  <a:pt x="2313273" y="139576"/>
                  <a:pt x="2310141" y="142019"/>
                  <a:pt x="2303878" y="142019"/>
                </a:cubicBezTo>
                <a:lnTo>
                  <a:pt x="2259583" y="142019"/>
                </a:lnTo>
                <a:lnTo>
                  <a:pt x="2259583" y="204062"/>
                </a:lnTo>
                <a:lnTo>
                  <a:pt x="2275080" y="204062"/>
                </a:lnTo>
                <a:lnTo>
                  <a:pt x="2283954" y="197495"/>
                </a:lnTo>
                <a:cubicBezTo>
                  <a:pt x="2278881" y="197048"/>
                  <a:pt x="2275377" y="191703"/>
                  <a:pt x="2273443" y="181459"/>
                </a:cubicBezTo>
                <a:cubicBezTo>
                  <a:pt x="2271967" y="173323"/>
                  <a:pt x="2268078" y="164164"/>
                  <a:pt x="2261778" y="153981"/>
                </a:cubicBezTo>
                <a:lnTo>
                  <a:pt x="2266094" y="148010"/>
                </a:lnTo>
                <a:cubicBezTo>
                  <a:pt x="2295997" y="153020"/>
                  <a:pt x="2310947" y="162768"/>
                  <a:pt x="2310947" y="177254"/>
                </a:cubicBezTo>
                <a:cubicBezTo>
                  <a:pt x="2310947" y="185638"/>
                  <a:pt x="2308225" y="190965"/>
                  <a:pt x="2302780" y="193235"/>
                </a:cubicBezTo>
                <a:lnTo>
                  <a:pt x="2322463" y="205829"/>
                </a:lnTo>
                <a:lnTo>
                  <a:pt x="2323393" y="206711"/>
                </a:lnTo>
                <a:lnTo>
                  <a:pt x="2323393" y="45560"/>
                </a:lnTo>
                <a:close/>
                <a:moveTo>
                  <a:pt x="211462" y="36700"/>
                </a:moveTo>
                <a:cubicBezTo>
                  <a:pt x="211669" y="36418"/>
                  <a:pt x="210809" y="37033"/>
                  <a:pt x="208881" y="38547"/>
                </a:cubicBezTo>
                <a:lnTo>
                  <a:pt x="209465" y="38547"/>
                </a:lnTo>
                <a:close/>
                <a:moveTo>
                  <a:pt x="1276145" y="29691"/>
                </a:moveTo>
                <a:lnTo>
                  <a:pt x="1329072" y="39049"/>
                </a:lnTo>
                <a:cubicBezTo>
                  <a:pt x="1334343" y="39049"/>
                  <a:pt x="1336979" y="41492"/>
                  <a:pt x="1336979" y="46379"/>
                </a:cubicBezTo>
                <a:cubicBezTo>
                  <a:pt x="1335900" y="52766"/>
                  <a:pt x="1331094" y="57125"/>
                  <a:pt x="1322561" y="59457"/>
                </a:cubicBezTo>
                <a:cubicBezTo>
                  <a:pt x="1313371" y="118480"/>
                  <a:pt x="1295995" y="163432"/>
                  <a:pt x="1270434" y="194314"/>
                </a:cubicBezTo>
                <a:cubicBezTo>
                  <a:pt x="1290439" y="208614"/>
                  <a:pt x="1316515" y="220222"/>
                  <a:pt x="1348662" y="229140"/>
                </a:cubicBezTo>
                <a:lnTo>
                  <a:pt x="1346783" y="238516"/>
                </a:lnTo>
                <a:cubicBezTo>
                  <a:pt x="1332533" y="240103"/>
                  <a:pt x="1320515" y="253039"/>
                  <a:pt x="1310729" y="277323"/>
                </a:cubicBezTo>
                <a:cubicBezTo>
                  <a:pt x="1276127" y="259761"/>
                  <a:pt x="1251670" y="243415"/>
                  <a:pt x="1237357" y="228284"/>
                </a:cubicBezTo>
                <a:cubicBezTo>
                  <a:pt x="1215293" y="246751"/>
                  <a:pt x="1178074" y="265038"/>
                  <a:pt x="1125699" y="283146"/>
                </a:cubicBezTo>
                <a:lnTo>
                  <a:pt x="1123206" y="275462"/>
                </a:lnTo>
                <a:cubicBezTo>
                  <a:pt x="1165746" y="246131"/>
                  <a:pt x="1196101" y="221518"/>
                  <a:pt x="1214270" y="201625"/>
                </a:cubicBezTo>
                <a:cubicBezTo>
                  <a:pt x="1190222" y="169726"/>
                  <a:pt x="1173491" y="113593"/>
                  <a:pt x="1164078" y="33226"/>
                </a:cubicBezTo>
                <a:lnTo>
                  <a:pt x="1175221" y="33226"/>
                </a:lnTo>
                <a:cubicBezTo>
                  <a:pt x="1192634" y="94183"/>
                  <a:pt x="1214047" y="138925"/>
                  <a:pt x="1239459" y="167450"/>
                </a:cubicBezTo>
                <a:cubicBezTo>
                  <a:pt x="1253846" y="144556"/>
                  <a:pt x="1264921" y="112899"/>
                  <a:pt x="1272685" y="72479"/>
                </a:cubicBezTo>
                <a:cubicBezTo>
                  <a:pt x="1274992" y="61727"/>
                  <a:pt x="1276145" y="47464"/>
                  <a:pt x="1276145" y="29691"/>
                </a:cubicBezTo>
                <a:close/>
                <a:moveTo>
                  <a:pt x="542255" y="27366"/>
                </a:moveTo>
                <a:lnTo>
                  <a:pt x="601154" y="39105"/>
                </a:lnTo>
                <a:cubicBezTo>
                  <a:pt x="607802" y="40295"/>
                  <a:pt x="610735" y="42794"/>
                  <a:pt x="609954" y="46602"/>
                </a:cubicBezTo>
                <a:cubicBezTo>
                  <a:pt x="609954" y="52580"/>
                  <a:pt x="604720" y="57578"/>
                  <a:pt x="594252" y="61596"/>
                </a:cubicBezTo>
                <a:cubicBezTo>
                  <a:pt x="580386" y="123261"/>
                  <a:pt x="559935" y="167512"/>
                  <a:pt x="532898" y="194351"/>
                </a:cubicBezTo>
                <a:cubicBezTo>
                  <a:pt x="559563" y="210796"/>
                  <a:pt x="596919" y="222262"/>
                  <a:pt x="644965" y="228749"/>
                </a:cubicBezTo>
                <a:lnTo>
                  <a:pt x="641784" y="239185"/>
                </a:lnTo>
                <a:cubicBezTo>
                  <a:pt x="627732" y="244642"/>
                  <a:pt x="615417" y="258911"/>
                  <a:pt x="604838" y="281992"/>
                </a:cubicBezTo>
                <a:cubicBezTo>
                  <a:pt x="550888" y="266179"/>
                  <a:pt x="513910" y="248276"/>
                  <a:pt x="493905" y="228284"/>
                </a:cubicBezTo>
                <a:cubicBezTo>
                  <a:pt x="464871" y="249095"/>
                  <a:pt x="420303" y="266998"/>
                  <a:pt x="360201" y="281992"/>
                </a:cubicBezTo>
                <a:lnTo>
                  <a:pt x="356499" y="271704"/>
                </a:lnTo>
                <a:cubicBezTo>
                  <a:pt x="407014" y="247817"/>
                  <a:pt x="444370" y="224433"/>
                  <a:pt x="468567" y="201551"/>
                </a:cubicBezTo>
                <a:cubicBezTo>
                  <a:pt x="442969" y="169726"/>
                  <a:pt x="425066" y="114778"/>
                  <a:pt x="414859" y="36705"/>
                </a:cubicBezTo>
                <a:lnTo>
                  <a:pt x="426765" y="32035"/>
                </a:lnTo>
                <a:cubicBezTo>
                  <a:pt x="445244" y="94556"/>
                  <a:pt x="469503" y="139694"/>
                  <a:pt x="499542" y="167450"/>
                </a:cubicBezTo>
                <a:cubicBezTo>
                  <a:pt x="517079" y="143712"/>
                  <a:pt x="529710" y="113395"/>
                  <a:pt x="537437" y="76498"/>
                </a:cubicBezTo>
                <a:cubicBezTo>
                  <a:pt x="539781" y="61379"/>
                  <a:pt x="541387" y="45002"/>
                  <a:pt x="542255" y="27366"/>
                </a:cubicBezTo>
                <a:close/>
                <a:moveTo>
                  <a:pt x="2507996" y="12539"/>
                </a:moveTo>
                <a:lnTo>
                  <a:pt x="2559435" y="18399"/>
                </a:lnTo>
                <a:cubicBezTo>
                  <a:pt x="2564929" y="18399"/>
                  <a:pt x="2567676" y="20346"/>
                  <a:pt x="2567676" y="24240"/>
                </a:cubicBezTo>
                <a:cubicBezTo>
                  <a:pt x="2568457" y="30578"/>
                  <a:pt x="2564178" y="35347"/>
                  <a:pt x="2554839" y="38547"/>
                </a:cubicBezTo>
                <a:lnTo>
                  <a:pt x="2554839" y="81428"/>
                </a:lnTo>
                <a:lnTo>
                  <a:pt x="2604418" y="81428"/>
                </a:lnTo>
                <a:lnTo>
                  <a:pt x="2604418" y="80311"/>
                </a:lnTo>
                <a:cubicBezTo>
                  <a:pt x="2604418" y="56301"/>
                  <a:pt x="2604027" y="33710"/>
                  <a:pt x="2603246" y="12539"/>
                </a:cubicBezTo>
                <a:lnTo>
                  <a:pt x="2654703" y="18399"/>
                </a:lnTo>
                <a:cubicBezTo>
                  <a:pt x="2660979" y="18399"/>
                  <a:pt x="2664117" y="20786"/>
                  <a:pt x="2664117" y="25561"/>
                </a:cubicBezTo>
                <a:cubicBezTo>
                  <a:pt x="2664885" y="30882"/>
                  <a:pt x="2660600" y="35539"/>
                  <a:pt x="2651261" y="39533"/>
                </a:cubicBezTo>
                <a:lnTo>
                  <a:pt x="2651261" y="81428"/>
                </a:lnTo>
                <a:lnTo>
                  <a:pt x="2657270" y="81428"/>
                </a:lnTo>
                <a:lnTo>
                  <a:pt x="2677139" y="55736"/>
                </a:lnTo>
                <a:lnTo>
                  <a:pt x="2713267" y="80274"/>
                </a:lnTo>
                <a:cubicBezTo>
                  <a:pt x="2716293" y="80274"/>
                  <a:pt x="2717806" y="82228"/>
                  <a:pt x="2717806" y="86134"/>
                </a:cubicBezTo>
                <a:cubicBezTo>
                  <a:pt x="2717806" y="90587"/>
                  <a:pt x="2713652" y="93334"/>
                  <a:pt x="2705342" y="94376"/>
                </a:cubicBezTo>
                <a:lnTo>
                  <a:pt x="2651261" y="94376"/>
                </a:lnTo>
                <a:lnTo>
                  <a:pt x="2651261" y="171915"/>
                </a:lnTo>
                <a:lnTo>
                  <a:pt x="2665363" y="171915"/>
                </a:lnTo>
                <a:lnTo>
                  <a:pt x="2685176" y="145033"/>
                </a:lnTo>
                <a:lnTo>
                  <a:pt x="2724913" y="170743"/>
                </a:lnTo>
                <a:cubicBezTo>
                  <a:pt x="2727183" y="170743"/>
                  <a:pt x="2728317" y="172703"/>
                  <a:pt x="2728317" y="176622"/>
                </a:cubicBezTo>
                <a:cubicBezTo>
                  <a:pt x="2728317" y="181074"/>
                  <a:pt x="2724163" y="183821"/>
                  <a:pt x="2715853" y="184863"/>
                </a:cubicBezTo>
                <a:lnTo>
                  <a:pt x="2443776" y="184863"/>
                </a:lnTo>
                <a:lnTo>
                  <a:pt x="2443776" y="171915"/>
                </a:lnTo>
                <a:lnTo>
                  <a:pt x="2509149" y="171915"/>
                </a:lnTo>
                <a:lnTo>
                  <a:pt x="2509149" y="94376"/>
                </a:lnTo>
                <a:lnTo>
                  <a:pt x="2454287" y="94376"/>
                </a:lnTo>
                <a:lnTo>
                  <a:pt x="2454287" y="81428"/>
                </a:lnTo>
                <a:lnTo>
                  <a:pt x="2509149" y="81428"/>
                </a:lnTo>
                <a:lnTo>
                  <a:pt x="2509149" y="80311"/>
                </a:lnTo>
                <a:cubicBezTo>
                  <a:pt x="2509149" y="77980"/>
                  <a:pt x="2509149" y="72200"/>
                  <a:pt x="2509149" y="62973"/>
                </a:cubicBezTo>
                <a:cubicBezTo>
                  <a:pt x="2508380" y="42621"/>
                  <a:pt x="2507996" y="25809"/>
                  <a:pt x="2507996" y="12539"/>
                </a:cubicBezTo>
                <a:close/>
                <a:moveTo>
                  <a:pt x="20259" y="12185"/>
                </a:moveTo>
                <a:cubicBezTo>
                  <a:pt x="61696" y="22827"/>
                  <a:pt x="81620" y="37375"/>
                  <a:pt x="80032" y="55829"/>
                </a:cubicBezTo>
                <a:cubicBezTo>
                  <a:pt x="78271" y="72560"/>
                  <a:pt x="68660" y="81794"/>
                  <a:pt x="51197" y="83530"/>
                </a:cubicBezTo>
                <a:cubicBezTo>
                  <a:pt x="41250" y="83530"/>
                  <a:pt x="34944" y="77757"/>
                  <a:pt x="32277" y="66210"/>
                </a:cubicBezTo>
                <a:cubicBezTo>
                  <a:pt x="29152" y="48996"/>
                  <a:pt x="23639" y="32922"/>
                  <a:pt x="15739" y="17990"/>
                </a:cubicBezTo>
                <a:close/>
                <a:moveTo>
                  <a:pt x="2331039" y="10399"/>
                </a:moveTo>
                <a:lnTo>
                  <a:pt x="2371911" y="27124"/>
                </a:lnTo>
                <a:cubicBezTo>
                  <a:pt x="2376240" y="29294"/>
                  <a:pt x="2378404" y="31918"/>
                  <a:pt x="2378404" y="34993"/>
                </a:cubicBezTo>
                <a:cubicBezTo>
                  <a:pt x="2378404" y="40996"/>
                  <a:pt x="2374516" y="46323"/>
                  <a:pt x="2366739" y="50974"/>
                </a:cubicBezTo>
                <a:lnTo>
                  <a:pt x="2366739" y="116514"/>
                </a:lnTo>
                <a:cubicBezTo>
                  <a:pt x="2366739" y="174879"/>
                  <a:pt x="2367515" y="224278"/>
                  <a:pt x="2369065" y="264709"/>
                </a:cubicBezTo>
                <a:cubicBezTo>
                  <a:pt x="2369065" y="273143"/>
                  <a:pt x="2365673" y="277360"/>
                  <a:pt x="2358889" y="277360"/>
                </a:cubicBezTo>
                <a:cubicBezTo>
                  <a:pt x="2355094" y="278116"/>
                  <a:pt x="2348210" y="278879"/>
                  <a:pt x="2338239" y="279648"/>
                </a:cubicBezTo>
                <a:cubicBezTo>
                  <a:pt x="2333427" y="280454"/>
                  <a:pt x="2328478" y="280857"/>
                  <a:pt x="2323393" y="280857"/>
                </a:cubicBezTo>
                <a:lnTo>
                  <a:pt x="2323393" y="256338"/>
                </a:lnTo>
                <a:lnTo>
                  <a:pt x="2158380" y="256338"/>
                </a:lnTo>
                <a:lnTo>
                  <a:pt x="2158380" y="264728"/>
                </a:lnTo>
                <a:cubicBezTo>
                  <a:pt x="2159149" y="273918"/>
                  <a:pt x="2155348" y="278513"/>
                  <a:pt x="2146976" y="278513"/>
                </a:cubicBezTo>
                <a:cubicBezTo>
                  <a:pt x="2131833" y="280076"/>
                  <a:pt x="2120410" y="280318"/>
                  <a:pt x="2112708" y="279239"/>
                </a:cubicBezTo>
                <a:cubicBezTo>
                  <a:pt x="2114259" y="241399"/>
                  <a:pt x="2115034" y="203851"/>
                  <a:pt x="2115034" y="166595"/>
                </a:cubicBezTo>
                <a:lnTo>
                  <a:pt x="2115034" y="92050"/>
                </a:lnTo>
                <a:cubicBezTo>
                  <a:pt x="2115034" y="60375"/>
                  <a:pt x="2114649" y="35886"/>
                  <a:pt x="2113880" y="18585"/>
                </a:cubicBezTo>
                <a:lnTo>
                  <a:pt x="2163384" y="32612"/>
                </a:lnTo>
                <a:lnTo>
                  <a:pt x="2318798" y="32612"/>
                </a:lnTo>
                <a:close/>
                <a:moveTo>
                  <a:pt x="1083618" y="8688"/>
                </a:moveTo>
                <a:cubicBezTo>
                  <a:pt x="1126455" y="17704"/>
                  <a:pt x="1147452" y="31204"/>
                  <a:pt x="1146609" y="49188"/>
                </a:cubicBezTo>
                <a:cubicBezTo>
                  <a:pt x="1144873" y="64790"/>
                  <a:pt x="1135732" y="73906"/>
                  <a:pt x="1119188" y="76535"/>
                </a:cubicBezTo>
                <a:cubicBezTo>
                  <a:pt x="1109898" y="76535"/>
                  <a:pt x="1103864" y="70972"/>
                  <a:pt x="1101086" y="59848"/>
                </a:cubicBezTo>
                <a:cubicBezTo>
                  <a:pt x="1097291" y="44667"/>
                  <a:pt x="1090656" y="29747"/>
                  <a:pt x="1081181" y="15088"/>
                </a:cubicBezTo>
                <a:close/>
                <a:moveTo>
                  <a:pt x="461032" y="7516"/>
                </a:moveTo>
                <a:cubicBezTo>
                  <a:pt x="500385" y="20625"/>
                  <a:pt x="520062" y="36165"/>
                  <a:pt x="520062" y="54136"/>
                </a:cubicBezTo>
                <a:cubicBezTo>
                  <a:pt x="518288" y="71090"/>
                  <a:pt x="509997" y="80870"/>
                  <a:pt x="495189" y="83474"/>
                </a:cubicBezTo>
                <a:cubicBezTo>
                  <a:pt x="483220" y="84293"/>
                  <a:pt x="476287" y="78650"/>
                  <a:pt x="474390" y="66545"/>
                </a:cubicBezTo>
                <a:cubicBezTo>
                  <a:pt x="471351" y="47532"/>
                  <a:pt x="465516" y="30293"/>
                  <a:pt x="456884" y="14827"/>
                </a:cubicBezTo>
                <a:close/>
                <a:moveTo>
                  <a:pt x="5285240" y="7423"/>
                </a:moveTo>
                <a:lnTo>
                  <a:pt x="5329889" y="12111"/>
                </a:lnTo>
                <a:cubicBezTo>
                  <a:pt x="5336301" y="12111"/>
                  <a:pt x="5339507" y="14517"/>
                  <a:pt x="5339507" y="19329"/>
                </a:cubicBezTo>
                <a:cubicBezTo>
                  <a:pt x="5338415" y="24861"/>
                  <a:pt x="5334137" y="29121"/>
                  <a:pt x="5326670" y="32110"/>
                </a:cubicBezTo>
                <a:lnTo>
                  <a:pt x="5326670" y="58806"/>
                </a:lnTo>
                <a:lnTo>
                  <a:pt x="5344027" y="58806"/>
                </a:lnTo>
                <a:cubicBezTo>
                  <a:pt x="5344027" y="57280"/>
                  <a:pt x="5344027" y="52704"/>
                  <a:pt x="5344027" y="45076"/>
                </a:cubicBezTo>
                <a:cubicBezTo>
                  <a:pt x="5343246" y="31905"/>
                  <a:pt x="5342855" y="19745"/>
                  <a:pt x="5342855" y="8595"/>
                </a:cubicBezTo>
                <a:lnTo>
                  <a:pt x="5387020" y="13283"/>
                </a:lnTo>
                <a:cubicBezTo>
                  <a:pt x="5394226" y="13283"/>
                  <a:pt x="5397438" y="15410"/>
                  <a:pt x="5396657" y="19664"/>
                </a:cubicBezTo>
                <a:cubicBezTo>
                  <a:pt x="5396657" y="23769"/>
                  <a:pt x="5392769" y="28160"/>
                  <a:pt x="5384992" y="32835"/>
                </a:cubicBezTo>
                <a:lnTo>
                  <a:pt x="5384992" y="58806"/>
                </a:lnTo>
                <a:lnTo>
                  <a:pt x="5396508" y="58806"/>
                </a:lnTo>
                <a:lnTo>
                  <a:pt x="5408879" y="37765"/>
                </a:lnTo>
                <a:lnTo>
                  <a:pt x="5448133" y="55513"/>
                </a:lnTo>
                <a:cubicBezTo>
                  <a:pt x="5453491" y="57659"/>
                  <a:pt x="5456169" y="60331"/>
                  <a:pt x="5456169" y="63531"/>
                </a:cubicBezTo>
                <a:cubicBezTo>
                  <a:pt x="5456169" y="68777"/>
                  <a:pt x="5452281" y="73744"/>
                  <a:pt x="5444505" y="78432"/>
                </a:cubicBezTo>
                <a:lnTo>
                  <a:pt x="5444505" y="192174"/>
                </a:lnTo>
                <a:lnTo>
                  <a:pt x="5454067" y="173459"/>
                </a:lnTo>
                <a:lnTo>
                  <a:pt x="5484093" y="195132"/>
                </a:lnTo>
                <a:cubicBezTo>
                  <a:pt x="5485718" y="196695"/>
                  <a:pt x="5486530" y="198456"/>
                  <a:pt x="5486530" y="200416"/>
                </a:cubicBezTo>
                <a:cubicBezTo>
                  <a:pt x="5486530" y="204843"/>
                  <a:pt x="5482791" y="207597"/>
                  <a:pt x="5475312" y="208676"/>
                </a:cubicBezTo>
                <a:lnTo>
                  <a:pt x="5294789" y="208676"/>
                </a:lnTo>
                <a:lnTo>
                  <a:pt x="5325629" y="228581"/>
                </a:lnTo>
                <a:cubicBezTo>
                  <a:pt x="5331371" y="232699"/>
                  <a:pt x="5333807" y="236060"/>
                  <a:pt x="5332939" y="238665"/>
                </a:cubicBezTo>
                <a:cubicBezTo>
                  <a:pt x="5331861" y="244977"/>
                  <a:pt x="5324729" y="247743"/>
                  <a:pt x="5311545" y="246962"/>
                </a:cubicBezTo>
                <a:cubicBezTo>
                  <a:pt x="5284545" y="260108"/>
                  <a:pt x="5246675" y="271785"/>
                  <a:pt x="5197934" y="281992"/>
                </a:cubicBezTo>
                <a:lnTo>
                  <a:pt x="5194027" y="273081"/>
                </a:lnTo>
                <a:cubicBezTo>
                  <a:pt x="5217994" y="260369"/>
                  <a:pt x="5237875" y="248323"/>
                  <a:pt x="5253670" y="236944"/>
                </a:cubicBezTo>
                <a:lnTo>
                  <a:pt x="5284565" y="208676"/>
                </a:lnTo>
                <a:lnTo>
                  <a:pt x="5192279" y="208676"/>
                </a:lnTo>
                <a:lnTo>
                  <a:pt x="5192279" y="195728"/>
                </a:lnTo>
                <a:lnTo>
                  <a:pt x="5226137" y="195728"/>
                </a:lnTo>
                <a:lnTo>
                  <a:pt x="5226137" y="110338"/>
                </a:lnTo>
                <a:cubicBezTo>
                  <a:pt x="5226137" y="87046"/>
                  <a:pt x="5225746" y="65193"/>
                  <a:pt x="5224965" y="44779"/>
                </a:cubicBezTo>
                <a:lnTo>
                  <a:pt x="5271697" y="58806"/>
                </a:lnTo>
                <a:lnTo>
                  <a:pt x="5286431" y="58806"/>
                </a:lnTo>
                <a:cubicBezTo>
                  <a:pt x="5286431" y="58062"/>
                  <a:pt x="5286431" y="54260"/>
                  <a:pt x="5286431" y="47402"/>
                </a:cubicBezTo>
                <a:cubicBezTo>
                  <a:pt x="5285637" y="32705"/>
                  <a:pt x="5285240" y="19379"/>
                  <a:pt x="5285240" y="7423"/>
                </a:cubicBezTo>
                <a:close/>
                <a:moveTo>
                  <a:pt x="1872221" y="6549"/>
                </a:moveTo>
                <a:lnTo>
                  <a:pt x="1923232" y="10139"/>
                </a:lnTo>
                <a:cubicBezTo>
                  <a:pt x="1929792" y="11230"/>
                  <a:pt x="1933073" y="13599"/>
                  <a:pt x="1933073" y="17246"/>
                </a:cubicBezTo>
                <a:cubicBezTo>
                  <a:pt x="1932056" y="24488"/>
                  <a:pt x="1927777" y="29239"/>
                  <a:pt x="1920236" y="31496"/>
                </a:cubicBezTo>
                <a:lnTo>
                  <a:pt x="1920236" y="74284"/>
                </a:lnTo>
                <a:lnTo>
                  <a:pt x="1972549" y="74284"/>
                </a:lnTo>
                <a:lnTo>
                  <a:pt x="1986000" y="53243"/>
                </a:lnTo>
                <a:lnTo>
                  <a:pt x="2026667" y="69968"/>
                </a:lnTo>
                <a:cubicBezTo>
                  <a:pt x="2030983" y="72126"/>
                  <a:pt x="2033141" y="74780"/>
                  <a:pt x="2033141" y="77930"/>
                </a:cubicBezTo>
                <a:cubicBezTo>
                  <a:pt x="2033922" y="82829"/>
                  <a:pt x="2030419" y="88063"/>
                  <a:pt x="2022630" y="93632"/>
                </a:cubicBezTo>
                <a:lnTo>
                  <a:pt x="2022630" y="119602"/>
                </a:lnTo>
                <a:cubicBezTo>
                  <a:pt x="2022630" y="124241"/>
                  <a:pt x="2022630" y="134696"/>
                  <a:pt x="2022630" y="150968"/>
                </a:cubicBezTo>
                <a:cubicBezTo>
                  <a:pt x="2023411" y="168815"/>
                  <a:pt x="2023802" y="180405"/>
                  <a:pt x="2023802" y="185738"/>
                </a:cubicBezTo>
                <a:cubicBezTo>
                  <a:pt x="2025353" y="192398"/>
                  <a:pt x="2022767" y="196342"/>
                  <a:pt x="2016044" y="197569"/>
                </a:cubicBezTo>
                <a:cubicBezTo>
                  <a:pt x="2005961" y="199901"/>
                  <a:pt x="1992927" y="201067"/>
                  <a:pt x="1976940" y="201067"/>
                </a:cubicBezTo>
                <a:lnTo>
                  <a:pt x="1976940" y="177719"/>
                </a:lnTo>
                <a:lnTo>
                  <a:pt x="1920236" y="177719"/>
                </a:lnTo>
                <a:lnTo>
                  <a:pt x="1920236" y="191653"/>
                </a:lnTo>
                <a:cubicBezTo>
                  <a:pt x="1920236" y="197879"/>
                  <a:pt x="1920236" y="210362"/>
                  <a:pt x="1920236" y="229102"/>
                </a:cubicBezTo>
                <a:cubicBezTo>
                  <a:pt x="1921018" y="247817"/>
                  <a:pt x="1921408" y="260257"/>
                  <a:pt x="1921408" y="266421"/>
                </a:cubicBezTo>
                <a:cubicBezTo>
                  <a:pt x="1922190" y="274210"/>
                  <a:pt x="1919182" y="278104"/>
                  <a:pt x="1912386" y="278104"/>
                </a:cubicBezTo>
                <a:cubicBezTo>
                  <a:pt x="1898334" y="279667"/>
                  <a:pt x="1884945" y="280448"/>
                  <a:pt x="1872221" y="280448"/>
                </a:cubicBezTo>
                <a:cubicBezTo>
                  <a:pt x="1873771" y="246937"/>
                  <a:pt x="1874546" y="217339"/>
                  <a:pt x="1874546" y="191653"/>
                </a:cubicBezTo>
                <a:lnTo>
                  <a:pt x="1874546" y="177719"/>
                </a:lnTo>
                <a:lnTo>
                  <a:pt x="1817861" y="177719"/>
                </a:lnTo>
                <a:lnTo>
                  <a:pt x="1817861" y="185812"/>
                </a:lnTo>
                <a:cubicBezTo>
                  <a:pt x="1817861" y="192534"/>
                  <a:pt x="1814494" y="196453"/>
                  <a:pt x="1807759" y="197569"/>
                </a:cubicBezTo>
                <a:cubicBezTo>
                  <a:pt x="1797689" y="199901"/>
                  <a:pt x="1785826" y="201067"/>
                  <a:pt x="1772171" y="201067"/>
                </a:cubicBezTo>
                <a:cubicBezTo>
                  <a:pt x="1773734" y="179102"/>
                  <a:pt x="1774515" y="156977"/>
                  <a:pt x="1774515" y="134690"/>
                </a:cubicBezTo>
                <a:lnTo>
                  <a:pt x="1774515" y="114970"/>
                </a:lnTo>
                <a:cubicBezTo>
                  <a:pt x="1774515" y="109736"/>
                  <a:pt x="1774124" y="100937"/>
                  <a:pt x="1773343" y="88571"/>
                </a:cubicBezTo>
                <a:cubicBezTo>
                  <a:pt x="1773343" y="76740"/>
                  <a:pt x="1773343" y="67301"/>
                  <a:pt x="1773343" y="60257"/>
                </a:cubicBezTo>
                <a:lnTo>
                  <a:pt x="1820596" y="74284"/>
                </a:lnTo>
                <a:lnTo>
                  <a:pt x="1874546" y="74284"/>
                </a:lnTo>
                <a:lnTo>
                  <a:pt x="1874546" y="70824"/>
                </a:lnTo>
                <a:cubicBezTo>
                  <a:pt x="1874546" y="49256"/>
                  <a:pt x="1873771" y="27831"/>
                  <a:pt x="1872221" y="6549"/>
                </a:cubicBezTo>
                <a:close/>
                <a:moveTo>
                  <a:pt x="3552360" y="6344"/>
                </a:moveTo>
                <a:lnTo>
                  <a:pt x="3593548" y="27794"/>
                </a:lnTo>
                <a:cubicBezTo>
                  <a:pt x="3597009" y="28947"/>
                  <a:pt x="3598739" y="31161"/>
                  <a:pt x="3598739" y="34435"/>
                </a:cubicBezTo>
                <a:cubicBezTo>
                  <a:pt x="3598739" y="40711"/>
                  <a:pt x="3593387" y="43458"/>
                  <a:pt x="3582684" y="42677"/>
                </a:cubicBezTo>
                <a:cubicBezTo>
                  <a:pt x="3573977" y="53665"/>
                  <a:pt x="3564155" y="64009"/>
                  <a:pt x="3553216" y="73707"/>
                </a:cubicBezTo>
                <a:cubicBezTo>
                  <a:pt x="3568781" y="94704"/>
                  <a:pt x="3576563" y="129084"/>
                  <a:pt x="3576563" y="176845"/>
                </a:cubicBezTo>
                <a:cubicBezTo>
                  <a:pt x="3577341" y="194370"/>
                  <a:pt x="3576463" y="209704"/>
                  <a:pt x="3573927" y="222847"/>
                </a:cubicBezTo>
                <a:lnTo>
                  <a:pt x="3573275" y="225185"/>
                </a:lnTo>
                <a:lnTo>
                  <a:pt x="3644987" y="221817"/>
                </a:lnTo>
                <a:lnTo>
                  <a:pt x="3644987" y="170576"/>
                </a:lnTo>
                <a:lnTo>
                  <a:pt x="3627630" y="170576"/>
                </a:lnTo>
                <a:lnTo>
                  <a:pt x="3627630" y="174017"/>
                </a:lnTo>
                <a:cubicBezTo>
                  <a:pt x="3627630" y="181273"/>
                  <a:pt x="3623915" y="185967"/>
                  <a:pt x="3616486" y="188100"/>
                </a:cubicBezTo>
                <a:cubicBezTo>
                  <a:pt x="3614936" y="188100"/>
                  <a:pt x="3613038" y="188472"/>
                  <a:pt x="3610794" y="189216"/>
                </a:cubicBezTo>
                <a:cubicBezTo>
                  <a:pt x="3604369" y="190023"/>
                  <a:pt x="3595923" y="190426"/>
                  <a:pt x="3585456" y="190426"/>
                </a:cubicBezTo>
                <a:cubicBezTo>
                  <a:pt x="3586237" y="174042"/>
                  <a:pt x="3586628" y="148450"/>
                  <a:pt x="3586628" y="113649"/>
                </a:cubicBezTo>
                <a:lnTo>
                  <a:pt x="3586628" y="103212"/>
                </a:lnTo>
                <a:cubicBezTo>
                  <a:pt x="3586628" y="87164"/>
                  <a:pt x="3586237" y="72033"/>
                  <a:pt x="3585456" y="57820"/>
                </a:cubicBezTo>
                <a:lnTo>
                  <a:pt x="3629193" y="69521"/>
                </a:lnTo>
                <a:lnTo>
                  <a:pt x="3644987" y="69521"/>
                </a:lnTo>
                <a:lnTo>
                  <a:pt x="3644987" y="62564"/>
                </a:lnTo>
                <a:cubicBezTo>
                  <a:pt x="3644987" y="56338"/>
                  <a:pt x="3644987" y="37635"/>
                  <a:pt x="3644987" y="6455"/>
                </a:cubicBezTo>
                <a:lnTo>
                  <a:pt x="3691254" y="11218"/>
                </a:lnTo>
                <a:cubicBezTo>
                  <a:pt x="3697083" y="12384"/>
                  <a:pt x="3699998" y="14709"/>
                  <a:pt x="3699998" y="18194"/>
                </a:cubicBezTo>
                <a:cubicBezTo>
                  <a:pt x="3699998" y="22796"/>
                  <a:pt x="3696109" y="27043"/>
                  <a:pt x="3688333" y="30938"/>
                </a:cubicBezTo>
                <a:lnTo>
                  <a:pt x="3688333" y="69521"/>
                </a:lnTo>
                <a:lnTo>
                  <a:pt x="3702193" y="69521"/>
                </a:lnTo>
                <a:lnTo>
                  <a:pt x="3714546" y="48481"/>
                </a:lnTo>
                <a:lnTo>
                  <a:pt x="3752199" y="64852"/>
                </a:lnTo>
                <a:cubicBezTo>
                  <a:pt x="3756329" y="64852"/>
                  <a:pt x="3758394" y="67202"/>
                  <a:pt x="3758394" y="71903"/>
                </a:cubicBezTo>
                <a:cubicBezTo>
                  <a:pt x="3758394" y="78736"/>
                  <a:pt x="3754890" y="84088"/>
                  <a:pt x="3747883" y="87957"/>
                </a:cubicBezTo>
                <a:lnTo>
                  <a:pt x="3747883" y="97427"/>
                </a:lnTo>
                <a:cubicBezTo>
                  <a:pt x="3747883" y="105773"/>
                  <a:pt x="3748274" y="117326"/>
                  <a:pt x="3749055" y="132085"/>
                </a:cubicBezTo>
                <a:cubicBezTo>
                  <a:pt x="3749055" y="146087"/>
                  <a:pt x="3749055" y="157342"/>
                  <a:pt x="3749055" y="165850"/>
                </a:cubicBezTo>
                <a:cubicBezTo>
                  <a:pt x="3749055" y="173106"/>
                  <a:pt x="3745433" y="177763"/>
                  <a:pt x="3738191" y="179822"/>
                </a:cubicBezTo>
                <a:cubicBezTo>
                  <a:pt x="3730067" y="181446"/>
                  <a:pt x="3719630" y="182259"/>
                  <a:pt x="3706881" y="182259"/>
                </a:cubicBezTo>
                <a:lnTo>
                  <a:pt x="3706881" y="170576"/>
                </a:lnTo>
                <a:lnTo>
                  <a:pt x="3688333" y="170576"/>
                </a:lnTo>
                <a:lnTo>
                  <a:pt x="3688333" y="219503"/>
                </a:lnTo>
                <a:cubicBezTo>
                  <a:pt x="3695092" y="219503"/>
                  <a:pt x="3702825" y="218920"/>
                  <a:pt x="3711532" y="217754"/>
                </a:cubicBezTo>
                <a:cubicBezTo>
                  <a:pt x="3707860" y="208390"/>
                  <a:pt x="3702800" y="198506"/>
                  <a:pt x="3696351" y="188100"/>
                </a:cubicBezTo>
                <a:lnTo>
                  <a:pt x="3701467" y="182110"/>
                </a:lnTo>
                <a:cubicBezTo>
                  <a:pt x="3746401" y="207163"/>
                  <a:pt x="3768464" y="228656"/>
                  <a:pt x="3767659" y="246590"/>
                </a:cubicBezTo>
                <a:cubicBezTo>
                  <a:pt x="3766778" y="264176"/>
                  <a:pt x="3758325" y="273862"/>
                  <a:pt x="3742302" y="275648"/>
                </a:cubicBezTo>
                <a:cubicBezTo>
                  <a:pt x="3732256" y="276430"/>
                  <a:pt x="3726278" y="270725"/>
                  <a:pt x="3724368" y="258533"/>
                </a:cubicBezTo>
                <a:cubicBezTo>
                  <a:pt x="3722197" y="250620"/>
                  <a:pt x="3719909" y="243092"/>
                  <a:pt x="3717504" y="235948"/>
                </a:cubicBezTo>
                <a:cubicBezTo>
                  <a:pt x="3679776" y="246813"/>
                  <a:pt x="3640479" y="256332"/>
                  <a:pt x="3599613" y="264505"/>
                </a:cubicBezTo>
                <a:cubicBezTo>
                  <a:pt x="3599613" y="272294"/>
                  <a:pt x="3596804" y="276740"/>
                  <a:pt x="3591186" y="277844"/>
                </a:cubicBezTo>
                <a:cubicBezTo>
                  <a:pt x="3586857" y="278712"/>
                  <a:pt x="3583031" y="275574"/>
                  <a:pt x="3579707" y="268430"/>
                </a:cubicBezTo>
                <a:lnTo>
                  <a:pt x="3571576" y="231269"/>
                </a:lnTo>
                <a:lnTo>
                  <a:pt x="3568881" y="240919"/>
                </a:lnTo>
                <a:cubicBezTo>
                  <a:pt x="3558400" y="268301"/>
                  <a:pt x="3537564" y="281992"/>
                  <a:pt x="3506372" y="281992"/>
                </a:cubicBezTo>
                <a:cubicBezTo>
                  <a:pt x="3507154" y="262111"/>
                  <a:pt x="3497424" y="250180"/>
                  <a:pt x="3477183" y="246199"/>
                </a:cubicBezTo>
                <a:lnTo>
                  <a:pt x="3478895" y="235148"/>
                </a:lnTo>
                <a:lnTo>
                  <a:pt x="3504884" y="237586"/>
                </a:lnTo>
                <a:cubicBezTo>
                  <a:pt x="3526885" y="243750"/>
                  <a:pt x="3536720" y="221562"/>
                  <a:pt x="3534389" y="171022"/>
                </a:cubicBezTo>
                <a:lnTo>
                  <a:pt x="3534389" y="167581"/>
                </a:lnTo>
                <a:cubicBezTo>
                  <a:pt x="3521949" y="182625"/>
                  <a:pt x="3504294" y="197414"/>
                  <a:pt x="3481425" y="211950"/>
                </a:cubicBezTo>
                <a:lnTo>
                  <a:pt x="3474858" y="205494"/>
                </a:lnTo>
                <a:cubicBezTo>
                  <a:pt x="3498298" y="175816"/>
                  <a:pt x="3516586" y="145182"/>
                  <a:pt x="3529720" y="113593"/>
                </a:cubicBezTo>
                <a:cubicBezTo>
                  <a:pt x="3528963" y="104911"/>
                  <a:pt x="3528027" y="98394"/>
                  <a:pt x="3526910" y="94041"/>
                </a:cubicBezTo>
                <a:cubicBezTo>
                  <a:pt x="3515252" y="103839"/>
                  <a:pt x="3500289" y="113178"/>
                  <a:pt x="3482020" y="122058"/>
                </a:cubicBezTo>
                <a:lnTo>
                  <a:pt x="3476030" y="113947"/>
                </a:lnTo>
                <a:cubicBezTo>
                  <a:pt x="3487204" y="103033"/>
                  <a:pt x="3500431" y="87833"/>
                  <a:pt x="3515711" y="68349"/>
                </a:cubicBezTo>
                <a:cubicBezTo>
                  <a:pt x="3509101" y="55749"/>
                  <a:pt x="3498596" y="42757"/>
                  <a:pt x="3484197" y="29375"/>
                </a:cubicBezTo>
                <a:lnTo>
                  <a:pt x="3490782" y="20352"/>
                </a:lnTo>
                <a:cubicBezTo>
                  <a:pt x="3493474" y="22312"/>
                  <a:pt x="3495836" y="23633"/>
                  <a:pt x="3497870" y="24315"/>
                </a:cubicBezTo>
                <a:cubicBezTo>
                  <a:pt x="3515482" y="34708"/>
                  <a:pt x="3526340" y="42726"/>
                  <a:pt x="3530445" y="48369"/>
                </a:cubicBezTo>
                <a:cubicBezTo>
                  <a:pt x="3538631" y="34739"/>
                  <a:pt x="3545935" y="20731"/>
                  <a:pt x="3552360" y="6344"/>
                </a:cubicBezTo>
                <a:close/>
                <a:moveTo>
                  <a:pt x="1206364" y="6344"/>
                </a:moveTo>
                <a:cubicBezTo>
                  <a:pt x="1241301" y="22727"/>
                  <a:pt x="1258770" y="38410"/>
                  <a:pt x="1258770" y="53392"/>
                </a:cubicBezTo>
                <a:cubicBezTo>
                  <a:pt x="1257840" y="71822"/>
                  <a:pt x="1248867" y="81477"/>
                  <a:pt x="1231850" y="82358"/>
                </a:cubicBezTo>
                <a:cubicBezTo>
                  <a:pt x="1221085" y="82358"/>
                  <a:pt x="1215238" y="76392"/>
                  <a:pt x="1214307" y="64461"/>
                </a:cubicBezTo>
                <a:cubicBezTo>
                  <a:pt x="1211232" y="41380"/>
                  <a:pt x="1206550" y="24364"/>
                  <a:pt x="1200262" y="13413"/>
                </a:cubicBezTo>
                <a:close/>
                <a:moveTo>
                  <a:pt x="5617853" y="5897"/>
                </a:moveTo>
                <a:lnTo>
                  <a:pt x="5663245" y="10697"/>
                </a:lnTo>
                <a:cubicBezTo>
                  <a:pt x="5668107" y="11913"/>
                  <a:pt x="5670537" y="14226"/>
                  <a:pt x="5670537" y="17636"/>
                </a:cubicBezTo>
                <a:cubicBezTo>
                  <a:pt x="5670537" y="22237"/>
                  <a:pt x="5666643" y="26485"/>
                  <a:pt x="5658855" y="30380"/>
                </a:cubicBezTo>
                <a:lnTo>
                  <a:pt x="5658855" y="40946"/>
                </a:lnTo>
                <a:lnTo>
                  <a:pt x="5707131" y="40946"/>
                </a:lnTo>
                <a:lnTo>
                  <a:pt x="5707131" y="39830"/>
                </a:lnTo>
                <a:cubicBezTo>
                  <a:pt x="5707131" y="30491"/>
                  <a:pt x="5707131" y="19180"/>
                  <a:pt x="5707131" y="5897"/>
                </a:cubicBezTo>
                <a:lnTo>
                  <a:pt x="5752858" y="10604"/>
                </a:lnTo>
                <a:cubicBezTo>
                  <a:pt x="5757497" y="10592"/>
                  <a:pt x="5759816" y="12644"/>
                  <a:pt x="5759816" y="16762"/>
                </a:cubicBezTo>
                <a:cubicBezTo>
                  <a:pt x="5758762" y="23050"/>
                  <a:pt x="5754867" y="27316"/>
                  <a:pt x="5748133" y="29561"/>
                </a:cubicBezTo>
                <a:lnTo>
                  <a:pt x="5748133" y="39830"/>
                </a:lnTo>
                <a:lnTo>
                  <a:pt x="5748133" y="40946"/>
                </a:lnTo>
                <a:lnTo>
                  <a:pt x="5775015" y="40946"/>
                </a:lnTo>
                <a:lnTo>
                  <a:pt x="5793749" y="15236"/>
                </a:lnTo>
                <a:lnTo>
                  <a:pt x="5830155" y="40686"/>
                </a:lnTo>
                <a:cubicBezTo>
                  <a:pt x="5830155" y="40686"/>
                  <a:pt x="5830243" y="40773"/>
                  <a:pt x="5830416" y="40946"/>
                </a:cubicBezTo>
                <a:cubicBezTo>
                  <a:pt x="5832376" y="40946"/>
                  <a:pt x="5833355" y="42515"/>
                  <a:pt x="5833355" y="45653"/>
                </a:cubicBezTo>
                <a:cubicBezTo>
                  <a:pt x="5833355" y="50106"/>
                  <a:pt x="5829201" y="52853"/>
                  <a:pt x="5820891" y="53894"/>
                </a:cubicBezTo>
                <a:lnTo>
                  <a:pt x="5748133" y="53894"/>
                </a:lnTo>
                <a:cubicBezTo>
                  <a:pt x="5748133" y="54750"/>
                  <a:pt x="5748523" y="58279"/>
                  <a:pt x="5749305" y="64480"/>
                </a:cubicBezTo>
                <a:cubicBezTo>
                  <a:pt x="5749305" y="69056"/>
                  <a:pt x="5749305" y="72120"/>
                  <a:pt x="5749305" y="73670"/>
                </a:cubicBezTo>
                <a:cubicBezTo>
                  <a:pt x="5749305" y="79946"/>
                  <a:pt x="5746763" y="83083"/>
                  <a:pt x="5741677" y="83083"/>
                </a:cubicBezTo>
                <a:cubicBezTo>
                  <a:pt x="5732326" y="85415"/>
                  <a:pt x="5720811" y="86581"/>
                  <a:pt x="5707131" y="86581"/>
                </a:cubicBezTo>
                <a:lnTo>
                  <a:pt x="5707131" y="53894"/>
                </a:lnTo>
                <a:lnTo>
                  <a:pt x="5658855" y="53894"/>
                </a:lnTo>
                <a:lnTo>
                  <a:pt x="5658855" y="69001"/>
                </a:lnTo>
                <a:cubicBezTo>
                  <a:pt x="5658855" y="75636"/>
                  <a:pt x="5655543" y="79555"/>
                  <a:pt x="5648921" y="80758"/>
                </a:cubicBezTo>
                <a:cubicBezTo>
                  <a:pt x="5640301" y="82308"/>
                  <a:pt x="5629945" y="83083"/>
                  <a:pt x="5617853" y="83083"/>
                </a:cubicBezTo>
                <a:cubicBezTo>
                  <a:pt x="5617853" y="77440"/>
                  <a:pt x="5618237" y="70743"/>
                  <a:pt x="5619006" y="62992"/>
                </a:cubicBezTo>
                <a:cubicBezTo>
                  <a:pt x="5619006" y="56890"/>
                  <a:pt x="5619006" y="53857"/>
                  <a:pt x="5619006" y="53894"/>
                </a:cubicBezTo>
                <a:lnTo>
                  <a:pt x="5547810" y="53894"/>
                </a:lnTo>
                <a:lnTo>
                  <a:pt x="5547810" y="40946"/>
                </a:lnTo>
                <a:lnTo>
                  <a:pt x="5619006" y="40946"/>
                </a:lnTo>
                <a:lnTo>
                  <a:pt x="5619006" y="38658"/>
                </a:lnTo>
                <a:cubicBezTo>
                  <a:pt x="5619006" y="35024"/>
                  <a:pt x="5618621" y="29313"/>
                  <a:pt x="5617853" y="21524"/>
                </a:cubicBezTo>
                <a:cubicBezTo>
                  <a:pt x="5617853" y="15819"/>
                  <a:pt x="5617853" y="10610"/>
                  <a:pt x="5617853" y="5897"/>
                </a:cubicBezTo>
                <a:close/>
                <a:moveTo>
                  <a:pt x="3247281" y="5339"/>
                </a:moveTo>
                <a:lnTo>
                  <a:pt x="3295036" y="10046"/>
                </a:lnTo>
                <a:cubicBezTo>
                  <a:pt x="3301473" y="10046"/>
                  <a:pt x="3304691" y="11993"/>
                  <a:pt x="3304691" y="15887"/>
                </a:cubicBezTo>
                <a:cubicBezTo>
                  <a:pt x="3305473" y="22213"/>
                  <a:pt x="3301188" y="26975"/>
                  <a:pt x="3291836" y="30175"/>
                </a:cubicBezTo>
                <a:lnTo>
                  <a:pt x="3291836" y="71903"/>
                </a:lnTo>
                <a:lnTo>
                  <a:pt x="3299706" y="71903"/>
                </a:lnTo>
                <a:cubicBezTo>
                  <a:pt x="3307643" y="55346"/>
                  <a:pt x="3314173" y="34714"/>
                  <a:pt x="3319295" y="10009"/>
                </a:cubicBezTo>
                <a:lnTo>
                  <a:pt x="3365451" y="25394"/>
                </a:lnTo>
                <a:cubicBezTo>
                  <a:pt x="3370907" y="26485"/>
                  <a:pt x="3373636" y="28774"/>
                  <a:pt x="3373636" y="32259"/>
                </a:cubicBezTo>
                <a:cubicBezTo>
                  <a:pt x="3373636" y="39315"/>
                  <a:pt x="3368297" y="42844"/>
                  <a:pt x="3357619" y="42844"/>
                </a:cubicBezTo>
                <a:cubicBezTo>
                  <a:pt x="3342525" y="58682"/>
                  <a:pt x="3329168" y="68368"/>
                  <a:pt x="3317547" y="71903"/>
                </a:cubicBezTo>
                <a:lnTo>
                  <a:pt x="3351535" y="71903"/>
                </a:lnTo>
                <a:lnTo>
                  <a:pt x="3366678" y="52034"/>
                </a:lnTo>
                <a:lnTo>
                  <a:pt x="3408164" y="78098"/>
                </a:lnTo>
                <a:cubicBezTo>
                  <a:pt x="3411600" y="80380"/>
                  <a:pt x="3413317" y="82575"/>
                  <a:pt x="3413317" y="84683"/>
                </a:cubicBezTo>
                <a:cubicBezTo>
                  <a:pt x="3414099" y="91554"/>
                  <a:pt x="3407767" y="95449"/>
                  <a:pt x="3394323" y="96366"/>
                </a:cubicBezTo>
                <a:cubicBezTo>
                  <a:pt x="3381152" y="102530"/>
                  <a:pt x="3370753" y="105941"/>
                  <a:pt x="3363125" y="106598"/>
                </a:cubicBezTo>
                <a:cubicBezTo>
                  <a:pt x="3365457" y="105891"/>
                  <a:pt x="3366232" y="107181"/>
                  <a:pt x="3365451" y="110468"/>
                </a:cubicBezTo>
                <a:cubicBezTo>
                  <a:pt x="3366232" y="113643"/>
                  <a:pt x="3362734" y="118058"/>
                  <a:pt x="3354958" y="123713"/>
                </a:cubicBezTo>
                <a:lnTo>
                  <a:pt x="3354958" y="127657"/>
                </a:lnTo>
                <a:cubicBezTo>
                  <a:pt x="3354958" y="142937"/>
                  <a:pt x="3355312" y="157063"/>
                  <a:pt x="3356019" y="170036"/>
                </a:cubicBezTo>
                <a:cubicBezTo>
                  <a:pt x="3356862" y="177044"/>
                  <a:pt x="3353854" y="181136"/>
                  <a:pt x="3346996" y="182315"/>
                </a:cubicBezTo>
                <a:cubicBezTo>
                  <a:pt x="3346438" y="182315"/>
                  <a:pt x="3345036" y="182693"/>
                  <a:pt x="3342791" y="183449"/>
                </a:cubicBezTo>
                <a:lnTo>
                  <a:pt x="3326847" y="184658"/>
                </a:lnTo>
                <a:lnTo>
                  <a:pt x="3329676" y="188212"/>
                </a:lnTo>
                <a:cubicBezTo>
                  <a:pt x="3330507" y="193830"/>
                  <a:pt x="3327028" y="198252"/>
                  <a:pt x="3319239" y="201476"/>
                </a:cubicBezTo>
                <a:lnTo>
                  <a:pt x="3319239" y="226721"/>
                </a:lnTo>
                <a:cubicBezTo>
                  <a:pt x="3318458" y="233902"/>
                  <a:pt x="3321552" y="237499"/>
                  <a:pt x="3328523" y="237511"/>
                </a:cubicBezTo>
                <a:lnTo>
                  <a:pt x="3353023" y="237511"/>
                </a:lnTo>
                <a:cubicBezTo>
                  <a:pt x="3359708" y="237511"/>
                  <a:pt x="3364415" y="233759"/>
                  <a:pt x="3367144" y="226256"/>
                </a:cubicBezTo>
                <a:lnTo>
                  <a:pt x="3382882" y="183803"/>
                </a:lnTo>
                <a:lnTo>
                  <a:pt x="3392612" y="183803"/>
                </a:lnTo>
                <a:lnTo>
                  <a:pt x="3395030" y="225326"/>
                </a:lnTo>
                <a:cubicBezTo>
                  <a:pt x="3395749" y="230336"/>
                  <a:pt x="3397951" y="233766"/>
                  <a:pt x="3401634" y="235614"/>
                </a:cubicBezTo>
                <a:cubicBezTo>
                  <a:pt x="3408195" y="238429"/>
                  <a:pt x="3411476" y="242559"/>
                  <a:pt x="3411476" y="248004"/>
                </a:cubicBezTo>
                <a:cubicBezTo>
                  <a:pt x="3409640" y="264387"/>
                  <a:pt x="3392884" y="272988"/>
                  <a:pt x="3361209" y="273807"/>
                </a:cubicBezTo>
                <a:lnTo>
                  <a:pt x="3313324" y="273807"/>
                </a:lnTo>
                <a:cubicBezTo>
                  <a:pt x="3288370" y="273807"/>
                  <a:pt x="3275893" y="262111"/>
                  <a:pt x="3275893" y="238720"/>
                </a:cubicBezTo>
                <a:lnTo>
                  <a:pt x="3275893" y="210703"/>
                </a:lnTo>
                <a:cubicBezTo>
                  <a:pt x="3275893" y="202332"/>
                  <a:pt x="3275503" y="191412"/>
                  <a:pt x="3274721" y="177943"/>
                </a:cubicBezTo>
                <a:lnTo>
                  <a:pt x="3311612" y="181768"/>
                </a:lnTo>
                <a:lnTo>
                  <a:pt x="3311612" y="174148"/>
                </a:lnTo>
                <a:lnTo>
                  <a:pt x="3223989" y="174148"/>
                </a:lnTo>
                <a:lnTo>
                  <a:pt x="3223989" y="177571"/>
                </a:lnTo>
                <a:lnTo>
                  <a:pt x="3223473" y="179205"/>
                </a:lnTo>
                <a:lnTo>
                  <a:pt x="3265122" y="187319"/>
                </a:lnTo>
                <a:cubicBezTo>
                  <a:pt x="3270480" y="187319"/>
                  <a:pt x="3273159" y="189316"/>
                  <a:pt x="3273159" y="193309"/>
                </a:cubicBezTo>
                <a:cubicBezTo>
                  <a:pt x="3273940" y="198927"/>
                  <a:pt x="3269543" y="202977"/>
                  <a:pt x="3259969" y="205457"/>
                </a:cubicBezTo>
                <a:cubicBezTo>
                  <a:pt x="3254487" y="250081"/>
                  <a:pt x="3210675" y="275977"/>
                  <a:pt x="3128535" y="283146"/>
                </a:cubicBezTo>
                <a:lnTo>
                  <a:pt x="3124758" y="273732"/>
                </a:lnTo>
                <a:cubicBezTo>
                  <a:pt x="3173788" y="258431"/>
                  <a:pt x="3203340" y="236645"/>
                  <a:pt x="3213413" y="208375"/>
                </a:cubicBezTo>
                <a:lnTo>
                  <a:pt x="3215766" y="188384"/>
                </a:lnTo>
                <a:lnTo>
                  <a:pt x="3213906" y="189309"/>
                </a:lnTo>
                <a:cubicBezTo>
                  <a:pt x="3203823" y="191653"/>
                  <a:pt x="3192351" y="192826"/>
                  <a:pt x="3179490" y="192826"/>
                </a:cubicBezTo>
                <a:cubicBezTo>
                  <a:pt x="3180259" y="180163"/>
                  <a:pt x="3180643" y="161869"/>
                  <a:pt x="3180643" y="137945"/>
                </a:cubicBezTo>
                <a:lnTo>
                  <a:pt x="3180643" y="127453"/>
                </a:lnTo>
                <a:cubicBezTo>
                  <a:pt x="3180643" y="117357"/>
                  <a:pt x="3180643" y="106449"/>
                  <a:pt x="3180643" y="94729"/>
                </a:cubicBezTo>
                <a:lnTo>
                  <a:pt x="3229105" y="106431"/>
                </a:lnTo>
                <a:lnTo>
                  <a:pt x="3306943" y="106431"/>
                </a:lnTo>
                <a:lnTo>
                  <a:pt x="3319128" y="86041"/>
                </a:lnTo>
                <a:lnTo>
                  <a:pt x="3179620" y="86041"/>
                </a:lnTo>
                <a:cubicBezTo>
                  <a:pt x="3179620" y="85992"/>
                  <a:pt x="3179620" y="86984"/>
                  <a:pt x="3179620" y="89018"/>
                </a:cubicBezTo>
                <a:cubicBezTo>
                  <a:pt x="3178727" y="117295"/>
                  <a:pt x="3167770" y="131868"/>
                  <a:pt x="3146748" y="132736"/>
                </a:cubicBezTo>
                <a:cubicBezTo>
                  <a:pt x="3133675" y="131806"/>
                  <a:pt x="3126699" y="123875"/>
                  <a:pt x="3125819" y="108942"/>
                </a:cubicBezTo>
                <a:cubicBezTo>
                  <a:pt x="3125013" y="100769"/>
                  <a:pt x="3129856" y="93601"/>
                  <a:pt x="3140348" y="87437"/>
                </a:cubicBezTo>
                <a:cubicBezTo>
                  <a:pt x="3151039" y="81037"/>
                  <a:pt x="3158827" y="68467"/>
                  <a:pt x="3163714" y="49727"/>
                </a:cubicBezTo>
                <a:lnTo>
                  <a:pt x="3171862" y="49727"/>
                </a:lnTo>
                <a:cubicBezTo>
                  <a:pt x="3174640" y="58111"/>
                  <a:pt x="3176668" y="65503"/>
                  <a:pt x="3177946" y="71903"/>
                </a:cubicBezTo>
                <a:lnTo>
                  <a:pt x="3201258" y="71903"/>
                </a:lnTo>
                <a:lnTo>
                  <a:pt x="3198250" y="68027"/>
                </a:lnTo>
                <a:cubicBezTo>
                  <a:pt x="3197324" y="66202"/>
                  <a:pt x="3196627" y="64040"/>
                  <a:pt x="3196159" y="61541"/>
                </a:cubicBezTo>
                <a:cubicBezTo>
                  <a:pt x="3193070" y="46869"/>
                  <a:pt x="3186782" y="32922"/>
                  <a:pt x="3177295" y="19701"/>
                </a:cubicBezTo>
                <a:lnTo>
                  <a:pt x="3181201" y="12185"/>
                </a:lnTo>
                <a:cubicBezTo>
                  <a:pt x="3221497" y="20433"/>
                  <a:pt x="3240435" y="33251"/>
                  <a:pt x="3238016" y="50639"/>
                </a:cubicBezTo>
                <a:cubicBezTo>
                  <a:pt x="3237149" y="57987"/>
                  <a:pt x="3234611" y="63722"/>
                  <a:pt x="3230403" y="67842"/>
                </a:cubicBezTo>
                <a:lnTo>
                  <a:pt x="3224225" y="71903"/>
                </a:lnTo>
                <a:lnTo>
                  <a:pt x="3248453" y="71903"/>
                </a:lnTo>
                <a:lnTo>
                  <a:pt x="3248453" y="60275"/>
                </a:lnTo>
                <a:cubicBezTo>
                  <a:pt x="3248453" y="52685"/>
                  <a:pt x="3248062" y="43433"/>
                  <a:pt x="3247281" y="32519"/>
                </a:cubicBezTo>
                <a:cubicBezTo>
                  <a:pt x="3247281" y="23006"/>
                  <a:pt x="3247281" y="13947"/>
                  <a:pt x="3247281" y="5339"/>
                </a:cubicBezTo>
                <a:close/>
                <a:moveTo>
                  <a:pt x="4898157" y="5265"/>
                </a:moveTo>
                <a:lnTo>
                  <a:pt x="4949856" y="12297"/>
                </a:lnTo>
                <a:cubicBezTo>
                  <a:pt x="4956045" y="12297"/>
                  <a:pt x="4959139" y="14647"/>
                  <a:pt x="4959139" y="19348"/>
                </a:cubicBezTo>
                <a:cubicBezTo>
                  <a:pt x="4959139" y="25127"/>
                  <a:pt x="4954054" y="29282"/>
                  <a:pt x="4943884" y="31812"/>
                </a:cubicBezTo>
                <a:cubicBezTo>
                  <a:pt x="4934930" y="48196"/>
                  <a:pt x="4926360" y="60368"/>
                  <a:pt x="4918174" y="68331"/>
                </a:cubicBezTo>
                <a:lnTo>
                  <a:pt x="4935569" y="68331"/>
                </a:lnTo>
                <a:lnTo>
                  <a:pt x="4946731" y="48462"/>
                </a:lnTo>
                <a:lnTo>
                  <a:pt x="4984235" y="64033"/>
                </a:lnTo>
                <a:cubicBezTo>
                  <a:pt x="4988552" y="66191"/>
                  <a:pt x="4990710" y="68796"/>
                  <a:pt x="4990710" y="71847"/>
                </a:cubicBezTo>
                <a:cubicBezTo>
                  <a:pt x="4991479" y="77800"/>
                  <a:pt x="4988365" y="82780"/>
                  <a:pt x="4981371" y="86785"/>
                </a:cubicBezTo>
                <a:lnTo>
                  <a:pt x="4981371" y="127508"/>
                </a:lnTo>
                <a:lnTo>
                  <a:pt x="5005220" y="38770"/>
                </a:lnTo>
                <a:cubicBezTo>
                  <a:pt x="5007552" y="29456"/>
                  <a:pt x="5008718" y="19038"/>
                  <a:pt x="5008718" y="7516"/>
                </a:cubicBezTo>
                <a:lnTo>
                  <a:pt x="5061180" y="15813"/>
                </a:lnTo>
                <a:cubicBezTo>
                  <a:pt x="5065992" y="17028"/>
                  <a:pt x="5068398" y="19342"/>
                  <a:pt x="5068398" y="22752"/>
                </a:cubicBezTo>
                <a:cubicBezTo>
                  <a:pt x="5068398" y="28370"/>
                  <a:pt x="5063406" y="32841"/>
                  <a:pt x="5053422" y="36165"/>
                </a:cubicBezTo>
                <a:cubicBezTo>
                  <a:pt x="5048399" y="46931"/>
                  <a:pt x="5043662" y="56065"/>
                  <a:pt x="5039209" y="63568"/>
                </a:cubicBezTo>
                <a:lnTo>
                  <a:pt x="5077588" y="63568"/>
                </a:lnTo>
                <a:lnTo>
                  <a:pt x="5089903" y="42528"/>
                </a:lnTo>
                <a:lnTo>
                  <a:pt x="5129641" y="59271"/>
                </a:lnTo>
                <a:cubicBezTo>
                  <a:pt x="5133944" y="61429"/>
                  <a:pt x="5136096" y="63692"/>
                  <a:pt x="5136096" y="66061"/>
                </a:cubicBezTo>
                <a:cubicBezTo>
                  <a:pt x="5136877" y="70861"/>
                  <a:pt x="5133380" y="76448"/>
                  <a:pt x="5125604" y="82823"/>
                </a:cubicBezTo>
                <a:cubicBezTo>
                  <a:pt x="5125604" y="95486"/>
                  <a:pt x="5124804" y="125320"/>
                  <a:pt x="5123204" y="172324"/>
                </a:cubicBezTo>
                <a:cubicBezTo>
                  <a:pt x="5122460" y="195951"/>
                  <a:pt x="5122088" y="213798"/>
                  <a:pt x="5122088" y="225865"/>
                </a:cubicBezTo>
                <a:cubicBezTo>
                  <a:pt x="5122088" y="260034"/>
                  <a:pt x="5098697" y="278346"/>
                  <a:pt x="5051915" y="280802"/>
                </a:cubicBezTo>
                <a:cubicBezTo>
                  <a:pt x="5054247" y="260201"/>
                  <a:pt x="5038682" y="247154"/>
                  <a:pt x="5005220" y="241660"/>
                </a:cubicBezTo>
                <a:lnTo>
                  <a:pt x="5006932" y="230460"/>
                </a:lnTo>
                <a:lnTo>
                  <a:pt x="5058147" y="234032"/>
                </a:lnTo>
                <a:cubicBezTo>
                  <a:pt x="5070438" y="234764"/>
                  <a:pt x="5076918" y="229276"/>
                  <a:pt x="5077588" y="217568"/>
                </a:cubicBezTo>
                <a:cubicBezTo>
                  <a:pt x="5079151" y="192491"/>
                  <a:pt x="5080323" y="153584"/>
                  <a:pt x="5081104" y="100850"/>
                </a:cubicBezTo>
                <a:cubicBezTo>
                  <a:pt x="5081873" y="87691"/>
                  <a:pt x="5082257" y="79580"/>
                  <a:pt x="5082257" y="76516"/>
                </a:cubicBezTo>
                <a:lnTo>
                  <a:pt x="5034279" y="76516"/>
                </a:lnTo>
                <a:lnTo>
                  <a:pt x="5012976" y="110610"/>
                </a:lnTo>
                <a:lnTo>
                  <a:pt x="5068305" y="163674"/>
                </a:lnTo>
                <a:cubicBezTo>
                  <a:pt x="5067437" y="180095"/>
                  <a:pt x="5058228" y="189179"/>
                  <a:pt x="5040679" y="190928"/>
                </a:cubicBezTo>
                <a:cubicBezTo>
                  <a:pt x="5030583" y="190928"/>
                  <a:pt x="5024599" y="184882"/>
                  <a:pt x="5022726" y="172790"/>
                </a:cubicBezTo>
                <a:cubicBezTo>
                  <a:pt x="5020804" y="161286"/>
                  <a:pt x="5018384" y="150609"/>
                  <a:pt x="5015466" y="140759"/>
                </a:cubicBezTo>
                <a:lnTo>
                  <a:pt x="5006871" y="118047"/>
                </a:lnTo>
                <a:lnTo>
                  <a:pt x="4985984" y="143042"/>
                </a:lnTo>
                <a:lnTo>
                  <a:pt x="4981371" y="140380"/>
                </a:lnTo>
                <a:lnTo>
                  <a:pt x="4981371" y="154558"/>
                </a:lnTo>
                <a:cubicBezTo>
                  <a:pt x="4981371" y="159221"/>
                  <a:pt x="4981371" y="173087"/>
                  <a:pt x="4981371" y="196156"/>
                </a:cubicBezTo>
                <a:cubicBezTo>
                  <a:pt x="4982140" y="224148"/>
                  <a:pt x="4982524" y="241312"/>
                  <a:pt x="4982524" y="247650"/>
                </a:cubicBezTo>
                <a:cubicBezTo>
                  <a:pt x="4983305" y="252797"/>
                  <a:pt x="4980360" y="255972"/>
                  <a:pt x="4973687" y="257175"/>
                </a:cubicBezTo>
                <a:cubicBezTo>
                  <a:pt x="4964348" y="258725"/>
                  <a:pt x="4953242" y="259500"/>
                  <a:pt x="4940368" y="259500"/>
                </a:cubicBezTo>
                <a:lnTo>
                  <a:pt x="4940368" y="240823"/>
                </a:lnTo>
                <a:lnTo>
                  <a:pt x="4907533" y="240823"/>
                </a:lnTo>
                <a:lnTo>
                  <a:pt x="4907533" y="255929"/>
                </a:lnTo>
                <a:cubicBezTo>
                  <a:pt x="4907533" y="263556"/>
                  <a:pt x="4902615" y="267853"/>
                  <a:pt x="4892781" y="268821"/>
                </a:cubicBezTo>
                <a:cubicBezTo>
                  <a:pt x="4888824" y="269615"/>
                  <a:pt x="4883367" y="270396"/>
                  <a:pt x="4876410" y="271165"/>
                </a:cubicBezTo>
                <a:cubicBezTo>
                  <a:pt x="4872466" y="271959"/>
                  <a:pt x="4868397" y="272356"/>
                  <a:pt x="4864206" y="272356"/>
                </a:cubicBezTo>
                <a:cubicBezTo>
                  <a:pt x="4864206" y="260611"/>
                  <a:pt x="4864596" y="241920"/>
                  <a:pt x="4865378" y="216285"/>
                </a:cubicBezTo>
                <a:cubicBezTo>
                  <a:pt x="4865378" y="195325"/>
                  <a:pt x="4865378" y="181738"/>
                  <a:pt x="4865378" y="175524"/>
                </a:cubicBezTo>
                <a:lnTo>
                  <a:pt x="4865378" y="131266"/>
                </a:lnTo>
                <a:cubicBezTo>
                  <a:pt x="4865378" y="106536"/>
                  <a:pt x="4864987" y="81273"/>
                  <a:pt x="4864206" y="55476"/>
                </a:cubicBezTo>
                <a:lnTo>
                  <a:pt x="4897469" y="63643"/>
                </a:lnTo>
                <a:cubicBezTo>
                  <a:pt x="4899478" y="51885"/>
                  <a:pt x="4899708" y="32426"/>
                  <a:pt x="4898157" y="5265"/>
                </a:cubicBezTo>
                <a:close/>
                <a:moveTo>
                  <a:pt x="818406" y="5172"/>
                </a:moveTo>
                <a:lnTo>
                  <a:pt x="874142" y="18083"/>
                </a:lnTo>
                <a:cubicBezTo>
                  <a:pt x="880827" y="19261"/>
                  <a:pt x="883779" y="22138"/>
                  <a:pt x="882997" y="26715"/>
                </a:cubicBezTo>
                <a:cubicBezTo>
                  <a:pt x="882997" y="31638"/>
                  <a:pt x="877162" y="34702"/>
                  <a:pt x="865491" y="35905"/>
                </a:cubicBezTo>
                <a:cubicBezTo>
                  <a:pt x="900974" y="64616"/>
                  <a:pt x="944941" y="82166"/>
                  <a:pt x="997390" y="88553"/>
                </a:cubicBezTo>
                <a:lnTo>
                  <a:pt x="995790" y="100422"/>
                </a:lnTo>
                <a:cubicBezTo>
                  <a:pt x="982210" y="103622"/>
                  <a:pt x="970911" y="116669"/>
                  <a:pt x="961895" y="139564"/>
                </a:cubicBezTo>
                <a:cubicBezTo>
                  <a:pt x="913799" y="118070"/>
                  <a:pt x="878390" y="86550"/>
                  <a:pt x="855669" y="45002"/>
                </a:cubicBezTo>
                <a:cubicBezTo>
                  <a:pt x="839025" y="68548"/>
                  <a:pt x="818549" y="89271"/>
                  <a:pt x="794240" y="107170"/>
                </a:cubicBezTo>
                <a:lnTo>
                  <a:pt x="785948" y="112384"/>
                </a:lnTo>
                <a:lnTo>
                  <a:pt x="859743" y="112384"/>
                </a:lnTo>
                <a:lnTo>
                  <a:pt x="878514" y="87846"/>
                </a:lnTo>
                <a:lnTo>
                  <a:pt x="913545" y="112384"/>
                </a:lnTo>
                <a:cubicBezTo>
                  <a:pt x="916521" y="112384"/>
                  <a:pt x="918009" y="113953"/>
                  <a:pt x="918009" y="117091"/>
                </a:cubicBezTo>
                <a:cubicBezTo>
                  <a:pt x="918009" y="121543"/>
                  <a:pt x="913854" y="124290"/>
                  <a:pt x="905545" y="125332"/>
                </a:cubicBezTo>
                <a:lnTo>
                  <a:pt x="777795" y="125332"/>
                </a:lnTo>
                <a:lnTo>
                  <a:pt x="777795" y="117510"/>
                </a:lnTo>
                <a:lnTo>
                  <a:pt x="754903" y="131902"/>
                </a:lnTo>
                <a:cubicBezTo>
                  <a:pt x="740833" y="139441"/>
                  <a:pt x="725804" y="146273"/>
                  <a:pt x="709817" y="152400"/>
                </a:cubicBezTo>
                <a:lnTo>
                  <a:pt x="704255" y="142726"/>
                </a:lnTo>
                <a:cubicBezTo>
                  <a:pt x="765919" y="96267"/>
                  <a:pt x="803970" y="50416"/>
                  <a:pt x="818406" y="5172"/>
                </a:cubicBezTo>
                <a:close/>
                <a:moveTo>
                  <a:pt x="4266716" y="5004"/>
                </a:moveTo>
                <a:lnTo>
                  <a:pt x="4318137" y="10958"/>
                </a:lnTo>
                <a:cubicBezTo>
                  <a:pt x="4324586" y="13103"/>
                  <a:pt x="4327810" y="15460"/>
                  <a:pt x="4327810" y="18027"/>
                </a:cubicBezTo>
                <a:cubicBezTo>
                  <a:pt x="4328592" y="23472"/>
                  <a:pt x="4323817" y="27955"/>
                  <a:pt x="4313486" y="31477"/>
                </a:cubicBezTo>
                <a:cubicBezTo>
                  <a:pt x="4305957" y="41225"/>
                  <a:pt x="4297827" y="49144"/>
                  <a:pt x="4289097" y="55234"/>
                </a:cubicBezTo>
                <a:lnTo>
                  <a:pt x="4362785" y="55234"/>
                </a:lnTo>
                <a:lnTo>
                  <a:pt x="4375156" y="31868"/>
                </a:lnTo>
                <a:lnTo>
                  <a:pt x="4419414" y="50769"/>
                </a:lnTo>
                <a:cubicBezTo>
                  <a:pt x="4423991" y="51922"/>
                  <a:pt x="4426279" y="54205"/>
                  <a:pt x="4426279" y="57615"/>
                </a:cubicBezTo>
                <a:cubicBezTo>
                  <a:pt x="4426279" y="64412"/>
                  <a:pt x="4422384" y="70142"/>
                  <a:pt x="4414596" y="74805"/>
                </a:cubicBezTo>
                <a:lnTo>
                  <a:pt x="4414596" y="146410"/>
                </a:lnTo>
                <a:cubicBezTo>
                  <a:pt x="4414596" y="156530"/>
                  <a:pt x="4414596" y="175140"/>
                  <a:pt x="4414596" y="202239"/>
                </a:cubicBezTo>
                <a:cubicBezTo>
                  <a:pt x="4415377" y="231831"/>
                  <a:pt x="4415768" y="252227"/>
                  <a:pt x="4415768" y="263426"/>
                </a:cubicBezTo>
                <a:cubicBezTo>
                  <a:pt x="4416549" y="271587"/>
                  <a:pt x="4413299" y="276200"/>
                  <a:pt x="4406020" y="277267"/>
                </a:cubicBezTo>
                <a:cubicBezTo>
                  <a:pt x="4396519" y="279636"/>
                  <a:pt x="4384148" y="280820"/>
                  <a:pt x="4368906" y="280820"/>
                </a:cubicBezTo>
                <a:lnTo>
                  <a:pt x="4368906" y="255129"/>
                </a:lnTo>
                <a:lnTo>
                  <a:pt x="4246718" y="255129"/>
                </a:lnTo>
                <a:lnTo>
                  <a:pt x="4246718" y="263240"/>
                </a:lnTo>
                <a:cubicBezTo>
                  <a:pt x="4246718" y="271512"/>
                  <a:pt x="4243300" y="276206"/>
                  <a:pt x="4236467" y="277323"/>
                </a:cubicBezTo>
                <a:cubicBezTo>
                  <a:pt x="4225627" y="279654"/>
                  <a:pt x="4213423" y="280820"/>
                  <a:pt x="4199855" y="280820"/>
                </a:cubicBezTo>
                <a:cubicBezTo>
                  <a:pt x="4200637" y="246515"/>
                  <a:pt x="4201027" y="205215"/>
                  <a:pt x="4201027" y="156921"/>
                </a:cubicBezTo>
                <a:lnTo>
                  <a:pt x="4201027" y="106691"/>
                </a:lnTo>
                <a:cubicBezTo>
                  <a:pt x="4201027" y="78017"/>
                  <a:pt x="4200637" y="55798"/>
                  <a:pt x="4199855" y="40035"/>
                </a:cubicBezTo>
                <a:lnTo>
                  <a:pt x="4250978" y="55234"/>
                </a:lnTo>
                <a:lnTo>
                  <a:pt x="4265693" y="55234"/>
                </a:lnTo>
                <a:cubicBezTo>
                  <a:pt x="4267157" y="32029"/>
                  <a:pt x="4267498" y="15286"/>
                  <a:pt x="4266716" y="5004"/>
                </a:cubicBezTo>
                <a:close/>
                <a:moveTo>
                  <a:pt x="4606919" y="4018"/>
                </a:moveTo>
                <a:cubicBezTo>
                  <a:pt x="4655623" y="8099"/>
                  <a:pt x="4679566" y="21028"/>
                  <a:pt x="4678747" y="42807"/>
                </a:cubicBezTo>
                <a:cubicBezTo>
                  <a:pt x="4678087" y="56620"/>
                  <a:pt x="4672055" y="65738"/>
                  <a:pt x="4660651" y="70161"/>
                </a:cubicBezTo>
                <a:lnTo>
                  <a:pt x="4658106" y="70712"/>
                </a:lnTo>
                <a:lnTo>
                  <a:pt x="4720903" y="70712"/>
                </a:lnTo>
                <a:lnTo>
                  <a:pt x="4743208" y="41505"/>
                </a:lnTo>
                <a:lnTo>
                  <a:pt x="4782611" y="70191"/>
                </a:lnTo>
                <a:cubicBezTo>
                  <a:pt x="4784992" y="71382"/>
                  <a:pt x="4786182" y="73124"/>
                  <a:pt x="4786182" y="75419"/>
                </a:cubicBezTo>
                <a:cubicBezTo>
                  <a:pt x="4786182" y="79871"/>
                  <a:pt x="4782027" y="82618"/>
                  <a:pt x="4773718" y="83660"/>
                </a:cubicBezTo>
                <a:lnTo>
                  <a:pt x="4674115" y="83660"/>
                </a:lnTo>
                <a:lnTo>
                  <a:pt x="4674115" y="152865"/>
                </a:lnTo>
                <a:lnTo>
                  <a:pt x="4704550" y="152865"/>
                </a:lnTo>
                <a:lnTo>
                  <a:pt x="4726893" y="123658"/>
                </a:lnTo>
                <a:lnTo>
                  <a:pt x="4764937" y="152270"/>
                </a:lnTo>
                <a:cubicBezTo>
                  <a:pt x="4767430" y="153510"/>
                  <a:pt x="4768677" y="155953"/>
                  <a:pt x="4768677" y="159600"/>
                </a:cubicBezTo>
                <a:cubicBezTo>
                  <a:pt x="4766196" y="164536"/>
                  <a:pt x="4762277" y="167004"/>
                  <a:pt x="4756919" y="167004"/>
                </a:cubicBezTo>
                <a:lnTo>
                  <a:pt x="4674115" y="167004"/>
                </a:lnTo>
                <a:lnTo>
                  <a:pt x="4674115" y="254068"/>
                </a:lnTo>
                <a:lnTo>
                  <a:pt x="4728028" y="254068"/>
                </a:lnTo>
                <a:lnTo>
                  <a:pt x="4751431" y="226033"/>
                </a:lnTo>
                <a:lnTo>
                  <a:pt x="4790945" y="252915"/>
                </a:lnTo>
                <a:cubicBezTo>
                  <a:pt x="4793996" y="252915"/>
                  <a:pt x="4795521" y="254868"/>
                  <a:pt x="4795521" y="258775"/>
                </a:cubicBezTo>
                <a:cubicBezTo>
                  <a:pt x="4795521" y="264269"/>
                  <a:pt x="4791218" y="267016"/>
                  <a:pt x="4782611" y="267016"/>
                </a:cubicBezTo>
                <a:lnTo>
                  <a:pt x="4507037" y="267016"/>
                </a:lnTo>
                <a:lnTo>
                  <a:pt x="4507037" y="254068"/>
                </a:lnTo>
                <a:lnTo>
                  <a:pt x="4626118" y="254068"/>
                </a:lnTo>
                <a:lnTo>
                  <a:pt x="4626118" y="167004"/>
                </a:lnTo>
                <a:lnTo>
                  <a:pt x="4539723" y="167004"/>
                </a:lnTo>
                <a:lnTo>
                  <a:pt x="4539723" y="152865"/>
                </a:lnTo>
                <a:lnTo>
                  <a:pt x="4626118" y="152865"/>
                </a:lnTo>
                <a:lnTo>
                  <a:pt x="4626118" y="83660"/>
                </a:lnTo>
                <a:lnTo>
                  <a:pt x="4518720" y="83660"/>
                </a:lnTo>
                <a:lnTo>
                  <a:pt x="4518720" y="70712"/>
                </a:lnTo>
                <a:lnTo>
                  <a:pt x="4635569" y="70712"/>
                </a:lnTo>
                <a:lnTo>
                  <a:pt x="4631983" y="68894"/>
                </a:lnTo>
                <a:cubicBezTo>
                  <a:pt x="4628234" y="65753"/>
                  <a:pt x="4625895" y="60846"/>
                  <a:pt x="4624964" y="54174"/>
                </a:cubicBezTo>
                <a:cubicBezTo>
                  <a:pt x="4622025" y="39018"/>
                  <a:pt x="4614633" y="24364"/>
                  <a:pt x="4602789" y="10213"/>
                </a:cubicBezTo>
                <a:close/>
                <a:moveTo>
                  <a:pt x="2900512" y="2493"/>
                </a:moveTo>
                <a:cubicBezTo>
                  <a:pt x="2941352" y="4973"/>
                  <a:pt x="2960998" y="13947"/>
                  <a:pt x="2959447" y="29412"/>
                </a:cubicBezTo>
                <a:cubicBezTo>
                  <a:pt x="2959447" y="37660"/>
                  <a:pt x="2955553" y="43092"/>
                  <a:pt x="2947764" y="45709"/>
                </a:cubicBezTo>
                <a:lnTo>
                  <a:pt x="3006179" y="45709"/>
                </a:lnTo>
                <a:lnTo>
                  <a:pt x="3026067" y="17673"/>
                </a:lnTo>
                <a:lnTo>
                  <a:pt x="3065636" y="45207"/>
                </a:lnTo>
                <a:cubicBezTo>
                  <a:pt x="3067993" y="46385"/>
                  <a:pt x="3069171" y="48121"/>
                  <a:pt x="3069171" y="50416"/>
                </a:cubicBezTo>
                <a:cubicBezTo>
                  <a:pt x="3069171" y="54868"/>
                  <a:pt x="3065016" y="57615"/>
                  <a:pt x="3056707" y="58657"/>
                </a:cubicBezTo>
                <a:lnTo>
                  <a:pt x="2981783" y="58657"/>
                </a:lnTo>
                <a:lnTo>
                  <a:pt x="3022551" y="72256"/>
                </a:lnTo>
                <a:cubicBezTo>
                  <a:pt x="3028405" y="75344"/>
                  <a:pt x="3030947" y="78519"/>
                  <a:pt x="3030178" y="81781"/>
                </a:cubicBezTo>
                <a:cubicBezTo>
                  <a:pt x="3030178" y="88491"/>
                  <a:pt x="3024436" y="91461"/>
                  <a:pt x="3012951" y="90692"/>
                </a:cubicBezTo>
                <a:cubicBezTo>
                  <a:pt x="2996394" y="110338"/>
                  <a:pt x="2980730" y="123918"/>
                  <a:pt x="2965959" y="131434"/>
                </a:cubicBezTo>
                <a:lnTo>
                  <a:pt x="3003408" y="131434"/>
                </a:lnTo>
                <a:lnTo>
                  <a:pt x="3025732" y="102226"/>
                </a:lnTo>
                <a:lnTo>
                  <a:pt x="3064911" y="130746"/>
                </a:lnTo>
                <a:cubicBezTo>
                  <a:pt x="3068210" y="132060"/>
                  <a:pt x="3069469" y="134138"/>
                  <a:pt x="3068687" y="136978"/>
                </a:cubicBezTo>
                <a:cubicBezTo>
                  <a:pt x="3068687" y="141914"/>
                  <a:pt x="3064384" y="144382"/>
                  <a:pt x="3055776" y="144382"/>
                </a:cubicBezTo>
                <a:lnTo>
                  <a:pt x="2865574" y="144382"/>
                </a:lnTo>
                <a:lnTo>
                  <a:pt x="2865574" y="151916"/>
                </a:lnTo>
                <a:cubicBezTo>
                  <a:pt x="2870237" y="215292"/>
                  <a:pt x="2843696" y="259476"/>
                  <a:pt x="2785951" y="284466"/>
                </a:cubicBezTo>
                <a:lnTo>
                  <a:pt x="2781375" y="277583"/>
                </a:lnTo>
                <a:cubicBezTo>
                  <a:pt x="2809391" y="243650"/>
                  <a:pt x="2821843" y="207088"/>
                  <a:pt x="2818730" y="167897"/>
                </a:cubicBezTo>
                <a:lnTo>
                  <a:pt x="2818730" y="160660"/>
                </a:lnTo>
                <a:cubicBezTo>
                  <a:pt x="2818730" y="154434"/>
                  <a:pt x="2818730" y="140791"/>
                  <a:pt x="2818730" y="119732"/>
                </a:cubicBezTo>
                <a:lnTo>
                  <a:pt x="2871695" y="131434"/>
                </a:lnTo>
                <a:lnTo>
                  <a:pt x="2884406" y="131434"/>
                </a:lnTo>
                <a:lnTo>
                  <a:pt x="2881950" y="130122"/>
                </a:lnTo>
                <a:cubicBezTo>
                  <a:pt x="2878964" y="127723"/>
                  <a:pt x="2876749" y="124123"/>
                  <a:pt x="2875304" y="119323"/>
                </a:cubicBezTo>
                <a:cubicBezTo>
                  <a:pt x="2872240" y="97197"/>
                  <a:pt x="2864830" y="78811"/>
                  <a:pt x="2853073" y="64164"/>
                </a:cubicBezTo>
                <a:lnTo>
                  <a:pt x="2856041" y="58657"/>
                </a:lnTo>
                <a:lnTo>
                  <a:pt x="2799383" y="58657"/>
                </a:lnTo>
                <a:lnTo>
                  <a:pt x="2799383" y="45709"/>
                </a:lnTo>
                <a:lnTo>
                  <a:pt x="2914948" y="45709"/>
                </a:lnTo>
                <a:cubicBezTo>
                  <a:pt x="2912616" y="46007"/>
                  <a:pt x="2911450" y="44227"/>
                  <a:pt x="2911450" y="40370"/>
                </a:cubicBezTo>
                <a:cubicBezTo>
                  <a:pt x="2909975" y="27967"/>
                  <a:pt x="2905689" y="18070"/>
                  <a:pt x="2898595" y="10678"/>
                </a:cubicBezTo>
                <a:close/>
                <a:moveTo>
                  <a:pt x="3922737" y="1674"/>
                </a:moveTo>
                <a:cubicBezTo>
                  <a:pt x="3969581" y="5767"/>
                  <a:pt x="3993003" y="18666"/>
                  <a:pt x="3993003" y="40370"/>
                </a:cubicBezTo>
                <a:cubicBezTo>
                  <a:pt x="3991040" y="54815"/>
                  <a:pt x="3984452" y="64332"/>
                  <a:pt x="3973239" y="68920"/>
                </a:cubicBezTo>
                <a:lnTo>
                  <a:pt x="3970636" y="69521"/>
                </a:lnTo>
                <a:lnTo>
                  <a:pt x="4031605" y="69521"/>
                </a:lnTo>
                <a:lnTo>
                  <a:pt x="4053929" y="40314"/>
                </a:lnTo>
                <a:lnTo>
                  <a:pt x="4093332" y="69001"/>
                </a:lnTo>
                <a:cubicBezTo>
                  <a:pt x="4095713" y="70191"/>
                  <a:pt x="4096904" y="71996"/>
                  <a:pt x="4096904" y="74414"/>
                </a:cubicBezTo>
                <a:cubicBezTo>
                  <a:pt x="4095663" y="80578"/>
                  <a:pt x="4091360" y="83660"/>
                  <a:pt x="4083993" y="83660"/>
                </a:cubicBezTo>
                <a:lnTo>
                  <a:pt x="3834092" y="83660"/>
                </a:lnTo>
                <a:lnTo>
                  <a:pt x="3834092" y="69521"/>
                </a:lnTo>
                <a:lnTo>
                  <a:pt x="3949572" y="69521"/>
                </a:lnTo>
                <a:lnTo>
                  <a:pt x="3945885" y="67391"/>
                </a:lnTo>
                <a:cubicBezTo>
                  <a:pt x="3942341" y="64024"/>
                  <a:pt x="3940120" y="58781"/>
                  <a:pt x="3939220" y="51662"/>
                </a:cubicBezTo>
                <a:cubicBezTo>
                  <a:pt x="3934656" y="33443"/>
                  <a:pt x="3928412" y="18963"/>
                  <a:pt x="3920486" y="8223"/>
                </a:cubicBezTo>
                <a:close/>
                <a:moveTo>
                  <a:pt x="194649" y="0"/>
                </a:moveTo>
                <a:lnTo>
                  <a:pt x="231707" y="7088"/>
                </a:lnTo>
                <a:cubicBezTo>
                  <a:pt x="237561" y="8266"/>
                  <a:pt x="240488" y="10561"/>
                  <a:pt x="240488" y="13971"/>
                </a:cubicBezTo>
                <a:cubicBezTo>
                  <a:pt x="241257" y="19019"/>
                  <a:pt x="237220" y="22479"/>
                  <a:pt x="228377" y="24352"/>
                </a:cubicBezTo>
                <a:cubicBezTo>
                  <a:pt x="226709" y="26355"/>
                  <a:pt x="224146" y="28681"/>
                  <a:pt x="220689" y="31328"/>
                </a:cubicBezTo>
                <a:lnTo>
                  <a:pt x="210114" y="38547"/>
                </a:lnTo>
                <a:lnTo>
                  <a:pt x="232451" y="38547"/>
                </a:lnTo>
                <a:lnTo>
                  <a:pt x="249976" y="16353"/>
                </a:lnTo>
                <a:lnTo>
                  <a:pt x="282606" y="37393"/>
                </a:lnTo>
                <a:cubicBezTo>
                  <a:pt x="284876" y="37393"/>
                  <a:pt x="286011" y="38962"/>
                  <a:pt x="286011" y="42100"/>
                </a:cubicBezTo>
                <a:cubicBezTo>
                  <a:pt x="286011" y="46552"/>
                  <a:pt x="281856" y="49299"/>
                  <a:pt x="273546" y="50341"/>
                </a:cubicBezTo>
                <a:lnTo>
                  <a:pt x="238966" y="50341"/>
                </a:lnTo>
                <a:lnTo>
                  <a:pt x="267854" y="63810"/>
                </a:lnTo>
                <a:cubicBezTo>
                  <a:pt x="272393" y="65137"/>
                  <a:pt x="274272" y="67233"/>
                  <a:pt x="273491" y="70098"/>
                </a:cubicBezTo>
                <a:cubicBezTo>
                  <a:pt x="274272" y="74923"/>
                  <a:pt x="271550" y="78953"/>
                  <a:pt x="265324" y="82190"/>
                </a:cubicBezTo>
                <a:lnTo>
                  <a:pt x="265324" y="98580"/>
                </a:lnTo>
                <a:cubicBezTo>
                  <a:pt x="265324" y="126560"/>
                  <a:pt x="265714" y="143247"/>
                  <a:pt x="266496" y="148642"/>
                </a:cubicBezTo>
                <a:lnTo>
                  <a:pt x="265126" y="153545"/>
                </a:lnTo>
                <a:lnTo>
                  <a:pt x="287945" y="168939"/>
                </a:lnTo>
                <a:cubicBezTo>
                  <a:pt x="290451" y="170166"/>
                  <a:pt x="291703" y="171934"/>
                  <a:pt x="291703" y="174241"/>
                </a:cubicBezTo>
                <a:cubicBezTo>
                  <a:pt x="291703" y="178693"/>
                  <a:pt x="287548" y="181440"/>
                  <a:pt x="279239" y="182482"/>
                </a:cubicBezTo>
                <a:lnTo>
                  <a:pt x="242665" y="182482"/>
                </a:lnTo>
                <a:lnTo>
                  <a:pt x="242665" y="202760"/>
                </a:lnTo>
                <a:cubicBezTo>
                  <a:pt x="243836" y="218666"/>
                  <a:pt x="234910" y="229783"/>
                  <a:pt x="215886" y="236110"/>
                </a:cubicBezTo>
                <a:lnTo>
                  <a:pt x="205119" y="238385"/>
                </a:lnTo>
                <a:lnTo>
                  <a:pt x="227916" y="237572"/>
                </a:lnTo>
                <a:cubicBezTo>
                  <a:pt x="249525" y="236012"/>
                  <a:pt x="270886" y="233673"/>
                  <a:pt x="292001" y="230553"/>
                </a:cubicBezTo>
                <a:lnTo>
                  <a:pt x="292001" y="241102"/>
                </a:lnTo>
                <a:cubicBezTo>
                  <a:pt x="281670" y="245889"/>
                  <a:pt x="275295" y="257144"/>
                  <a:pt x="272877" y="274867"/>
                </a:cubicBezTo>
                <a:cubicBezTo>
                  <a:pt x="246844" y="276554"/>
                  <a:pt x="215075" y="277397"/>
                  <a:pt x="177571" y="277397"/>
                </a:cubicBezTo>
                <a:cubicBezTo>
                  <a:pt x="116836" y="278947"/>
                  <a:pt x="79586" y="263382"/>
                  <a:pt x="65819" y="230702"/>
                </a:cubicBezTo>
                <a:cubicBezTo>
                  <a:pt x="58849" y="242286"/>
                  <a:pt x="49796" y="253275"/>
                  <a:pt x="38658" y="263668"/>
                </a:cubicBezTo>
                <a:cubicBezTo>
                  <a:pt x="38658" y="275152"/>
                  <a:pt x="35130" y="280895"/>
                  <a:pt x="28073" y="280895"/>
                </a:cubicBezTo>
                <a:cubicBezTo>
                  <a:pt x="26064" y="280895"/>
                  <a:pt x="23515" y="278836"/>
                  <a:pt x="20427" y="274718"/>
                </a:cubicBezTo>
                <a:lnTo>
                  <a:pt x="0" y="232600"/>
                </a:lnTo>
                <a:cubicBezTo>
                  <a:pt x="13668" y="229884"/>
                  <a:pt x="25338" y="225413"/>
                  <a:pt x="35012" y="219187"/>
                </a:cubicBezTo>
                <a:lnTo>
                  <a:pt x="35012" y="140810"/>
                </a:lnTo>
                <a:lnTo>
                  <a:pt x="3498" y="140810"/>
                </a:lnTo>
                <a:lnTo>
                  <a:pt x="3498" y="127862"/>
                </a:lnTo>
                <a:lnTo>
                  <a:pt x="31422" y="127862"/>
                </a:lnTo>
                <a:lnTo>
                  <a:pt x="42491" y="106840"/>
                </a:lnTo>
                <a:lnTo>
                  <a:pt x="82525" y="122467"/>
                </a:lnTo>
                <a:cubicBezTo>
                  <a:pt x="86755" y="124575"/>
                  <a:pt x="88869" y="127167"/>
                  <a:pt x="88869" y="130243"/>
                </a:cubicBezTo>
                <a:cubicBezTo>
                  <a:pt x="88869" y="134534"/>
                  <a:pt x="85365" y="139402"/>
                  <a:pt x="78358" y="144847"/>
                </a:cubicBezTo>
                <a:lnTo>
                  <a:pt x="78358" y="209438"/>
                </a:lnTo>
                <a:cubicBezTo>
                  <a:pt x="77577" y="229753"/>
                  <a:pt x="105575" y="239911"/>
                  <a:pt x="162353" y="239911"/>
                </a:cubicBezTo>
                <a:lnTo>
                  <a:pt x="193132" y="238813"/>
                </a:lnTo>
                <a:lnTo>
                  <a:pt x="191379" y="229024"/>
                </a:lnTo>
                <a:cubicBezTo>
                  <a:pt x="187147" y="218479"/>
                  <a:pt x="176566" y="211745"/>
                  <a:pt x="159637" y="208825"/>
                </a:cubicBezTo>
                <a:lnTo>
                  <a:pt x="159637" y="197514"/>
                </a:lnTo>
                <a:lnTo>
                  <a:pt x="192137" y="199895"/>
                </a:lnTo>
                <a:cubicBezTo>
                  <a:pt x="197718" y="199337"/>
                  <a:pt x="200509" y="196230"/>
                  <a:pt x="200509" y="190574"/>
                </a:cubicBezTo>
                <a:lnTo>
                  <a:pt x="200509" y="182482"/>
                </a:lnTo>
                <a:lnTo>
                  <a:pt x="134959" y="182482"/>
                </a:lnTo>
                <a:lnTo>
                  <a:pt x="146759" y="187031"/>
                </a:lnTo>
                <a:cubicBezTo>
                  <a:pt x="154451" y="191415"/>
                  <a:pt x="158298" y="197154"/>
                  <a:pt x="158298" y="204248"/>
                </a:cubicBezTo>
                <a:cubicBezTo>
                  <a:pt x="157355" y="219354"/>
                  <a:pt x="150031" y="227366"/>
                  <a:pt x="136327" y="228284"/>
                </a:cubicBezTo>
                <a:cubicBezTo>
                  <a:pt x="128178" y="228284"/>
                  <a:pt x="122653" y="223924"/>
                  <a:pt x="119751" y="215206"/>
                </a:cubicBezTo>
                <a:cubicBezTo>
                  <a:pt x="117469" y="203771"/>
                  <a:pt x="113537" y="193328"/>
                  <a:pt x="107956" y="183877"/>
                </a:cubicBezTo>
                <a:lnTo>
                  <a:pt x="108941" y="182482"/>
                </a:lnTo>
                <a:lnTo>
                  <a:pt x="80256" y="182482"/>
                </a:lnTo>
                <a:lnTo>
                  <a:pt x="80256" y="169534"/>
                </a:lnTo>
                <a:lnTo>
                  <a:pt x="200509" y="169534"/>
                </a:lnTo>
                <a:lnTo>
                  <a:pt x="200509" y="158688"/>
                </a:lnTo>
                <a:lnTo>
                  <a:pt x="133108" y="158688"/>
                </a:lnTo>
                <a:cubicBezTo>
                  <a:pt x="133108" y="162942"/>
                  <a:pt x="130032" y="165664"/>
                  <a:pt x="123881" y="166855"/>
                </a:cubicBezTo>
                <a:cubicBezTo>
                  <a:pt x="113240" y="168418"/>
                  <a:pt x="103448" y="169199"/>
                  <a:pt x="94506" y="169199"/>
                </a:cubicBezTo>
                <a:cubicBezTo>
                  <a:pt x="95287" y="156524"/>
                  <a:pt x="95678" y="138534"/>
                  <a:pt x="95678" y="115230"/>
                </a:cubicBezTo>
                <a:lnTo>
                  <a:pt x="95678" y="95287"/>
                </a:lnTo>
                <a:cubicBezTo>
                  <a:pt x="95678" y="88255"/>
                  <a:pt x="95678" y="74960"/>
                  <a:pt x="95678" y="55401"/>
                </a:cubicBezTo>
                <a:lnTo>
                  <a:pt x="136494" y="65931"/>
                </a:lnTo>
                <a:lnTo>
                  <a:pt x="145052" y="65931"/>
                </a:lnTo>
                <a:cubicBezTo>
                  <a:pt x="145052" y="64331"/>
                  <a:pt x="145052" y="62334"/>
                  <a:pt x="145052" y="59941"/>
                </a:cubicBezTo>
                <a:lnTo>
                  <a:pt x="145052" y="50341"/>
                </a:lnTo>
                <a:lnTo>
                  <a:pt x="80851" y="50341"/>
                </a:lnTo>
                <a:lnTo>
                  <a:pt x="80851" y="38547"/>
                </a:lnTo>
                <a:lnTo>
                  <a:pt x="139229" y="38547"/>
                </a:lnTo>
                <a:cubicBezTo>
                  <a:pt x="137071" y="39030"/>
                  <a:pt x="135514" y="36513"/>
                  <a:pt x="134559" y="30994"/>
                </a:cubicBezTo>
                <a:cubicBezTo>
                  <a:pt x="133096" y="23031"/>
                  <a:pt x="129983" y="15658"/>
                  <a:pt x="125220" y="8874"/>
                </a:cubicBezTo>
                <a:lnTo>
                  <a:pt x="127397" y="2344"/>
                </a:lnTo>
                <a:cubicBezTo>
                  <a:pt x="158105" y="4006"/>
                  <a:pt x="173062" y="11621"/>
                  <a:pt x="172269" y="25189"/>
                </a:cubicBezTo>
                <a:cubicBezTo>
                  <a:pt x="172269" y="33300"/>
                  <a:pt x="168331" y="37753"/>
                  <a:pt x="160455" y="38547"/>
                </a:cubicBezTo>
                <a:lnTo>
                  <a:pt x="189272" y="38547"/>
                </a:lnTo>
                <a:cubicBezTo>
                  <a:pt x="192857" y="24321"/>
                  <a:pt x="194649" y="11472"/>
                  <a:pt x="194649"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9290"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2097224" name="图片 3"/>
          <p:cNvPicPr>
            <a:picLocks noChangeAspect="1"/>
          </p:cNvPicPr>
          <p:nvPr/>
        </p:nvPicPr>
        <p:blipFill rotWithShape="1">
          <a:blip r:embed="rId6" cstate="print"/>
          <a:srcRect l="5470"/>
          <a:stretch>
            <a:fillRect/>
          </a:stretch>
        </p:blipFill>
        <p:spPr>
          <a:xfrm>
            <a:off x="-169057" y="-23794"/>
            <a:ext cx="8551795" cy="5635498"/>
          </a:xfrm>
          <a:prstGeom prst="rect">
            <a:avLst/>
          </a:prstGeom>
          <a:noFill/>
          <a:ln>
            <a:noFill/>
          </a:ln>
        </p:spPr>
      </p:pic>
      <p:sp>
        <p:nvSpPr>
          <p:cNvPr id="15" name="矩形 14"/>
          <p:cNvSpPr/>
          <p:nvPr/>
        </p:nvSpPr>
        <p:spPr>
          <a:xfrm>
            <a:off x="4283242" y="-23793"/>
            <a:ext cx="7918132" cy="5635498"/>
          </a:xfrm>
          <a:prstGeom prst="rect">
            <a:avLst/>
          </a:prstGeom>
          <a:gradFill>
            <a:gsLst>
              <a:gs pos="0">
                <a:srgbClr val="FCFDFA">
                  <a:alpha val="0"/>
                </a:srgbClr>
              </a:gs>
              <a:gs pos="26000">
                <a:srgbClr val="FCFDFA"/>
              </a:gs>
              <a:gs pos="100000">
                <a:srgbClr val="FCFDF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88" name="矩形 4"/>
          <p:cNvSpPr/>
          <p:nvPr/>
        </p:nvSpPr>
        <p:spPr>
          <a:xfrm>
            <a:off x="379302" y="5274228"/>
            <a:ext cx="5201279" cy="295145"/>
          </a:xfrm>
          <a:prstGeom prst="rect">
            <a:avLst/>
          </a:prstGeom>
        </p:spPr>
        <p:txBody>
          <a:bodyPr wrap="square">
            <a:spAutoFit/>
          </a:bodyPr>
          <a:lstStyle/>
          <a:p>
            <a:pPr algn="ct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遵义会议</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旧址</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9287" name="圆角矩形 9"/>
          <p:cNvSpPr/>
          <p:nvPr/>
        </p:nvSpPr>
        <p:spPr>
          <a:xfrm>
            <a:off x="6533147" y="802034"/>
            <a:ext cx="4957012" cy="4120586"/>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微软雅黑" panose="020B0503020204020204" pitchFamily="34" charset="-122"/>
              <a:ea typeface="微软雅黑" panose="020B0503020204020204" pitchFamily="34" charset="-122"/>
            </a:endParaRPr>
          </a:p>
        </p:txBody>
      </p:sp>
      <p:sp>
        <p:nvSpPr>
          <p:cNvPr id="1049291" name="文本框 10"/>
          <p:cNvSpPr txBox="1"/>
          <p:nvPr/>
        </p:nvSpPr>
        <p:spPr>
          <a:xfrm>
            <a:off x="8170903" y="1105482"/>
            <a:ext cx="3132611" cy="553998"/>
          </a:xfrm>
          <a:prstGeom prst="rect">
            <a:avLst/>
          </a:prstGeom>
        </p:spPr>
        <p:txBody>
          <a:bodyPr wrap="square">
            <a:spAutoFit/>
          </a:bodyPr>
          <a:lstStyle>
            <a:defPPr>
              <a:defRPr lang="zh-CN"/>
            </a:defPPr>
            <a:lvl1pPr algn="ct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1500" dirty="0">
                <a:sym typeface="微软雅黑" panose="020B0503020204020204" pitchFamily="34" charset="-122"/>
              </a:rPr>
              <a:t>毛泽东：我们真正懂得</a:t>
            </a:r>
            <a:r>
              <a:rPr lang="zh-CN" altLang="en-US" sz="1500" dirty="0" smtClean="0">
                <a:sym typeface="微软雅黑" panose="020B0503020204020204" pitchFamily="34" charset="-122"/>
              </a:rPr>
              <a:t>独立自主</a:t>
            </a:r>
            <a:endParaRPr lang="en-US" altLang="zh-CN" sz="1500" dirty="0" smtClean="0">
              <a:sym typeface="微软雅黑" panose="020B0503020204020204" pitchFamily="34" charset="-122"/>
            </a:endParaRPr>
          </a:p>
          <a:p>
            <a:r>
              <a:rPr lang="en-US" altLang="zh-CN" sz="1500" dirty="0">
                <a:sym typeface="微软雅黑" panose="020B0503020204020204" pitchFamily="34" charset="-122"/>
              </a:rPr>
              <a:t> </a:t>
            </a:r>
            <a:r>
              <a:rPr lang="en-US" altLang="zh-CN" sz="1500" dirty="0" smtClean="0">
                <a:sym typeface="微软雅黑" panose="020B0503020204020204" pitchFamily="34" charset="-122"/>
              </a:rPr>
              <a:t>       </a:t>
            </a:r>
            <a:r>
              <a:rPr lang="zh-CN" altLang="en-US" sz="1500" dirty="0" smtClean="0">
                <a:sym typeface="微软雅黑" panose="020B0503020204020204" pitchFamily="34" charset="-122"/>
              </a:rPr>
              <a:t>  是</a:t>
            </a:r>
            <a:r>
              <a:rPr lang="zh-CN" altLang="en-US" sz="1500" dirty="0">
                <a:sym typeface="微软雅黑" panose="020B0503020204020204" pitchFamily="34" charset="-122"/>
              </a:rPr>
              <a:t>从遵义会议开始的</a:t>
            </a:r>
          </a:p>
        </p:txBody>
      </p:sp>
      <p:grpSp>
        <p:nvGrpSpPr>
          <p:cNvPr id="11" name="组合 10"/>
          <p:cNvGrpSpPr/>
          <p:nvPr/>
        </p:nvGrpSpPr>
        <p:grpSpPr>
          <a:xfrm>
            <a:off x="6872121" y="1081359"/>
            <a:ext cx="574656" cy="573838"/>
            <a:chOff x="10027920" y="1418508"/>
            <a:chExt cx="613495" cy="612622"/>
          </a:xfrm>
        </p:grpSpPr>
        <p:sp>
          <p:nvSpPr>
            <p:cNvPr id="12" name="椭圆 11"/>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直接连接符 13"/>
          <p:cNvCxnSpPr/>
          <p:nvPr/>
        </p:nvCxnSpPr>
        <p:spPr>
          <a:xfrm>
            <a:off x="7850370" y="1046714"/>
            <a:ext cx="0" cy="748647"/>
          </a:xfrm>
          <a:prstGeom prst="line">
            <a:avLst/>
          </a:prstGeom>
          <a:ln w="12700">
            <a:gradFill flip="none" rotWithShape="1">
              <a:gsLst>
                <a:gs pos="51700">
                  <a:srgbClr val="B0261F"/>
                </a:gs>
                <a:gs pos="66963">
                  <a:srgbClr val="EC9092"/>
                </a:gs>
                <a:gs pos="34691">
                  <a:srgbClr val="EC9092"/>
                </a:gs>
                <a:gs pos="0">
                  <a:schemeClr val="bg1">
                    <a:alpha val="0"/>
                  </a:schemeClr>
                </a:gs>
                <a:gs pos="100000">
                  <a:schemeClr val="bg1">
                    <a:alpha val="0"/>
                  </a:schemeClr>
                </a:gs>
              </a:gsLst>
              <a:lin ang="5400000" scaled="0"/>
              <a:tileRect/>
            </a:gradFill>
          </a:ln>
        </p:spPr>
        <p:style>
          <a:lnRef idx="1">
            <a:schemeClr val="accent1"/>
          </a:lnRef>
          <a:fillRef idx="0">
            <a:schemeClr val="accent1"/>
          </a:fillRef>
          <a:effectRef idx="0">
            <a:schemeClr val="accent1"/>
          </a:effectRef>
          <a:fontRef idx="minor">
            <a:schemeClr val="tx1"/>
          </a:fontRef>
        </p:style>
      </p:cxnSp>
      <p:sp>
        <p:nvSpPr>
          <p:cNvPr id="16" name="文本框 9"/>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二、如何准确理解毛泽东思想的主要内容和活的灵魂？</a:t>
            </a:r>
          </a:p>
        </p:txBody>
      </p:sp>
      <p:sp>
        <p:nvSpPr>
          <p:cNvPr id="17"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p>
        </p:txBody>
      </p:sp>
      <p:sp>
        <p:nvSpPr>
          <p:cNvPr id="19" name="îṥḻïḋè"/>
          <p:cNvSpPr/>
          <p:nvPr/>
        </p:nvSpPr>
        <p:spPr bwMode="auto">
          <a:xfrm>
            <a:off x="5632950" y="4914433"/>
            <a:ext cx="6493711" cy="499000"/>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latin typeface="微软雅黑" panose="020B0503020204020204" pitchFamily="34" charset="-122"/>
              <a:ea typeface="微软雅黑" panose="020B0503020204020204" pitchFamily="34" charset="-122"/>
            </a:endParaRPr>
          </a:p>
        </p:txBody>
      </p:sp>
      <p:pic>
        <p:nvPicPr>
          <p:cNvPr id="2097223" name="大萌作品0719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cstate="print"/>
          <a:stretch>
            <a:fillRect/>
          </a:stretch>
        </p:blipFill>
        <p:spPr>
          <a:xfrm>
            <a:off x="6096000" y="1895105"/>
            <a:ext cx="5704220" cy="3208624"/>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图片 10"/>
          <p:cNvPicPr>
            <a:picLocks noChangeAspect="1"/>
          </p:cNvPicPr>
          <p:nvPr/>
        </p:nvPicPr>
        <p:blipFill rotWithShape="1">
          <a:blip r:embed="rId3" cstate="print"/>
          <a:srcRect r="18483" b="17397"/>
          <a:stretch>
            <a:fillRect/>
          </a:stretch>
        </p:blipFill>
        <p:spPr>
          <a:xfrm>
            <a:off x="0" y="0"/>
            <a:ext cx="12192000" cy="6858000"/>
          </a:xfrm>
          <a:prstGeom prst="rect">
            <a:avLst/>
          </a:prstGeom>
        </p:spPr>
      </p:pic>
      <p:sp>
        <p:nvSpPr>
          <p:cNvPr id="1048643" name="矩形 11"/>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8644" name="圆角矩形 1"/>
          <p:cNvSpPr/>
          <p:nvPr/>
        </p:nvSpPr>
        <p:spPr>
          <a:xfrm>
            <a:off x="1498600" y="1320800"/>
            <a:ext cx="9194800" cy="4797479"/>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7" name="直接连接符 19"/>
          <p:cNvCxnSpPr/>
          <p:nvPr/>
        </p:nvCxnSpPr>
        <p:spPr>
          <a:xfrm>
            <a:off x="1945744" y="2929535"/>
            <a:ext cx="8300510"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48645" name="e7d195523061f1c0" descr="e7d195523061f1c0c30ee18c1b05f65d12b38e2533cb2ccdAE0CC34CB5CBEBFAEC353FED4DECE97C3E379FD1D933F5E4DC18EF8EA6B7A1130D5F6DE9DD2BE4B0A8C9126ACE5083D1F5A9E323B29CCFC7542FC4EA251C9C371D0D9E7269AA2AADE9A9232BF0603D0C0AEAE77783CF24F90BB2D791279F2815EB4E2A6A806D11ABAF82C505861B8D62" hidden="1"/>
          <p:cNvSpPr txBox="1"/>
          <p:nvPr/>
        </p:nvSpPr>
        <p:spPr>
          <a:xfrm>
            <a:off x="-240851" y="2577958"/>
            <a:ext cx="688145" cy="688145"/>
          </a:xfrm>
          <a:prstGeom prst="rect">
            <a:avLst/>
          </a:prstGeom>
          <a:noFill/>
        </p:spPr>
        <p:txBody>
          <a:bodyPr vert="wordArtVert" rtlCol="0">
            <a:spAutoFit/>
          </a:bodyPr>
          <a:lstStyle/>
          <a:p>
            <a:r>
              <a:rPr lang="en-US" altLang="zh-CN" sz="100"/>
              <a:t>e7d195523061f1c0c30ee18c1b05f65d12b38e2533cb2ccdAE0CC34CB5CBEBFAEC353FED4DECE97C3E379FD1D933F5E4DC18EF8EA6B7A1130D5F6DE9DD2BE4B0A8C9126ACE5083D1F5A9E323B29CCFC7542FC4EA251C9C371D0D9E7269AA2AADE9A9232BF0603D0C0AEAE77783CF24F90BB2D791279F2815EB4E2A6A806D11ABAF82C505861B8D62</a:t>
            </a:r>
            <a:endParaRPr lang="zh-CN" altLang="en-US" sz="100"/>
          </a:p>
        </p:txBody>
      </p:sp>
      <p:sp>
        <p:nvSpPr>
          <p:cNvPr id="1048646" name="等腰三角形 5"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11105" y="3649522"/>
            <a:ext cx="2202762" cy="3208478"/>
          </a:xfrm>
          <a:custGeom>
            <a:avLst/>
            <a:gdLst>
              <a:gd name="connsiteX0" fmla="*/ 0 w 2374900"/>
              <a:gd name="connsiteY0" fmla="*/ 4737100 h 4737100"/>
              <a:gd name="connsiteX1" fmla="*/ 0 w 2374900"/>
              <a:gd name="connsiteY1" fmla="*/ 0 h 4737100"/>
              <a:gd name="connsiteX2" fmla="*/ 2374900 w 2374900"/>
              <a:gd name="connsiteY2" fmla="*/ 4737100 h 4737100"/>
              <a:gd name="connsiteX3" fmla="*/ 0 w 2374900"/>
              <a:gd name="connsiteY3" fmla="*/ 4737100 h 4737100"/>
              <a:gd name="connsiteX0-1" fmla="*/ 0 w 2736133"/>
              <a:gd name="connsiteY0-2" fmla="*/ 4737100 h 4737100"/>
              <a:gd name="connsiteX1-3" fmla="*/ 0 w 2736133"/>
              <a:gd name="connsiteY1-4" fmla="*/ 0 h 4737100"/>
              <a:gd name="connsiteX2-5" fmla="*/ 2374900 w 2736133"/>
              <a:gd name="connsiteY2-6" fmla="*/ 4737100 h 4737100"/>
              <a:gd name="connsiteX3-7" fmla="*/ 0 w 2736133"/>
              <a:gd name="connsiteY3-8" fmla="*/ 4737100 h 4737100"/>
              <a:gd name="connsiteX0-9" fmla="*/ 0 w 2683025"/>
              <a:gd name="connsiteY0-10" fmla="*/ 4737100 h 4737100"/>
              <a:gd name="connsiteX1-11" fmla="*/ 0 w 2683025"/>
              <a:gd name="connsiteY1-12" fmla="*/ 0 h 4737100"/>
              <a:gd name="connsiteX2-13" fmla="*/ 2374900 w 2683025"/>
              <a:gd name="connsiteY2-14" fmla="*/ 4737100 h 4737100"/>
              <a:gd name="connsiteX3-15" fmla="*/ 0 w 2683025"/>
              <a:gd name="connsiteY3-16" fmla="*/ 4737100 h 4737100"/>
              <a:gd name="connsiteX0-17" fmla="*/ 0 w 2797460"/>
              <a:gd name="connsiteY0-18" fmla="*/ 4737100 h 4737100"/>
              <a:gd name="connsiteX1-19" fmla="*/ 0 w 2797460"/>
              <a:gd name="connsiteY1-20" fmla="*/ 0 h 4737100"/>
              <a:gd name="connsiteX2-21" fmla="*/ 2374900 w 2797460"/>
              <a:gd name="connsiteY2-22" fmla="*/ 4737100 h 4737100"/>
              <a:gd name="connsiteX3-23" fmla="*/ 0 w 2797460"/>
              <a:gd name="connsiteY3-24" fmla="*/ 4737100 h 4737100"/>
              <a:gd name="connsiteX0-25" fmla="*/ 0 w 2804285"/>
              <a:gd name="connsiteY0-26" fmla="*/ 4737100 h 4737100"/>
              <a:gd name="connsiteX1-27" fmla="*/ 0 w 2804285"/>
              <a:gd name="connsiteY1-28" fmla="*/ 0 h 4737100"/>
              <a:gd name="connsiteX2-29" fmla="*/ 2374900 w 2804285"/>
              <a:gd name="connsiteY2-30" fmla="*/ 4737100 h 4737100"/>
              <a:gd name="connsiteX3-31" fmla="*/ 0 w 2804285"/>
              <a:gd name="connsiteY3-32" fmla="*/ 4737100 h 4737100"/>
            </a:gdLst>
            <a:ahLst/>
            <a:cxnLst>
              <a:cxn ang="0">
                <a:pos x="connsiteX0-1" y="connsiteY0-2"/>
              </a:cxn>
              <a:cxn ang="0">
                <a:pos x="connsiteX1-3" y="connsiteY1-4"/>
              </a:cxn>
              <a:cxn ang="0">
                <a:pos x="connsiteX2-5" y="connsiteY2-6"/>
              </a:cxn>
              <a:cxn ang="0">
                <a:pos x="connsiteX3-7" y="connsiteY3-8"/>
              </a:cxn>
            </a:cxnLst>
            <a:rect l="l" t="t" r="r" b="b"/>
            <a:pathLst>
              <a:path w="2804285" h="4737100">
                <a:moveTo>
                  <a:pt x="0" y="4737100"/>
                </a:moveTo>
                <a:lnTo>
                  <a:pt x="0" y="0"/>
                </a:lnTo>
                <a:cubicBezTo>
                  <a:pt x="143933" y="3115733"/>
                  <a:pt x="4085167" y="1608667"/>
                  <a:pt x="2374900" y="4737100"/>
                </a:cubicBezTo>
                <a:lnTo>
                  <a:pt x="0" y="4737100"/>
                </a:lnTo>
                <a:close/>
              </a:path>
            </a:pathLst>
          </a:custGeom>
          <a:gradFill flip="none" rotWithShape="1">
            <a:gsLst>
              <a:gs pos="0">
                <a:srgbClr val="AC181B"/>
              </a:gs>
              <a:gs pos="100000">
                <a:srgbClr val="7A0B1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0"/>
          </a:p>
        </p:txBody>
      </p:sp>
      <p:sp>
        <p:nvSpPr>
          <p:cNvPr id="1048647" name="任意多边形 2"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0" y="5326390"/>
            <a:ext cx="12192000" cy="1551930"/>
          </a:xfrm>
          <a:custGeom>
            <a:avLst/>
            <a:gdLst>
              <a:gd name="connsiteX0" fmla="*/ 5321300 w 11087100"/>
              <a:gd name="connsiteY0" fmla="*/ 482600 h 1879600"/>
              <a:gd name="connsiteX1" fmla="*/ 11087100 w 11087100"/>
              <a:gd name="connsiteY1" fmla="*/ 0 h 1879600"/>
              <a:gd name="connsiteX2" fmla="*/ 11087100 w 11087100"/>
              <a:gd name="connsiteY2" fmla="*/ 1879600 h 1879600"/>
              <a:gd name="connsiteX3" fmla="*/ 0 w 11087100"/>
              <a:gd name="connsiteY3" fmla="*/ 1879600 h 1879600"/>
              <a:gd name="connsiteX4" fmla="*/ 5321300 w 11087100"/>
              <a:gd name="connsiteY4" fmla="*/ 482600 h 1879600"/>
              <a:gd name="connsiteX0-1" fmla="*/ 5321300 w 11087100"/>
              <a:gd name="connsiteY0-2" fmla="*/ 906117 h 2303117"/>
              <a:gd name="connsiteX1-3" fmla="*/ 11087100 w 11087100"/>
              <a:gd name="connsiteY1-4" fmla="*/ 423517 h 2303117"/>
              <a:gd name="connsiteX2-5" fmla="*/ 11087100 w 11087100"/>
              <a:gd name="connsiteY2-6" fmla="*/ 2303117 h 2303117"/>
              <a:gd name="connsiteX3-7" fmla="*/ 0 w 11087100"/>
              <a:gd name="connsiteY3-8" fmla="*/ 2303117 h 2303117"/>
              <a:gd name="connsiteX4-9" fmla="*/ 5321300 w 11087100"/>
              <a:gd name="connsiteY4-10" fmla="*/ 906117 h 2303117"/>
              <a:gd name="connsiteX0-11" fmla="*/ 5321300 w 11087100"/>
              <a:gd name="connsiteY0-12" fmla="*/ 1001899 h 2398899"/>
              <a:gd name="connsiteX1-13" fmla="*/ 11087100 w 11087100"/>
              <a:gd name="connsiteY1-14" fmla="*/ 519299 h 2398899"/>
              <a:gd name="connsiteX2-15" fmla="*/ 11087100 w 11087100"/>
              <a:gd name="connsiteY2-16" fmla="*/ 2398899 h 2398899"/>
              <a:gd name="connsiteX3-17" fmla="*/ 0 w 11087100"/>
              <a:gd name="connsiteY3-18" fmla="*/ 2398899 h 2398899"/>
              <a:gd name="connsiteX4-19" fmla="*/ 5321300 w 11087100"/>
              <a:gd name="connsiteY4-20" fmla="*/ 1001899 h 2398899"/>
              <a:gd name="connsiteX0-21" fmla="*/ 5455949 w 11221749"/>
              <a:gd name="connsiteY0-22" fmla="*/ 551985 h 1948985"/>
              <a:gd name="connsiteX1-23" fmla="*/ 11221749 w 11221749"/>
              <a:gd name="connsiteY1-24" fmla="*/ 69385 h 1948985"/>
              <a:gd name="connsiteX2-25" fmla="*/ 11221749 w 11221749"/>
              <a:gd name="connsiteY2-26" fmla="*/ 1948985 h 1948985"/>
              <a:gd name="connsiteX3-27" fmla="*/ 134649 w 11221749"/>
              <a:gd name="connsiteY3-28" fmla="*/ 1948985 h 1948985"/>
              <a:gd name="connsiteX4-29" fmla="*/ 5455949 w 11221749"/>
              <a:gd name="connsiteY4-30" fmla="*/ 551985 h 1948985"/>
              <a:gd name="connsiteX0-31" fmla="*/ 5430748 w 11196548"/>
              <a:gd name="connsiteY0-32" fmla="*/ 902119 h 2299119"/>
              <a:gd name="connsiteX1-33" fmla="*/ 11196548 w 11196548"/>
              <a:gd name="connsiteY1-34" fmla="*/ 419519 h 2299119"/>
              <a:gd name="connsiteX2-35" fmla="*/ 11196548 w 11196548"/>
              <a:gd name="connsiteY2-36" fmla="*/ 2299119 h 2299119"/>
              <a:gd name="connsiteX3-37" fmla="*/ 109448 w 11196548"/>
              <a:gd name="connsiteY3-38" fmla="*/ 2299119 h 2299119"/>
              <a:gd name="connsiteX4-39" fmla="*/ 5430748 w 11196548"/>
              <a:gd name="connsiteY4-40" fmla="*/ 902119 h 2299119"/>
              <a:gd name="connsiteX0-41" fmla="*/ 5321300 w 11087100"/>
              <a:gd name="connsiteY0-42" fmla="*/ 902119 h 2299119"/>
              <a:gd name="connsiteX1-43" fmla="*/ 11087100 w 11087100"/>
              <a:gd name="connsiteY1-44" fmla="*/ 419519 h 2299119"/>
              <a:gd name="connsiteX2-45" fmla="*/ 11087100 w 11087100"/>
              <a:gd name="connsiteY2-46" fmla="*/ 2299119 h 2299119"/>
              <a:gd name="connsiteX3-47" fmla="*/ 0 w 11087100"/>
              <a:gd name="connsiteY3-48" fmla="*/ 2299119 h 2299119"/>
              <a:gd name="connsiteX4-49" fmla="*/ 5321300 w 11087100"/>
              <a:gd name="connsiteY4-50" fmla="*/ 902119 h 2299119"/>
              <a:gd name="connsiteX0-51" fmla="*/ 5321300 w 11087100"/>
              <a:gd name="connsiteY0-52" fmla="*/ 740010 h 2137010"/>
              <a:gd name="connsiteX1-53" fmla="*/ 11087100 w 11087100"/>
              <a:gd name="connsiteY1-54" fmla="*/ 257410 h 2137010"/>
              <a:gd name="connsiteX2-55" fmla="*/ 11087100 w 11087100"/>
              <a:gd name="connsiteY2-56" fmla="*/ 2137010 h 2137010"/>
              <a:gd name="connsiteX3-57" fmla="*/ 0 w 11087100"/>
              <a:gd name="connsiteY3-58" fmla="*/ 2137010 h 2137010"/>
              <a:gd name="connsiteX4-59" fmla="*/ 5321300 w 11087100"/>
              <a:gd name="connsiteY4-60" fmla="*/ 740010 h 2137010"/>
              <a:gd name="connsiteX0-61" fmla="*/ 5321300 w 11087100"/>
              <a:gd name="connsiteY0-62" fmla="*/ 938073 h 2335073"/>
              <a:gd name="connsiteX1-63" fmla="*/ 11087100 w 11087100"/>
              <a:gd name="connsiteY1-64" fmla="*/ 455473 h 2335073"/>
              <a:gd name="connsiteX2-65" fmla="*/ 11087100 w 11087100"/>
              <a:gd name="connsiteY2-66" fmla="*/ 2335073 h 2335073"/>
              <a:gd name="connsiteX3-67" fmla="*/ 0 w 11087100"/>
              <a:gd name="connsiteY3-68" fmla="*/ 2335073 h 2335073"/>
              <a:gd name="connsiteX4-69" fmla="*/ 5321300 w 11087100"/>
              <a:gd name="connsiteY4-70" fmla="*/ 938073 h 2335073"/>
              <a:gd name="connsiteX0-71" fmla="*/ 5321300 w 11087100"/>
              <a:gd name="connsiteY0-72" fmla="*/ 969933 h 2366933"/>
              <a:gd name="connsiteX1-73" fmla="*/ 11087100 w 11087100"/>
              <a:gd name="connsiteY1-74" fmla="*/ 487333 h 2366933"/>
              <a:gd name="connsiteX2-75" fmla="*/ 11087100 w 11087100"/>
              <a:gd name="connsiteY2-76" fmla="*/ 2366933 h 2366933"/>
              <a:gd name="connsiteX3-77" fmla="*/ 0 w 11087100"/>
              <a:gd name="connsiteY3-78" fmla="*/ 2366933 h 2366933"/>
              <a:gd name="connsiteX4-79" fmla="*/ 5321300 w 11087100"/>
              <a:gd name="connsiteY4-80" fmla="*/ 969933 h 2366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87100" h="2366933">
                <a:moveTo>
                  <a:pt x="5321300" y="969933"/>
                </a:moveTo>
                <a:cubicBezTo>
                  <a:pt x="6791552" y="-226695"/>
                  <a:pt x="8017933" y="-228100"/>
                  <a:pt x="11087100" y="487333"/>
                </a:cubicBezTo>
                <a:lnTo>
                  <a:pt x="11087100" y="2366933"/>
                </a:lnTo>
                <a:lnTo>
                  <a:pt x="0" y="2366933"/>
                </a:lnTo>
                <a:cubicBezTo>
                  <a:pt x="956733" y="1245100"/>
                  <a:pt x="3421871" y="2515865"/>
                  <a:pt x="5321300" y="969933"/>
                </a:cubicBezTo>
                <a:close/>
              </a:path>
            </a:pathLst>
          </a:custGeom>
          <a:gradFill flip="none" rotWithShape="1">
            <a:gsLst>
              <a:gs pos="0">
                <a:srgbClr val="BB1517"/>
              </a:gs>
              <a:gs pos="100000">
                <a:srgbClr val="7A0B10"/>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8" name="任意多边形 3"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5194300" y="5537200"/>
            <a:ext cx="6997700" cy="1320800"/>
          </a:xfrm>
          <a:custGeom>
            <a:avLst/>
            <a:gdLst>
              <a:gd name="connsiteX0" fmla="*/ 5321300 w 11087100"/>
              <a:gd name="connsiteY0" fmla="*/ 482600 h 1879600"/>
              <a:gd name="connsiteX1" fmla="*/ 11087100 w 11087100"/>
              <a:gd name="connsiteY1" fmla="*/ 0 h 1879600"/>
              <a:gd name="connsiteX2" fmla="*/ 11087100 w 11087100"/>
              <a:gd name="connsiteY2" fmla="*/ 1879600 h 1879600"/>
              <a:gd name="connsiteX3" fmla="*/ 0 w 11087100"/>
              <a:gd name="connsiteY3" fmla="*/ 1879600 h 1879600"/>
              <a:gd name="connsiteX4" fmla="*/ 5321300 w 11087100"/>
              <a:gd name="connsiteY4" fmla="*/ 482600 h 1879600"/>
              <a:gd name="connsiteX0-1" fmla="*/ 5321300 w 11087100"/>
              <a:gd name="connsiteY0-2" fmla="*/ 906117 h 2303117"/>
              <a:gd name="connsiteX1-3" fmla="*/ 11087100 w 11087100"/>
              <a:gd name="connsiteY1-4" fmla="*/ 423517 h 2303117"/>
              <a:gd name="connsiteX2-5" fmla="*/ 11087100 w 11087100"/>
              <a:gd name="connsiteY2-6" fmla="*/ 2303117 h 2303117"/>
              <a:gd name="connsiteX3-7" fmla="*/ 0 w 11087100"/>
              <a:gd name="connsiteY3-8" fmla="*/ 2303117 h 2303117"/>
              <a:gd name="connsiteX4-9" fmla="*/ 5321300 w 11087100"/>
              <a:gd name="connsiteY4-10" fmla="*/ 906117 h 2303117"/>
              <a:gd name="connsiteX0-11" fmla="*/ 5321300 w 11087100"/>
              <a:gd name="connsiteY0-12" fmla="*/ 1001899 h 2398899"/>
              <a:gd name="connsiteX1-13" fmla="*/ 11087100 w 11087100"/>
              <a:gd name="connsiteY1-14" fmla="*/ 519299 h 2398899"/>
              <a:gd name="connsiteX2-15" fmla="*/ 11087100 w 11087100"/>
              <a:gd name="connsiteY2-16" fmla="*/ 2398899 h 2398899"/>
              <a:gd name="connsiteX3-17" fmla="*/ 0 w 11087100"/>
              <a:gd name="connsiteY3-18" fmla="*/ 2398899 h 2398899"/>
              <a:gd name="connsiteX4-19" fmla="*/ 5321300 w 11087100"/>
              <a:gd name="connsiteY4-20" fmla="*/ 1001899 h 2398899"/>
              <a:gd name="connsiteX0-21" fmla="*/ 5455949 w 11221749"/>
              <a:gd name="connsiteY0-22" fmla="*/ 551985 h 1948985"/>
              <a:gd name="connsiteX1-23" fmla="*/ 11221749 w 11221749"/>
              <a:gd name="connsiteY1-24" fmla="*/ 69385 h 1948985"/>
              <a:gd name="connsiteX2-25" fmla="*/ 11221749 w 11221749"/>
              <a:gd name="connsiteY2-26" fmla="*/ 1948985 h 1948985"/>
              <a:gd name="connsiteX3-27" fmla="*/ 134649 w 11221749"/>
              <a:gd name="connsiteY3-28" fmla="*/ 1948985 h 1948985"/>
              <a:gd name="connsiteX4-29" fmla="*/ 5455949 w 11221749"/>
              <a:gd name="connsiteY4-30" fmla="*/ 551985 h 1948985"/>
              <a:gd name="connsiteX0-31" fmla="*/ 5430748 w 11196548"/>
              <a:gd name="connsiteY0-32" fmla="*/ 902119 h 2299119"/>
              <a:gd name="connsiteX1-33" fmla="*/ 11196548 w 11196548"/>
              <a:gd name="connsiteY1-34" fmla="*/ 419519 h 2299119"/>
              <a:gd name="connsiteX2-35" fmla="*/ 11196548 w 11196548"/>
              <a:gd name="connsiteY2-36" fmla="*/ 2299119 h 2299119"/>
              <a:gd name="connsiteX3-37" fmla="*/ 109448 w 11196548"/>
              <a:gd name="connsiteY3-38" fmla="*/ 2299119 h 2299119"/>
              <a:gd name="connsiteX4-39" fmla="*/ 5430748 w 11196548"/>
              <a:gd name="connsiteY4-40" fmla="*/ 902119 h 2299119"/>
              <a:gd name="connsiteX0-41" fmla="*/ 5321300 w 11087100"/>
              <a:gd name="connsiteY0-42" fmla="*/ 902119 h 2299119"/>
              <a:gd name="connsiteX1-43" fmla="*/ 11087100 w 11087100"/>
              <a:gd name="connsiteY1-44" fmla="*/ 419519 h 2299119"/>
              <a:gd name="connsiteX2-45" fmla="*/ 11087100 w 11087100"/>
              <a:gd name="connsiteY2-46" fmla="*/ 2299119 h 2299119"/>
              <a:gd name="connsiteX3-47" fmla="*/ 0 w 11087100"/>
              <a:gd name="connsiteY3-48" fmla="*/ 2299119 h 2299119"/>
              <a:gd name="connsiteX4-49" fmla="*/ 5321300 w 11087100"/>
              <a:gd name="connsiteY4-50" fmla="*/ 902119 h 2299119"/>
              <a:gd name="connsiteX0-51" fmla="*/ 5321300 w 11087100"/>
              <a:gd name="connsiteY0-52" fmla="*/ 740010 h 2137010"/>
              <a:gd name="connsiteX1-53" fmla="*/ 11087100 w 11087100"/>
              <a:gd name="connsiteY1-54" fmla="*/ 257410 h 2137010"/>
              <a:gd name="connsiteX2-55" fmla="*/ 11087100 w 11087100"/>
              <a:gd name="connsiteY2-56" fmla="*/ 2137010 h 2137010"/>
              <a:gd name="connsiteX3-57" fmla="*/ 0 w 11087100"/>
              <a:gd name="connsiteY3-58" fmla="*/ 2137010 h 2137010"/>
              <a:gd name="connsiteX4-59" fmla="*/ 5321300 w 11087100"/>
              <a:gd name="connsiteY4-60" fmla="*/ 740010 h 2137010"/>
              <a:gd name="connsiteX0-61" fmla="*/ 5321300 w 11087100"/>
              <a:gd name="connsiteY0-62" fmla="*/ 938073 h 2335073"/>
              <a:gd name="connsiteX1-63" fmla="*/ 11087100 w 11087100"/>
              <a:gd name="connsiteY1-64" fmla="*/ 455473 h 2335073"/>
              <a:gd name="connsiteX2-65" fmla="*/ 11087100 w 11087100"/>
              <a:gd name="connsiteY2-66" fmla="*/ 2335073 h 2335073"/>
              <a:gd name="connsiteX3-67" fmla="*/ 0 w 11087100"/>
              <a:gd name="connsiteY3-68" fmla="*/ 2335073 h 2335073"/>
              <a:gd name="connsiteX4-69" fmla="*/ 5321300 w 11087100"/>
              <a:gd name="connsiteY4-70" fmla="*/ 938073 h 2335073"/>
              <a:gd name="connsiteX0-71" fmla="*/ 5321300 w 11087100"/>
              <a:gd name="connsiteY0-72" fmla="*/ 969933 h 2366933"/>
              <a:gd name="connsiteX1-73" fmla="*/ 11087100 w 11087100"/>
              <a:gd name="connsiteY1-74" fmla="*/ 487333 h 2366933"/>
              <a:gd name="connsiteX2-75" fmla="*/ 11087100 w 11087100"/>
              <a:gd name="connsiteY2-76" fmla="*/ 2366933 h 2366933"/>
              <a:gd name="connsiteX3-77" fmla="*/ 0 w 11087100"/>
              <a:gd name="connsiteY3-78" fmla="*/ 2366933 h 2366933"/>
              <a:gd name="connsiteX4-79" fmla="*/ 5321300 w 11087100"/>
              <a:gd name="connsiteY4-80" fmla="*/ 969933 h 2366933"/>
              <a:gd name="connsiteX0-81" fmla="*/ 5321300 w 11087100"/>
              <a:gd name="connsiteY0-82" fmla="*/ 1197312 h 2594312"/>
              <a:gd name="connsiteX1-83" fmla="*/ 11087100 w 11087100"/>
              <a:gd name="connsiteY1-84" fmla="*/ 714712 h 2594312"/>
              <a:gd name="connsiteX2-85" fmla="*/ 11087100 w 11087100"/>
              <a:gd name="connsiteY2-86" fmla="*/ 2594312 h 2594312"/>
              <a:gd name="connsiteX3-87" fmla="*/ 0 w 11087100"/>
              <a:gd name="connsiteY3-88" fmla="*/ 2594312 h 2594312"/>
              <a:gd name="connsiteX4-89" fmla="*/ 5321300 w 11087100"/>
              <a:gd name="connsiteY4-90" fmla="*/ 1197312 h 2594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87100" h="2594312">
                <a:moveTo>
                  <a:pt x="5321300" y="1197312"/>
                </a:moveTo>
                <a:cubicBezTo>
                  <a:pt x="6791552" y="684"/>
                  <a:pt x="8822804" y="-535190"/>
                  <a:pt x="11087100" y="714712"/>
                </a:cubicBezTo>
                <a:lnTo>
                  <a:pt x="11087100" y="2594312"/>
                </a:lnTo>
                <a:lnTo>
                  <a:pt x="0" y="2594312"/>
                </a:lnTo>
                <a:cubicBezTo>
                  <a:pt x="956733" y="1472479"/>
                  <a:pt x="3421871" y="2743244"/>
                  <a:pt x="5321300" y="1197312"/>
                </a:cubicBezTo>
                <a:close/>
              </a:path>
            </a:pathLst>
          </a:custGeom>
          <a:gradFill flip="none" rotWithShape="1">
            <a:gsLst>
              <a:gs pos="0">
                <a:srgbClr val="7A0B10"/>
              </a:gs>
              <a:gs pos="100000">
                <a:srgbClr val="BB151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9" name="文本框 8"/>
          <p:cNvSpPr txBox="1"/>
          <p:nvPr/>
        </p:nvSpPr>
        <p:spPr>
          <a:xfrm>
            <a:off x="3931815" y="1724409"/>
            <a:ext cx="4267200" cy="891541"/>
          </a:xfrm>
          <a:prstGeom prst="rect">
            <a:avLst/>
          </a:prstGeom>
          <a:noFill/>
        </p:spPr>
        <p:txBody>
          <a:bodyPr wrap="square" rtlCol="0">
            <a:spAutoFit/>
          </a:bodyPr>
          <a:lstStyle/>
          <a:p>
            <a:pPr algn="ctr"/>
            <a:r>
              <a:rPr lang="zh-CN" altLang="en-US" sz="5400" b="1" dirty="0">
                <a:solidFill>
                  <a:schemeClr val="tx1">
                    <a:lumMod val="85000"/>
                    <a:lumOff val="15000"/>
                  </a:schemeClr>
                </a:solidFill>
                <a:latin typeface="华文新魏" panose="02010800040101010101" pitchFamily="2" charset="-122"/>
                <a:ea typeface="华文新魏" panose="02010800040101010101" pitchFamily="2" charset="-122"/>
              </a:rPr>
              <a:t>第一讲</a:t>
            </a:r>
          </a:p>
        </p:txBody>
      </p:sp>
      <p:sp>
        <p:nvSpPr>
          <p:cNvPr id="1048650" name="文本框 14"/>
          <p:cNvSpPr txBox="1"/>
          <p:nvPr/>
        </p:nvSpPr>
        <p:spPr>
          <a:xfrm>
            <a:off x="1771739" y="3253282"/>
            <a:ext cx="8564880" cy="751840"/>
          </a:xfrm>
          <a:prstGeom prst="rect">
            <a:avLst/>
          </a:prstGeom>
          <a:noFill/>
        </p:spPr>
        <p:txBody>
          <a:bodyPr wrap="none" rtlCol="0" anchor="ctr">
            <a:spAutoFit/>
          </a:bodyPr>
          <a:lstStyle/>
          <a:p>
            <a:pPr algn="ctr">
              <a:lnSpc>
                <a:spcPct val="120000"/>
              </a:lnSpc>
            </a:pPr>
            <a:r>
              <a:rPr lang="zh-CN" altLang="zh-CN" sz="4400" b="1" dirty="0">
                <a:solidFill>
                  <a:schemeClr val="tx1">
                    <a:lumMod val="85000"/>
                    <a:lumOff val="15000"/>
                  </a:schemeClr>
                </a:solidFill>
                <a:latin typeface="华文中宋" panose="02010600040101010101" pitchFamily="2" charset="-122"/>
                <a:ea typeface="华文中宋" panose="02010600040101010101" pitchFamily="2" charset="-122"/>
                <a:sym typeface="+mn-ea"/>
              </a:rPr>
              <a:t>毛泽东思想的形成发展和主要内容</a:t>
            </a:r>
            <a:endParaRPr lang="zh-CN" altLang="en-US" sz="4400" b="1" dirty="0">
              <a:solidFill>
                <a:schemeClr val="tx1">
                  <a:lumMod val="85000"/>
                  <a:lumOff val="15000"/>
                </a:schemeClr>
              </a:solidFill>
              <a:latin typeface="华文中宋" panose="02010600040101010101" pitchFamily="2" charset="-122"/>
              <a:ea typeface="华文中宋" panose="0201060004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44"/>
                                        </p:tgtEl>
                                        <p:attrNameLst>
                                          <p:attrName>style.visibility</p:attrName>
                                        </p:attrNameLst>
                                      </p:cBhvr>
                                      <p:to>
                                        <p:strVal val="visible"/>
                                      </p:to>
                                    </p:set>
                                    <p:animEffect transition="in" filter="wipe(left)">
                                      <p:cBhvr>
                                        <p:cTn id="7" dur="500"/>
                                        <p:tgtEl>
                                          <p:spTgt spid="104864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8649"/>
                                        </p:tgtEl>
                                        <p:attrNameLst>
                                          <p:attrName>style.visibility</p:attrName>
                                        </p:attrNameLst>
                                      </p:cBhvr>
                                      <p:to>
                                        <p:strVal val="visible"/>
                                      </p:to>
                                    </p:set>
                                    <p:animEffect transition="in" filter="fade">
                                      <p:cBhvr>
                                        <p:cTn id="11" dur="500"/>
                                        <p:tgtEl>
                                          <p:spTgt spid="1048649"/>
                                        </p:tgtEl>
                                      </p:cBhvr>
                                    </p:animEffect>
                                  </p:childTnLst>
                                </p:cTn>
                              </p:par>
                            </p:childTnLst>
                          </p:cTn>
                        </p:par>
                        <p:par>
                          <p:cTn id="12" fill="hold">
                            <p:stCondLst>
                              <p:cond delay="1100"/>
                            </p:stCondLst>
                            <p:childTnLst>
                              <p:par>
                                <p:cTn id="13" presetID="16" presetClass="entr" presetSubtype="37" fill="hold" nodeType="afterEffect">
                                  <p:stCondLst>
                                    <p:cond delay="0"/>
                                  </p:stCondLst>
                                  <p:childTnLst>
                                    <p:set>
                                      <p:cBhvr>
                                        <p:cTn id="14" dur="1" fill="hold">
                                          <p:stCondLst>
                                            <p:cond delay="0"/>
                                          </p:stCondLst>
                                        </p:cTn>
                                        <p:tgtEl>
                                          <p:spTgt spid="3145737"/>
                                        </p:tgtEl>
                                        <p:attrNameLst>
                                          <p:attrName>style.visibility</p:attrName>
                                        </p:attrNameLst>
                                      </p:cBhvr>
                                      <p:to>
                                        <p:strVal val="visible"/>
                                      </p:to>
                                    </p:set>
                                    <p:animEffect transition="in" filter="barn(outVertical)">
                                      <p:cBhvr>
                                        <p:cTn id="15" dur="500"/>
                                        <p:tgtEl>
                                          <p:spTgt spid="3145737"/>
                                        </p:tgtEl>
                                      </p:cBhvr>
                                    </p:animEffect>
                                  </p:childTnLst>
                                </p:cTn>
                              </p:par>
                            </p:childTnLst>
                          </p:cTn>
                        </p:par>
                        <p:par>
                          <p:cTn id="16" fill="hold">
                            <p:stCondLst>
                              <p:cond delay="16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8650"/>
                                        </p:tgtEl>
                                        <p:attrNameLst>
                                          <p:attrName>style.visibility</p:attrName>
                                        </p:attrNameLst>
                                      </p:cBhvr>
                                      <p:to>
                                        <p:strVal val="visible"/>
                                      </p:to>
                                    </p:set>
                                    <p:animEffect transition="in" filter="fade">
                                      <p:cBhvr>
                                        <p:cTn id="19" dur="500"/>
                                        <p:tgtEl>
                                          <p:spTgt spid="1048650"/>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048646"/>
                                        </p:tgtEl>
                                        <p:attrNameLst>
                                          <p:attrName>style.visibility</p:attrName>
                                        </p:attrNameLst>
                                      </p:cBhvr>
                                      <p:to>
                                        <p:strVal val="visible"/>
                                      </p:to>
                                    </p:set>
                                    <p:anim calcmode="lin" valueType="num">
                                      <p:cBhvr additive="base">
                                        <p:cTn id="22" dur="500" fill="hold"/>
                                        <p:tgtEl>
                                          <p:spTgt spid="1048646"/>
                                        </p:tgtEl>
                                        <p:attrNameLst>
                                          <p:attrName>ppt_x</p:attrName>
                                        </p:attrNameLst>
                                      </p:cBhvr>
                                      <p:tavLst>
                                        <p:tav tm="0">
                                          <p:val>
                                            <p:strVal val="#ppt_x"/>
                                          </p:val>
                                        </p:tav>
                                        <p:tav tm="100000">
                                          <p:val>
                                            <p:strVal val="#ppt_x"/>
                                          </p:val>
                                        </p:tav>
                                      </p:tavLst>
                                    </p:anim>
                                    <p:anim calcmode="lin" valueType="num">
                                      <p:cBhvr additive="base">
                                        <p:cTn id="23" dur="500" fill="hold"/>
                                        <p:tgtEl>
                                          <p:spTgt spid="1048646"/>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00"/>
                                  </p:stCondLst>
                                  <p:childTnLst>
                                    <p:set>
                                      <p:cBhvr>
                                        <p:cTn id="25" dur="1" fill="hold">
                                          <p:stCondLst>
                                            <p:cond delay="0"/>
                                          </p:stCondLst>
                                        </p:cTn>
                                        <p:tgtEl>
                                          <p:spTgt spid="1048647"/>
                                        </p:tgtEl>
                                        <p:attrNameLst>
                                          <p:attrName>style.visibility</p:attrName>
                                        </p:attrNameLst>
                                      </p:cBhvr>
                                      <p:to>
                                        <p:strVal val="visible"/>
                                      </p:to>
                                    </p:set>
                                    <p:anim calcmode="lin" valueType="num">
                                      <p:cBhvr additive="base">
                                        <p:cTn id="26" dur="500" fill="hold"/>
                                        <p:tgtEl>
                                          <p:spTgt spid="1048647"/>
                                        </p:tgtEl>
                                        <p:attrNameLst>
                                          <p:attrName>ppt_x</p:attrName>
                                        </p:attrNameLst>
                                      </p:cBhvr>
                                      <p:tavLst>
                                        <p:tav tm="0">
                                          <p:val>
                                            <p:strVal val="#ppt_x"/>
                                          </p:val>
                                        </p:tav>
                                        <p:tav tm="100000">
                                          <p:val>
                                            <p:strVal val="#ppt_x"/>
                                          </p:val>
                                        </p:tav>
                                      </p:tavLst>
                                    </p:anim>
                                    <p:anim calcmode="lin" valueType="num">
                                      <p:cBhvr additive="base">
                                        <p:cTn id="27" dur="500" fill="hold"/>
                                        <p:tgtEl>
                                          <p:spTgt spid="104864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600"/>
                                  </p:stCondLst>
                                  <p:childTnLst>
                                    <p:set>
                                      <p:cBhvr>
                                        <p:cTn id="29" dur="1" fill="hold">
                                          <p:stCondLst>
                                            <p:cond delay="0"/>
                                          </p:stCondLst>
                                        </p:cTn>
                                        <p:tgtEl>
                                          <p:spTgt spid="1048648"/>
                                        </p:tgtEl>
                                        <p:attrNameLst>
                                          <p:attrName>style.visibility</p:attrName>
                                        </p:attrNameLst>
                                      </p:cBhvr>
                                      <p:to>
                                        <p:strVal val="visible"/>
                                      </p:to>
                                    </p:set>
                                    <p:anim calcmode="lin" valueType="num">
                                      <p:cBhvr additive="base">
                                        <p:cTn id="30" dur="500" fill="hold"/>
                                        <p:tgtEl>
                                          <p:spTgt spid="1048648"/>
                                        </p:tgtEl>
                                        <p:attrNameLst>
                                          <p:attrName>ppt_x</p:attrName>
                                        </p:attrNameLst>
                                      </p:cBhvr>
                                      <p:tavLst>
                                        <p:tav tm="0">
                                          <p:val>
                                            <p:strVal val="#ppt_x"/>
                                          </p:val>
                                        </p:tav>
                                        <p:tav tm="100000">
                                          <p:val>
                                            <p:strVal val="#ppt_x"/>
                                          </p:val>
                                        </p:tav>
                                      </p:tavLst>
                                    </p:anim>
                                    <p:anim calcmode="lin" valueType="num">
                                      <p:cBhvr additive="base">
                                        <p:cTn id="31" dur="500" fill="hold"/>
                                        <p:tgtEl>
                                          <p:spTgt spid="10486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4" grpId="0" animBg="1"/>
      <p:bldP spid="1048646" grpId="0" animBg="1"/>
      <p:bldP spid="1048647" grpId="0" animBg="1"/>
      <p:bldP spid="1048648" grpId="0" animBg="1"/>
      <p:bldP spid="1048649" grpId="0"/>
      <p:bldP spid="104865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5" name="Picture 4" descr="https://hbimg.huabanimg.com/fdb35ec1312b046b48dbabe993a461590724bcd81b844-JnjOQz"/>
          <p:cNvPicPr>
            <a:picLocks noChangeAspect="1" noChangeArrowheads="1"/>
          </p:cNvPicPr>
          <p:nvPr/>
        </p:nvPicPr>
        <p:blipFill rotWithShape="1">
          <a:blip r:embed="rId3"/>
          <a:srcRect t="-421" b="40448"/>
          <a:stretch>
            <a:fillRect/>
          </a:stretch>
        </p:blipFill>
        <p:spPr bwMode="auto">
          <a:xfrm flipH="1">
            <a:off x="-18250" y="-113128"/>
            <a:ext cx="12210249" cy="6598768"/>
          </a:xfrm>
          <a:prstGeom prst="rect">
            <a:avLst/>
          </a:prstGeom>
          <a:noFill/>
        </p:spPr>
      </p:pic>
      <p:sp>
        <p:nvSpPr>
          <p:cNvPr id="1049299" name="矩形 8"/>
          <p:cNvSpPr/>
          <p:nvPr/>
        </p:nvSpPr>
        <p:spPr>
          <a:xfrm>
            <a:off x="0" y="6172200"/>
            <a:ext cx="12192000" cy="685800"/>
          </a:xfrm>
          <a:prstGeom prst="rect">
            <a:avLst/>
          </a:prstGeom>
          <a:solidFill>
            <a:srgbClr val="FCF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00"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en-US" altLang="zh-CN" sz="1000" b="1" spc="120" dirty="0">
                <a:solidFill>
                  <a:schemeClr val="bg1"/>
                </a:solidFill>
                <a:latin typeface="微软雅黑" panose="020B0503020204020204" pitchFamily="34" charset="-122"/>
                <a:ea typeface="微软雅黑" panose="020B0503020204020204" pitchFamily="34" charset="-122"/>
              </a:rPr>
              <a:t>《</a:t>
            </a: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solidFill>
                <a:latin typeface="微软雅黑" panose="020B0503020204020204" pitchFamily="34" charset="-122"/>
                <a:ea typeface="微软雅黑" panose="020B0503020204020204" pitchFamily="34" charset="-122"/>
              </a:rPr>
              <a:t>》</a:t>
            </a:r>
          </a:p>
        </p:txBody>
      </p:sp>
      <p:grpSp>
        <p:nvGrpSpPr>
          <p:cNvPr id="369" name="组合 11"/>
          <p:cNvGrpSpPr/>
          <p:nvPr/>
        </p:nvGrpSpPr>
        <p:grpSpPr>
          <a:xfrm>
            <a:off x="545169" y="2193925"/>
            <a:ext cx="11581492" cy="2767764"/>
            <a:chOff x="479653" y="3383827"/>
            <a:chExt cx="11581492" cy="9796543"/>
          </a:xfrm>
        </p:grpSpPr>
        <p:sp>
          <p:nvSpPr>
            <p:cNvPr id="1049301" name="矩形 18"/>
            <p:cNvSpPr/>
            <p:nvPr/>
          </p:nvSpPr>
          <p:spPr>
            <a:xfrm>
              <a:off x="1184856" y="3383827"/>
              <a:ext cx="9888317" cy="9051592"/>
            </a:xfrm>
            <a:prstGeom prst="rect">
              <a:avLst/>
            </a:prstGeom>
            <a:gradFill>
              <a:gsLst>
                <a:gs pos="0">
                  <a:srgbClr val="FFFDEB"/>
                </a:gs>
                <a:gs pos="75000">
                  <a:srgbClr val="FFFDFD"/>
                </a:gs>
              </a:gsLst>
              <a:lin ang="2700000" scaled="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10600030101010101" charset="-122"/>
                <a:ea typeface="等线" panose="02010600030101010101" charset="-122"/>
              </a:endParaRPr>
            </a:p>
          </p:txBody>
        </p:sp>
        <p:pic>
          <p:nvPicPr>
            <p:cNvPr id="2097226" name="图片 19"/>
            <p:cNvPicPr>
              <a:picLocks noChangeAspect="1"/>
            </p:cNvPicPr>
            <p:nvPr/>
          </p:nvPicPr>
          <p:blipFill>
            <a:blip r:embed="rId4"/>
            <a:stretch>
              <a:fillRect/>
            </a:stretch>
          </p:blipFill>
          <p:spPr>
            <a:xfrm>
              <a:off x="479653" y="3383831"/>
              <a:ext cx="11581492" cy="9796539"/>
            </a:xfrm>
            <a:prstGeom prst="rect">
              <a:avLst/>
            </a:prstGeom>
          </p:spPr>
        </p:pic>
      </p:grpSp>
      <p:sp>
        <p:nvSpPr>
          <p:cNvPr id="1049302" name="矩形 12"/>
          <p:cNvSpPr/>
          <p:nvPr/>
        </p:nvSpPr>
        <p:spPr>
          <a:xfrm>
            <a:off x="3901159" y="2410744"/>
            <a:ext cx="6892974" cy="2123440"/>
          </a:xfrm>
          <a:prstGeom prst="rect">
            <a:avLst/>
          </a:prstGeom>
        </p:spPr>
        <p:txBody>
          <a:bodyPr wrap="square">
            <a:spAutoFit/>
          </a:bodyPr>
          <a:lstStyle/>
          <a:p>
            <a:pPr algn="just">
              <a:lnSpc>
                <a:spcPct val="150000"/>
              </a:lnSpc>
              <a:spcAft>
                <a:spcPts val="1200"/>
              </a:spcAft>
              <a:buClr>
                <a:srgbClr val="C00000"/>
              </a:buClr>
              <a:buSzPct val="80000"/>
            </a:pPr>
            <a:r>
              <a:rPr lang="en-US" altLang="zh-CN" sz="2200" dirty="0" smtClean="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中共中央关于党的百年奋斗重大成就和历史经验的决议</a:t>
            </a:r>
            <a:r>
              <a:rPr lang="en-US" altLang="zh-CN" sz="2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200" dirty="0" smtClean="0">
                <a:solidFill>
                  <a:schemeClr val="tx1">
                    <a:lumMod val="95000"/>
                    <a:lumOff val="5000"/>
                  </a:schemeClr>
                </a:solidFill>
                <a:latin typeface="微软雅黑" panose="020B0503020204020204" pitchFamily="34" charset="-122"/>
                <a:ea typeface="微软雅黑" panose="020B0503020204020204" pitchFamily="34" charset="-122"/>
              </a:rPr>
              <a:t>将</a:t>
            </a:r>
            <a:r>
              <a:rPr lang="zh-CN" altLang="zh-CN" sz="2000" b="1" dirty="0">
                <a:latin typeface="楷体" panose="02010609060101010101" pitchFamily="49" charset="-122"/>
                <a:ea typeface="楷体" panose="02010609060101010101" pitchFamily="49" charset="-122"/>
              </a:rPr>
              <a:t>“</a:t>
            </a:r>
            <a:r>
              <a:rPr lang="zh-CN" altLang="en-US" sz="2200" dirty="0" smtClean="0">
                <a:solidFill>
                  <a:schemeClr val="tx1">
                    <a:lumMod val="95000"/>
                    <a:lumOff val="5000"/>
                  </a:schemeClr>
                </a:solidFill>
                <a:latin typeface="微软雅黑" panose="020B0503020204020204" pitchFamily="34" charset="-122"/>
                <a:ea typeface="微软雅黑" panose="020B0503020204020204" pitchFamily="34" charset="-122"/>
              </a:rPr>
              <a:t>坚持独立自主</a:t>
            </a:r>
            <a:r>
              <a:rPr lang="zh-CN" altLang="zh-CN" sz="2000" b="1" dirty="0" smtClean="0">
                <a:latin typeface="楷体" panose="02010609060101010101" pitchFamily="49" charset="-122"/>
                <a:ea typeface="楷体" panose="02010609060101010101" pitchFamily="49" charset="-122"/>
              </a:rPr>
              <a:t>”</a:t>
            </a:r>
            <a:r>
              <a:rPr lang="zh-CN" altLang="en-US" sz="2200" dirty="0" smtClean="0">
                <a:solidFill>
                  <a:schemeClr val="tx1">
                    <a:lumMod val="95000"/>
                    <a:lumOff val="5000"/>
                  </a:schemeClr>
                </a:solidFill>
                <a:latin typeface="微软雅黑" panose="020B0503020204020204" pitchFamily="34" charset="-122"/>
                <a:ea typeface="微软雅黑" panose="020B0503020204020204" pitchFamily="34" charset="-122"/>
              </a:rPr>
              <a:t>作为</a:t>
            </a: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中国共产党百年奋斗历史经验之一。请同学们结合百年党史讨论</a:t>
            </a:r>
            <a:r>
              <a:rPr lang="zh-CN" altLang="en-US" sz="2200" dirty="0" smtClean="0">
                <a:solidFill>
                  <a:schemeClr val="tx1">
                    <a:lumMod val="95000"/>
                    <a:lumOff val="5000"/>
                  </a:schemeClr>
                </a:solidFill>
                <a:latin typeface="微软雅黑" panose="020B0503020204020204" pitchFamily="34" charset="-122"/>
                <a:ea typeface="微软雅黑" panose="020B0503020204020204" pitchFamily="34" charset="-122"/>
              </a:rPr>
              <a:t>回答</a:t>
            </a:r>
            <a:r>
              <a:rPr lang="zh-CN" altLang="zh-CN" sz="2400" b="1" dirty="0" smtClean="0">
                <a:latin typeface="楷体" panose="02010609060101010101" pitchFamily="49" charset="-122"/>
                <a:ea typeface="楷体" panose="02010609060101010101" pitchFamily="49" charset="-122"/>
              </a:rPr>
              <a:t>“</a:t>
            </a:r>
            <a:r>
              <a:rPr lang="zh-CN" altLang="en-US" sz="2200" dirty="0" smtClean="0">
                <a:solidFill>
                  <a:schemeClr val="tx1">
                    <a:lumMod val="95000"/>
                    <a:lumOff val="5000"/>
                  </a:schemeClr>
                </a:solidFill>
                <a:latin typeface="微软雅黑" panose="020B0503020204020204" pitchFamily="34" charset="-122"/>
                <a:ea typeface="微软雅黑" panose="020B0503020204020204" pitchFamily="34" charset="-122"/>
              </a:rPr>
              <a:t>坚持独立自主</a:t>
            </a:r>
            <a:r>
              <a:rPr lang="zh-CN" altLang="zh-CN" sz="2400" b="1" dirty="0">
                <a:latin typeface="楷体" panose="02010609060101010101" pitchFamily="49" charset="-122"/>
                <a:ea typeface="楷体" panose="02010609060101010101" pitchFamily="49" charset="-122"/>
              </a:rPr>
              <a:t>”</a:t>
            </a:r>
            <a:r>
              <a:rPr lang="zh-CN" altLang="en-US" sz="2200" dirty="0" smtClean="0">
                <a:solidFill>
                  <a:schemeClr val="tx1">
                    <a:lumMod val="95000"/>
                    <a:lumOff val="5000"/>
                  </a:schemeClr>
                </a:solidFill>
                <a:latin typeface="微软雅黑" panose="020B0503020204020204" pitchFamily="34" charset="-122"/>
                <a:ea typeface="微软雅黑" panose="020B0503020204020204" pitchFamily="34" charset="-122"/>
              </a:rPr>
              <a:t>的</a:t>
            </a: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重要意义。</a:t>
            </a:r>
          </a:p>
        </p:txBody>
      </p:sp>
      <p:grpSp>
        <p:nvGrpSpPr>
          <p:cNvPr id="370" name="组合 13"/>
          <p:cNvGrpSpPr>
            <a:grpSpLocks noChangeAspect="1"/>
          </p:cNvGrpSpPr>
          <p:nvPr/>
        </p:nvGrpSpPr>
        <p:grpSpPr>
          <a:xfrm>
            <a:off x="1546271" y="3161495"/>
            <a:ext cx="573682" cy="592791"/>
            <a:chOff x="-335619" y="3004944"/>
            <a:chExt cx="1114865" cy="1152000"/>
          </a:xfrm>
        </p:grpSpPr>
        <p:sp>
          <p:nvSpPr>
            <p:cNvPr id="1049303" name="文本框 15"/>
            <p:cNvSpPr txBox="1">
              <a:spLocks noChangeAspect="1"/>
            </p:cNvSpPr>
            <p:nvPr/>
          </p:nvSpPr>
          <p:spPr>
            <a:xfrm rot="900000">
              <a:off x="180838" y="3198952"/>
              <a:ext cx="598408" cy="864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1049304" name="文本框 16"/>
            <p:cNvSpPr txBox="1">
              <a:spLocks noChangeAspect="1"/>
            </p:cNvSpPr>
            <p:nvPr/>
          </p:nvSpPr>
          <p:spPr>
            <a:xfrm>
              <a:off x="-335619" y="3004944"/>
              <a:ext cx="797879" cy="1152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rgbClr val="FFFDFD"/>
                </a:gs>
                <a:gs pos="20000">
                  <a:srgbClr val="F7C973"/>
                </a:gs>
                <a:gs pos="100000">
                  <a:srgbClr val="ED2124"/>
                </a:gs>
              </a:gsLst>
              <a:lin ang="0" scaled="0"/>
            </a:gradFill>
            <a:ln>
              <a:noFill/>
            </a:ln>
            <a:effectLst>
              <a:outerShdw dist="63500" dir="2700000" algn="tl" rotWithShape="0">
                <a:srgbClr val="FAE7D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cxnSp>
        <p:nvCxnSpPr>
          <p:cNvPr id="3145790" name="直接连接符 14"/>
          <p:cNvCxnSpPr/>
          <p:nvPr/>
        </p:nvCxnSpPr>
        <p:spPr>
          <a:xfrm>
            <a:off x="3577623" y="2595544"/>
            <a:ext cx="0" cy="1850332"/>
          </a:xfrm>
          <a:prstGeom prst="line">
            <a:avLst/>
          </a:prstGeom>
          <a:ln>
            <a:gradFill>
              <a:gsLst>
                <a:gs pos="0">
                  <a:srgbClr val="9E0406"/>
                </a:gs>
                <a:gs pos="100000">
                  <a:srgbClr val="9E0406">
                    <a:alpha val="0"/>
                  </a:srgbClr>
                </a:gs>
              </a:gsLst>
              <a:lin ang="5400000" scaled="1"/>
            </a:gra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49305" name="文本框 20"/>
          <p:cNvSpPr txBox="1"/>
          <p:nvPr/>
        </p:nvSpPr>
        <p:spPr>
          <a:xfrm>
            <a:off x="2401001" y="3355159"/>
            <a:ext cx="876300" cy="244079"/>
          </a:xfrm>
          <a:custGeom>
            <a:avLst/>
            <a:gdLst/>
            <a:ahLst/>
            <a:cxnLst/>
            <a:rect l="l" t="t" r="r" b="b"/>
            <a:pathLst>
              <a:path w="876300" h="244079">
                <a:moveTo>
                  <a:pt x="345281" y="177404"/>
                </a:moveTo>
                <a:cubicBezTo>
                  <a:pt x="347663" y="179785"/>
                  <a:pt x="349647" y="183754"/>
                  <a:pt x="351235" y="189310"/>
                </a:cubicBezTo>
                <a:cubicBezTo>
                  <a:pt x="345678" y="213122"/>
                  <a:pt x="336947" y="226616"/>
                  <a:pt x="325041" y="229791"/>
                </a:cubicBezTo>
                <a:cubicBezTo>
                  <a:pt x="321866" y="228997"/>
                  <a:pt x="318691" y="225425"/>
                  <a:pt x="315516" y="219075"/>
                </a:cubicBezTo>
                <a:cubicBezTo>
                  <a:pt x="314722" y="218282"/>
                  <a:pt x="313928" y="217488"/>
                  <a:pt x="313135" y="216694"/>
                </a:cubicBezTo>
                <a:cubicBezTo>
                  <a:pt x="308372" y="212725"/>
                  <a:pt x="305991" y="209550"/>
                  <a:pt x="305991" y="207169"/>
                </a:cubicBezTo>
                <a:cubicBezTo>
                  <a:pt x="306785" y="200025"/>
                  <a:pt x="311944" y="195660"/>
                  <a:pt x="321469" y="194072"/>
                </a:cubicBezTo>
                <a:cubicBezTo>
                  <a:pt x="323056" y="193279"/>
                  <a:pt x="327025" y="190500"/>
                  <a:pt x="333375" y="185738"/>
                </a:cubicBezTo>
                <a:cubicBezTo>
                  <a:pt x="339725" y="180182"/>
                  <a:pt x="343694" y="177404"/>
                  <a:pt x="345281" y="177404"/>
                </a:cubicBezTo>
                <a:close/>
                <a:moveTo>
                  <a:pt x="141685" y="177404"/>
                </a:moveTo>
                <a:cubicBezTo>
                  <a:pt x="141685" y="181372"/>
                  <a:pt x="141685" y="185341"/>
                  <a:pt x="141685" y="189310"/>
                </a:cubicBezTo>
                <a:lnTo>
                  <a:pt x="208360" y="189310"/>
                </a:lnTo>
                <a:lnTo>
                  <a:pt x="208360" y="177404"/>
                </a:lnTo>
                <a:close/>
                <a:moveTo>
                  <a:pt x="510778" y="151210"/>
                </a:moveTo>
                <a:cubicBezTo>
                  <a:pt x="515541" y="151210"/>
                  <a:pt x="519509" y="152797"/>
                  <a:pt x="522685" y="155972"/>
                </a:cubicBezTo>
                <a:cubicBezTo>
                  <a:pt x="529828" y="156766"/>
                  <a:pt x="533797" y="159147"/>
                  <a:pt x="534591" y="163116"/>
                </a:cubicBezTo>
                <a:cubicBezTo>
                  <a:pt x="528241" y="178991"/>
                  <a:pt x="520700" y="190500"/>
                  <a:pt x="511969" y="197644"/>
                </a:cubicBezTo>
                <a:cubicBezTo>
                  <a:pt x="504031" y="196057"/>
                  <a:pt x="499666" y="193675"/>
                  <a:pt x="498872" y="190500"/>
                </a:cubicBezTo>
                <a:cubicBezTo>
                  <a:pt x="498872" y="188913"/>
                  <a:pt x="499666" y="185738"/>
                  <a:pt x="501253" y="180975"/>
                </a:cubicBezTo>
                <a:cubicBezTo>
                  <a:pt x="502841" y="176213"/>
                  <a:pt x="503635" y="172641"/>
                  <a:pt x="503635" y="170260"/>
                </a:cubicBezTo>
                <a:lnTo>
                  <a:pt x="503635" y="167879"/>
                </a:lnTo>
                <a:cubicBezTo>
                  <a:pt x="502841" y="165497"/>
                  <a:pt x="502444" y="163513"/>
                  <a:pt x="502444" y="161925"/>
                </a:cubicBezTo>
                <a:cubicBezTo>
                  <a:pt x="502444" y="154782"/>
                  <a:pt x="505222" y="151210"/>
                  <a:pt x="510778" y="151210"/>
                </a:cubicBezTo>
                <a:close/>
                <a:moveTo>
                  <a:pt x="377428" y="151210"/>
                </a:moveTo>
                <a:cubicBezTo>
                  <a:pt x="385366" y="152797"/>
                  <a:pt x="390128" y="156766"/>
                  <a:pt x="391716" y="163116"/>
                </a:cubicBezTo>
                <a:cubicBezTo>
                  <a:pt x="427435" y="196454"/>
                  <a:pt x="465931" y="212725"/>
                  <a:pt x="507206" y="211932"/>
                </a:cubicBezTo>
                <a:cubicBezTo>
                  <a:pt x="535781" y="212725"/>
                  <a:pt x="557213" y="210741"/>
                  <a:pt x="571500" y="205979"/>
                </a:cubicBezTo>
                <a:lnTo>
                  <a:pt x="571500" y="219075"/>
                </a:lnTo>
                <a:cubicBezTo>
                  <a:pt x="567531" y="229394"/>
                  <a:pt x="559197" y="237332"/>
                  <a:pt x="546497" y="242888"/>
                </a:cubicBezTo>
                <a:cubicBezTo>
                  <a:pt x="540147" y="243682"/>
                  <a:pt x="533400" y="244079"/>
                  <a:pt x="526256" y="244079"/>
                </a:cubicBezTo>
                <a:cubicBezTo>
                  <a:pt x="457200" y="242491"/>
                  <a:pt x="404019" y="220663"/>
                  <a:pt x="366713" y="178594"/>
                </a:cubicBezTo>
                <a:cubicBezTo>
                  <a:pt x="359569" y="173038"/>
                  <a:pt x="355997" y="167879"/>
                  <a:pt x="355997" y="163116"/>
                </a:cubicBezTo>
                <a:cubicBezTo>
                  <a:pt x="357585" y="158354"/>
                  <a:pt x="364728" y="154385"/>
                  <a:pt x="377428" y="151210"/>
                </a:cubicBezTo>
                <a:close/>
                <a:moveTo>
                  <a:pt x="448866" y="147638"/>
                </a:moveTo>
                <a:cubicBezTo>
                  <a:pt x="459185" y="149225"/>
                  <a:pt x="466328" y="151607"/>
                  <a:pt x="470297" y="154782"/>
                </a:cubicBezTo>
                <a:cubicBezTo>
                  <a:pt x="471091" y="155575"/>
                  <a:pt x="471488" y="157560"/>
                  <a:pt x="471488" y="160735"/>
                </a:cubicBezTo>
                <a:cubicBezTo>
                  <a:pt x="471488" y="163116"/>
                  <a:pt x="471488" y="165100"/>
                  <a:pt x="471488" y="166688"/>
                </a:cubicBezTo>
                <a:cubicBezTo>
                  <a:pt x="470694" y="167482"/>
                  <a:pt x="469106" y="169863"/>
                  <a:pt x="466725" y="173832"/>
                </a:cubicBezTo>
                <a:cubicBezTo>
                  <a:pt x="460375" y="185738"/>
                  <a:pt x="456010" y="191691"/>
                  <a:pt x="453628" y="191691"/>
                </a:cubicBezTo>
                <a:cubicBezTo>
                  <a:pt x="447278" y="190897"/>
                  <a:pt x="442913" y="189310"/>
                  <a:pt x="440531" y="186929"/>
                </a:cubicBezTo>
                <a:cubicBezTo>
                  <a:pt x="440531" y="185341"/>
                  <a:pt x="440928" y="182563"/>
                  <a:pt x="441722" y="178594"/>
                </a:cubicBezTo>
                <a:cubicBezTo>
                  <a:pt x="442516" y="176213"/>
                  <a:pt x="442913" y="174625"/>
                  <a:pt x="442913" y="173832"/>
                </a:cubicBezTo>
                <a:cubicBezTo>
                  <a:pt x="442913" y="172244"/>
                  <a:pt x="442516" y="170260"/>
                  <a:pt x="441722" y="167879"/>
                </a:cubicBezTo>
                <a:cubicBezTo>
                  <a:pt x="441722" y="166291"/>
                  <a:pt x="441722" y="165100"/>
                  <a:pt x="441722" y="164307"/>
                </a:cubicBezTo>
                <a:cubicBezTo>
                  <a:pt x="440928" y="161925"/>
                  <a:pt x="440531" y="159544"/>
                  <a:pt x="440531" y="157163"/>
                </a:cubicBezTo>
                <a:cubicBezTo>
                  <a:pt x="440531" y="153194"/>
                  <a:pt x="440928" y="150813"/>
                  <a:pt x="441722" y="150019"/>
                </a:cubicBezTo>
                <a:cubicBezTo>
                  <a:pt x="444103" y="148432"/>
                  <a:pt x="446485" y="147638"/>
                  <a:pt x="448866" y="147638"/>
                </a:cubicBezTo>
                <a:close/>
                <a:moveTo>
                  <a:pt x="142875" y="145257"/>
                </a:moveTo>
                <a:lnTo>
                  <a:pt x="142875" y="152400"/>
                </a:lnTo>
                <a:lnTo>
                  <a:pt x="142875" y="155972"/>
                </a:lnTo>
                <a:lnTo>
                  <a:pt x="208360" y="155972"/>
                </a:lnTo>
                <a:lnTo>
                  <a:pt x="208360" y="151210"/>
                </a:lnTo>
                <a:lnTo>
                  <a:pt x="208360" y="145257"/>
                </a:lnTo>
                <a:close/>
                <a:moveTo>
                  <a:pt x="126206" y="119063"/>
                </a:moveTo>
                <a:cubicBezTo>
                  <a:pt x="130969" y="119063"/>
                  <a:pt x="134541" y="119857"/>
                  <a:pt x="136922" y="121444"/>
                </a:cubicBezTo>
                <a:lnTo>
                  <a:pt x="216694" y="121444"/>
                </a:lnTo>
                <a:cubicBezTo>
                  <a:pt x="219075" y="119857"/>
                  <a:pt x="222250" y="119063"/>
                  <a:pt x="226219" y="119063"/>
                </a:cubicBezTo>
                <a:cubicBezTo>
                  <a:pt x="227806" y="119063"/>
                  <a:pt x="232569" y="121047"/>
                  <a:pt x="240506" y="125016"/>
                </a:cubicBezTo>
                <a:cubicBezTo>
                  <a:pt x="240506" y="125810"/>
                  <a:pt x="240506" y="127000"/>
                  <a:pt x="240506" y="128588"/>
                </a:cubicBezTo>
                <a:cubicBezTo>
                  <a:pt x="240506" y="130969"/>
                  <a:pt x="239316" y="133350"/>
                  <a:pt x="236935" y="135732"/>
                </a:cubicBezTo>
                <a:cubicBezTo>
                  <a:pt x="236141" y="144463"/>
                  <a:pt x="235744" y="153194"/>
                  <a:pt x="235744" y="161925"/>
                </a:cubicBezTo>
                <a:cubicBezTo>
                  <a:pt x="235744" y="170657"/>
                  <a:pt x="236141" y="184150"/>
                  <a:pt x="236935" y="202407"/>
                </a:cubicBezTo>
                <a:cubicBezTo>
                  <a:pt x="237728" y="219869"/>
                  <a:pt x="238125" y="232172"/>
                  <a:pt x="238125" y="239316"/>
                </a:cubicBezTo>
                <a:cubicBezTo>
                  <a:pt x="238125" y="241697"/>
                  <a:pt x="236538" y="242888"/>
                  <a:pt x="233363" y="242888"/>
                </a:cubicBezTo>
                <a:lnTo>
                  <a:pt x="214313" y="242888"/>
                </a:lnTo>
                <a:cubicBezTo>
                  <a:pt x="210344" y="242888"/>
                  <a:pt x="208360" y="241697"/>
                  <a:pt x="208360" y="239316"/>
                </a:cubicBezTo>
                <a:lnTo>
                  <a:pt x="208360" y="210741"/>
                </a:lnTo>
                <a:lnTo>
                  <a:pt x="136922" y="210741"/>
                </a:lnTo>
                <a:cubicBezTo>
                  <a:pt x="131366" y="232966"/>
                  <a:pt x="120650" y="244079"/>
                  <a:pt x="104775" y="244079"/>
                </a:cubicBezTo>
                <a:cubicBezTo>
                  <a:pt x="97631" y="244079"/>
                  <a:pt x="89694" y="239316"/>
                  <a:pt x="80963" y="229791"/>
                </a:cubicBezTo>
                <a:lnTo>
                  <a:pt x="79772" y="223838"/>
                </a:lnTo>
                <a:cubicBezTo>
                  <a:pt x="104378" y="219869"/>
                  <a:pt x="116285" y="195660"/>
                  <a:pt x="115491" y="151210"/>
                </a:cubicBezTo>
                <a:cubicBezTo>
                  <a:pt x="115491" y="145654"/>
                  <a:pt x="115491" y="141685"/>
                  <a:pt x="115491" y="139304"/>
                </a:cubicBezTo>
                <a:cubicBezTo>
                  <a:pt x="115491" y="139304"/>
                  <a:pt x="115094" y="138907"/>
                  <a:pt x="114300" y="138113"/>
                </a:cubicBezTo>
                <a:cubicBezTo>
                  <a:pt x="112713" y="134938"/>
                  <a:pt x="111919" y="132160"/>
                  <a:pt x="111919" y="129779"/>
                </a:cubicBezTo>
                <a:cubicBezTo>
                  <a:pt x="111919" y="127397"/>
                  <a:pt x="112316" y="126207"/>
                  <a:pt x="113110" y="126207"/>
                </a:cubicBezTo>
                <a:cubicBezTo>
                  <a:pt x="115491" y="122238"/>
                  <a:pt x="119856" y="119857"/>
                  <a:pt x="126206" y="119063"/>
                </a:cubicBezTo>
                <a:close/>
                <a:moveTo>
                  <a:pt x="452438" y="84535"/>
                </a:moveTo>
                <a:lnTo>
                  <a:pt x="452438" y="110729"/>
                </a:lnTo>
                <a:cubicBezTo>
                  <a:pt x="470694" y="110729"/>
                  <a:pt x="488553" y="110729"/>
                  <a:pt x="506016" y="110729"/>
                </a:cubicBezTo>
                <a:lnTo>
                  <a:pt x="506016" y="85725"/>
                </a:lnTo>
                <a:cubicBezTo>
                  <a:pt x="488553" y="84932"/>
                  <a:pt x="470694" y="84535"/>
                  <a:pt x="452438" y="84535"/>
                </a:cubicBezTo>
                <a:close/>
                <a:moveTo>
                  <a:pt x="423863" y="84535"/>
                </a:moveTo>
                <a:cubicBezTo>
                  <a:pt x="407194" y="84535"/>
                  <a:pt x="390128" y="84932"/>
                  <a:pt x="372666" y="85725"/>
                </a:cubicBezTo>
                <a:cubicBezTo>
                  <a:pt x="372666" y="93663"/>
                  <a:pt x="372269" y="101997"/>
                  <a:pt x="371475" y="110729"/>
                </a:cubicBezTo>
                <a:cubicBezTo>
                  <a:pt x="379413" y="109935"/>
                  <a:pt x="390922" y="109935"/>
                  <a:pt x="406003" y="110729"/>
                </a:cubicBezTo>
                <a:cubicBezTo>
                  <a:pt x="413147" y="110729"/>
                  <a:pt x="418703" y="110729"/>
                  <a:pt x="422672" y="110729"/>
                </a:cubicBezTo>
                <a:cubicBezTo>
                  <a:pt x="423466" y="102791"/>
                  <a:pt x="423863" y="94060"/>
                  <a:pt x="423863" y="84535"/>
                </a:cubicBezTo>
                <a:close/>
                <a:moveTo>
                  <a:pt x="51197" y="80963"/>
                </a:moveTo>
                <a:cubicBezTo>
                  <a:pt x="63897" y="83344"/>
                  <a:pt x="71041" y="88107"/>
                  <a:pt x="72628" y="95250"/>
                </a:cubicBezTo>
                <a:cubicBezTo>
                  <a:pt x="72628" y="99219"/>
                  <a:pt x="71041" y="103188"/>
                  <a:pt x="67866" y="107157"/>
                </a:cubicBezTo>
                <a:cubicBezTo>
                  <a:pt x="63897" y="112713"/>
                  <a:pt x="61516" y="139700"/>
                  <a:pt x="60722" y="188119"/>
                </a:cubicBezTo>
                <a:cubicBezTo>
                  <a:pt x="69453" y="184944"/>
                  <a:pt x="77788" y="180975"/>
                  <a:pt x="85725" y="176213"/>
                </a:cubicBezTo>
                <a:cubicBezTo>
                  <a:pt x="88106" y="173832"/>
                  <a:pt x="90091" y="172641"/>
                  <a:pt x="91678" y="172641"/>
                </a:cubicBezTo>
                <a:cubicBezTo>
                  <a:pt x="93266" y="174229"/>
                  <a:pt x="94456" y="182166"/>
                  <a:pt x="95250" y="196454"/>
                </a:cubicBezTo>
                <a:cubicBezTo>
                  <a:pt x="95250" y="198835"/>
                  <a:pt x="94456" y="200819"/>
                  <a:pt x="92869" y="202407"/>
                </a:cubicBezTo>
                <a:lnTo>
                  <a:pt x="88106" y="204788"/>
                </a:lnTo>
                <a:lnTo>
                  <a:pt x="58341" y="221457"/>
                </a:lnTo>
                <a:cubicBezTo>
                  <a:pt x="47228" y="228600"/>
                  <a:pt x="40085" y="231775"/>
                  <a:pt x="36910" y="230982"/>
                </a:cubicBezTo>
                <a:cubicBezTo>
                  <a:pt x="32941" y="229394"/>
                  <a:pt x="29369" y="221854"/>
                  <a:pt x="26194" y="208360"/>
                </a:cubicBezTo>
                <a:cubicBezTo>
                  <a:pt x="26194" y="206772"/>
                  <a:pt x="26194" y="205185"/>
                  <a:pt x="26194" y="203597"/>
                </a:cubicBezTo>
                <a:cubicBezTo>
                  <a:pt x="31750" y="195660"/>
                  <a:pt x="34925" y="165100"/>
                  <a:pt x="35719" y="111919"/>
                </a:cubicBezTo>
                <a:lnTo>
                  <a:pt x="26194" y="111919"/>
                </a:lnTo>
                <a:cubicBezTo>
                  <a:pt x="24606" y="111919"/>
                  <a:pt x="21431" y="112316"/>
                  <a:pt x="16669" y="113110"/>
                </a:cubicBezTo>
                <a:cubicBezTo>
                  <a:pt x="12700" y="113904"/>
                  <a:pt x="9525" y="114300"/>
                  <a:pt x="7144" y="114300"/>
                </a:cubicBezTo>
                <a:cubicBezTo>
                  <a:pt x="2381" y="114300"/>
                  <a:pt x="0" y="112713"/>
                  <a:pt x="0" y="109538"/>
                </a:cubicBezTo>
                <a:cubicBezTo>
                  <a:pt x="0" y="104775"/>
                  <a:pt x="0" y="99616"/>
                  <a:pt x="0" y="94060"/>
                </a:cubicBezTo>
                <a:cubicBezTo>
                  <a:pt x="0" y="89297"/>
                  <a:pt x="1985" y="86122"/>
                  <a:pt x="5953" y="84535"/>
                </a:cubicBezTo>
                <a:cubicBezTo>
                  <a:pt x="9922" y="82947"/>
                  <a:pt x="13891" y="82154"/>
                  <a:pt x="17860" y="82154"/>
                </a:cubicBezTo>
                <a:cubicBezTo>
                  <a:pt x="21828" y="82154"/>
                  <a:pt x="24606" y="82947"/>
                  <a:pt x="26194" y="84535"/>
                </a:cubicBezTo>
                <a:lnTo>
                  <a:pt x="41672" y="84535"/>
                </a:lnTo>
                <a:cubicBezTo>
                  <a:pt x="45641" y="82154"/>
                  <a:pt x="48816" y="80963"/>
                  <a:pt x="51197" y="80963"/>
                </a:cubicBezTo>
                <a:close/>
                <a:moveTo>
                  <a:pt x="750094" y="59532"/>
                </a:moveTo>
                <a:lnTo>
                  <a:pt x="750094" y="80963"/>
                </a:lnTo>
                <a:lnTo>
                  <a:pt x="763191" y="80963"/>
                </a:lnTo>
                <a:cubicBezTo>
                  <a:pt x="771128" y="73819"/>
                  <a:pt x="778669" y="66675"/>
                  <a:pt x="785813" y="59532"/>
                </a:cubicBezTo>
                <a:cubicBezTo>
                  <a:pt x="774700" y="59532"/>
                  <a:pt x="762794" y="59532"/>
                  <a:pt x="750094" y="59532"/>
                </a:cubicBezTo>
                <a:close/>
                <a:moveTo>
                  <a:pt x="452438" y="36910"/>
                </a:moveTo>
                <a:lnTo>
                  <a:pt x="452438" y="61913"/>
                </a:lnTo>
                <a:cubicBezTo>
                  <a:pt x="456406" y="61913"/>
                  <a:pt x="462359" y="61913"/>
                  <a:pt x="470297" y="61913"/>
                </a:cubicBezTo>
                <a:cubicBezTo>
                  <a:pt x="486172" y="61119"/>
                  <a:pt x="498078" y="61119"/>
                  <a:pt x="506016" y="61913"/>
                </a:cubicBezTo>
                <a:lnTo>
                  <a:pt x="506016" y="36910"/>
                </a:lnTo>
                <a:cubicBezTo>
                  <a:pt x="488553" y="36910"/>
                  <a:pt x="470694" y="36910"/>
                  <a:pt x="452438" y="36910"/>
                </a:cubicBezTo>
                <a:close/>
                <a:moveTo>
                  <a:pt x="372666" y="36910"/>
                </a:moveTo>
                <a:lnTo>
                  <a:pt x="372666" y="54769"/>
                </a:lnTo>
                <a:lnTo>
                  <a:pt x="372666" y="61913"/>
                </a:lnTo>
                <a:lnTo>
                  <a:pt x="422672" y="61913"/>
                </a:lnTo>
                <a:lnTo>
                  <a:pt x="423863" y="61913"/>
                </a:lnTo>
                <a:lnTo>
                  <a:pt x="423863" y="36910"/>
                </a:lnTo>
                <a:cubicBezTo>
                  <a:pt x="407194" y="36910"/>
                  <a:pt x="390128" y="36910"/>
                  <a:pt x="372666" y="36910"/>
                </a:cubicBezTo>
                <a:close/>
                <a:moveTo>
                  <a:pt x="353616" y="10716"/>
                </a:moveTo>
                <a:cubicBezTo>
                  <a:pt x="355203" y="10319"/>
                  <a:pt x="356989" y="10319"/>
                  <a:pt x="358974" y="10716"/>
                </a:cubicBezTo>
                <a:cubicBezTo>
                  <a:pt x="360958" y="11113"/>
                  <a:pt x="363141" y="11907"/>
                  <a:pt x="365522" y="13097"/>
                </a:cubicBezTo>
                <a:cubicBezTo>
                  <a:pt x="372666" y="12304"/>
                  <a:pt x="383381" y="12304"/>
                  <a:pt x="397669" y="13097"/>
                </a:cubicBezTo>
                <a:cubicBezTo>
                  <a:pt x="404813" y="13097"/>
                  <a:pt x="410369" y="13097"/>
                  <a:pt x="414338" y="13097"/>
                </a:cubicBezTo>
                <a:cubicBezTo>
                  <a:pt x="447675" y="13097"/>
                  <a:pt x="481409" y="13097"/>
                  <a:pt x="515541" y="13097"/>
                </a:cubicBezTo>
                <a:cubicBezTo>
                  <a:pt x="517922" y="11510"/>
                  <a:pt x="521097" y="10716"/>
                  <a:pt x="525066" y="10716"/>
                </a:cubicBezTo>
                <a:cubicBezTo>
                  <a:pt x="533797" y="12304"/>
                  <a:pt x="538559" y="15875"/>
                  <a:pt x="539353" y="21432"/>
                </a:cubicBezTo>
                <a:cubicBezTo>
                  <a:pt x="539353" y="25400"/>
                  <a:pt x="538163" y="28575"/>
                  <a:pt x="535781" y="30957"/>
                </a:cubicBezTo>
                <a:cubicBezTo>
                  <a:pt x="534194" y="38100"/>
                  <a:pt x="533797" y="51197"/>
                  <a:pt x="534591" y="70247"/>
                </a:cubicBezTo>
                <a:cubicBezTo>
                  <a:pt x="534591" y="76597"/>
                  <a:pt x="534591" y="81360"/>
                  <a:pt x="534591" y="84535"/>
                </a:cubicBezTo>
                <a:cubicBezTo>
                  <a:pt x="534591" y="88504"/>
                  <a:pt x="534988" y="96441"/>
                  <a:pt x="535781" y="108347"/>
                </a:cubicBezTo>
                <a:cubicBezTo>
                  <a:pt x="535781" y="117872"/>
                  <a:pt x="535781" y="123825"/>
                  <a:pt x="535781" y="126207"/>
                </a:cubicBezTo>
                <a:cubicBezTo>
                  <a:pt x="535781" y="130969"/>
                  <a:pt x="533797" y="134541"/>
                  <a:pt x="529828" y="136922"/>
                </a:cubicBezTo>
                <a:cubicBezTo>
                  <a:pt x="527447" y="136922"/>
                  <a:pt x="525463" y="136922"/>
                  <a:pt x="523875" y="136922"/>
                </a:cubicBezTo>
                <a:cubicBezTo>
                  <a:pt x="519113" y="136922"/>
                  <a:pt x="515144" y="136525"/>
                  <a:pt x="511969" y="135732"/>
                </a:cubicBezTo>
                <a:cubicBezTo>
                  <a:pt x="484981" y="134938"/>
                  <a:pt x="457597" y="134541"/>
                  <a:pt x="429816" y="134541"/>
                </a:cubicBezTo>
                <a:cubicBezTo>
                  <a:pt x="408385" y="134541"/>
                  <a:pt x="386953" y="134938"/>
                  <a:pt x="365522" y="135732"/>
                </a:cubicBezTo>
                <a:cubicBezTo>
                  <a:pt x="362347" y="137319"/>
                  <a:pt x="358775" y="138113"/>
                  <a:pt x="354806" y="138113"/>
                </a:cubicBezTo>
                <a:cubicBezTo>
                  <a:pt x="345281" y="137319"/>
                  <a:pt x="340519" y="134144"/>
                  <a:pt x="340519" y="128588"/>
                </a:cubicBezTo>
                <a:cubicBezTo>
                  <a:pt x="340519" y="127000"/>
                  <a:pt x="340916" y="125016"/>
                  <a:pt x="341710" y="122635"/>
                </a:cubicBezTo>
                <a:cubicBezTo>
                  <a:pt x="342503" y="120254"/>
                  <a:pt x="342900" y="118666"/>
                  <a:pt x="342900" y="117872"/>
                </a:cubicBezTo>
                <a:cubicBezTo>
                  <a:pt x="342900" y="106760"/>
                  <a:pt x="342900" y="95647"/>
                  <a:pt x="342900" y="84535"/>
                </a:cubicBezTo>
                <a:cubicBezTo>
                  <a:pt x="342900" y="83741"/>
                  <a:pt x="342900" y="80566"/>
                  <a:pt x="342900" y="75010"/>
                </a:cubicBezTo>
                <a:cubicBezTo>
                  <a:pt x="343694" y="47229"/>
                  <a:pt x="343694" y="32544"/>
                  <a:pt x="342900" y="30957"/>
                </a:cubicBezTo>
                <a:cubicBezTo>
                  <a:pt x="342900" y="30163"/>
                  <a:pt x="342503" y="28972"/>
                  <a:pt x="341710" y="27385"/>
                </a:cubicBezTo>
                <a:cubicBezTo>
                  <a:pt x="340122" y="25004"/>
                  <a:pt x="339328" y="23019"/>
                  <a:pt x="339328" y="21432"/>
                </a:cubicBezTo>
                <a:cubicBezTo>
                  <a:pt x="340122" y="15082"/>
                  <a:pt x="344884" y="11510"/>
                  <a:pt x="353616" y="10716"/>
                </a:cubicBezTo>
                <a:close/>
                <a:moveTo>
                  <a:pt x="34528" y="9525"/>
                </a:moveTo>
                <a:cubicBezTo>
                  <a:pt x="40878" y="10319"/>
                  <a:pt x="46038" y="13891"/>
                  <a:pt x="50006" y="20241"/>
                </a:cubicBezTo>
                <a:cubicBezTo>
                  <a:pt x="51594" y="21035"/>
                  <a:pt x="55563" y="23019"/>
                  <a:pt x="61913" y="26194"/>
                </a:cubicBezTo>
                <a:cubicBezTo>
                  <a:pt x="73025" y="30163"/>
                  <a:pt x="78581" y="32941"/>
                  <a:pt x="78581" y="34529"/>
                </a:cubicBezTo>
                <a:cubicBezTo>
                  <a:pt x="78581" y="44054"/>
                  <a:pt x="68660" y="48816"/>
                  <a:pt x="48816" y="48816"/>
                </a:cubicBezTo>
                <a:cubicBezTo>
                  <a:pt x="48022" y="48816"/>
                  <a:pt x="47228" y="48816"/>
                  <a:pt x="46435" y="48816"/>
                </a:cubicBezTo>
                <a:cubicBezTo>
                  <a:pt x="45641" y="48816"/>
                  <a:pt x="44450" y="48816"/>
                  <a:pt x="42863" y="48816"/>
                </a:cubicBezTo>
                <a:cubicBezTo>
                  <a:pt x="27781" y="49610"/>
                  <a:pt x="20241" y="46038"/>
                  <a:pt x="20241" y="38100"/>
                </a:cubicBezTo>
                <a:cubicBezTo>
                  <a:pt x="20241" y="34132"/>
                  <a:pt x="21431" y="30560"/>
                  <a:pt x="23813" y="27385"/>
                </a:cubicBezTo>
                <a:cubicBezTo>
                  <a:pt x="25400" y="16272"/>
                  <a:pt x="28972" y="10319"/>
                  <a:pt x="34528" y="9525"/>
                </a:cubicBezTo>
                <a:close/>
                <a:moveTo>
                  <a:pt x="725091" y="2382"/>
                </a:moveTo>
                <a:cubicBezTo>
                  <a:pt x="726678" y="2382"/>
                  <a:pt x="729059" y="2779"/>
                  <a:pt x="732235" y="3572"/>
                </a:cubicBezTo>
                <a:cubicBezTo>
                  <a:pt x="735410" y="4366"/>
                  <a:pt x="737791" y="4763"/>
                  <a:pt x="739378" y="4763"/>
                </a:cubicBezTo>
                <a:cubicBezTo>
                  <a:pt x="740172" y="4763"/>
                  <a:pt x="741760" y="4763"/>
                  <a:pt x="744141" y="4763"/>
                </a:cubicBezTo>
                <a:cubicBezTo>
                  <a:pt x="750491" y="3175"/>
                  <a:pt x="753269" y="5557"/>
                  <a:pt x="752475" y="11907"/>
                </a:cubicBezTo>
                <a:cubicBezTo>
                  <a:pt x="752475" y="19844"/>
                  <a:pt x="751681" y="24607"/>
                  <a:pt x="750094" y="26194"/>
                </a:cubicBezTo>
                <a:lnTo>
                  <a:pt x="750094" y="34529"/>
                </a:lnTo>
                <a:lnTo>
                  <a:pt x="797719" y="34529"/>
                </a:lnTo>
                <a:cubicBezTo>
                  <a:pt x="800100" y="34529"/>
                  <a:pt x="802085" y="34925"/>
                  <a:pt x="803672" y="35719"/>
                </a:cubicBezTo>
                <a:cubicBezTo>
                  <a:pt x="804466" y="34925"/>
                  <a:pt x="805259" y="34132"/>
                  <a:pt x="806053" y="33338"/>
                </a:cubicBezTo>
                <a:cubicBezTo>
                  <a:pt x="806847" y="31750"/>
                  <a:pt x="807244" y="30957"/>
                  <a:pt x="807244" y="30957"/>
                </a:cubicBezTo>
                <a:cubicBezTo>
                  <a:pt x="808038" y="29369"/>
                  <a:pt x="808831" y="26988"/>
                  <a:pt x="809625" y="23813"/>
                </a:cubicBezTo>
                <a:cubicBezTo>
                  <a:pt x="810419" y="20638"/>
                  <a:pt x="811213" y="18257"/>
                  <a:pt x="812006" y="16669"/>
                </a:cubicBezTo>
                <a:cubicBezTo>
                  <a:pt x="813594" y="15875"/>
                  <a:pt x="815578" y="15479"/>
                  <a:pt x="817960" y="15479"/>
                </a:cubicBezTo>
                <a:cubicBezTo>
                  <a:pt x="820341" y="15479"/>
                  <a:pt x="822722" y="16669"/>
                  <a:pt x="825103" y="19050"/>
                </a:cubicBezTo>
                <a:cubicBezTo>
                  <a:pt x="828278" y="22225"/>
                  <a:pt x="831056" y="23813"/>
                  <a:pt x="833438" y="23813"/>
                </a:cubicBezTo>
                <a:cubicBezTo>
                  <a:pt x="833438" y="23813"/>
                  <a:pt x="834231" y="24210"/>
                  <a:pt x="835819" y="25004"/>
                </a:cubicBezTo>
                <a:cubicBezTo>
                  <a:pt x="839788" y="26591"/>
                  <a:pt x="841772" y="28179"/>
                  <a:pt x="841772" y="29766"/>
                </a:cubicBezTo>
                <a:cubicBezTo>
                  <a:pt x="841772" y="31354"/>
                  <a:pt x="841772" y="32147"/>
                  <a:pt x="841772" y="32147"/>
                </a:cubicBezTo>
                <a:cubicBezTo>
                  <a:pt x="841772" y="34529"/>
                  <a:pt x="839391" y="37704"/>
                  <a:pt x="834628" y="41672"/>
                </a:cubicBezTo>
                <a:cubicBezTo>
                  <a:pt x="833834" y="42466"/>
                  <a:pt x="833041" y="43260"/>
                  <a:pt x="832247" y="44054"/>
                </a:cubicBezTo>
                <a:cubicBezTo>
                  <a:pt x="823516" y="55960"/>
                  <a:pt x="813197" y="68263"/>
                  <a:pt x="801291" y="80963"/>
                </a:cubicBezTo>
                <a:cubicBezTo>
                  <a:pt x="821928" y="80169"/>
                  <a:pt x="839788" y="79772"/>
                  <a:pt x="854869" y="79772"/>
                </a:cubicBezTo>
                <a:cubicBezTo>
                  <a:pt x="864394" y="79772"/>
                  <a:pt x="871141" y="78582"/>
                  <a:pt x="875110" y="76200"/>
                </a:cubicBezTo>
                <a:cubicBezTo>
                  <a:pt x="875110" y="76994"/>
                  <a:pt x="875506" y="78185"/>
                  <a:pt x="876300" y="79772"/>
                </a:cubicBezTo>
                <a:cubicBezTo>
                  <a:pt x="876300" y="82154"/>
                  <a:pt x="876300" y="83741"/>
                  <a:pt x="876300" y="84535"/>
                </a:cubicBezTo>
                <a:cubicBezTo>
                  <a:pt x="873125" y="99616"/>
                  <a:pt x="866378" y="108347"/>
                  <a:pt x="856060" y="110729"/>
                </a:cubicBezTo>
                <a:cubicBezTo>
                  <a:pt x="852884" y="110729"/>
                  <a:pt x="847328" y="109935"/>
                  <a:pt x="839391" y="108347"/>
                </a:cubicBezTo>
                <a:cubicBezTo>
                  <a:pt x="834628" y="106760"/>
                  <a:pt x="831056" y="105966"/>
                  <a:pt x="828675" y="105966"/>
                </a:cubicBezTo>
                <a:cubicBezTo>
                  <a:pt x="823913" y="105172"/>
                  <a:pt x="814784" y="104775"/>
                  <a:pt x="801291" y="104775"/>
                </a:cubicBezTo>
                <a:cubicBezTo>
                  <a:pt x="789385" y="103982"/>
                  <a:pt x="780256" y="103585"/>
                  <a:pt x="773906" y="103585"/>
                </a:cubicBezTo>
                <a:cubicBezTo>
                  <a:pt x="765969" y="110729"/>
                  <a:pt x="757238" y="117475"/>
                  <a:pt x="747713" y="123825"/>
                </a:cubicBezTo>
                <a:lnTo>
                  <a:pt x="809625" y="123825"/>
                </a:lnTo>
                <a:cubicBezTo>
                  <a:pt x="809625" y="123825"/>
                  <a:pt x="810419" y="123825"/>
                  <a:pt x="812006" y="123825"/>
                </a:cubicBezTo>
                <a:cubicBezTo>
                  <a:pt x="821531" y="123032"/>
                  <a:pt x="826294" y="123429"/>
                  <a:pt x="826294" y="125016"/>
                </a:cubicBezTo>
                <a:cubicBezTo>
                  <a:pt x="826294" y="126604"/>
                  <a:pt x="826294" y="128588"/>
                  <a:pt x="826294" y="130969"/>
                </a:cubicBezTo>
                <a:cubicBezTo>
                  <a:pt x="825500" y="134144"/>
                  <a:pt x="825103" y="136525"/>
                  <a:pt x="825103" y="138113"/>
                </a:cubicBezTo>
                <a:cubicBezTo>
                  <a:pt x="825897" y="139700"/>
                  <a:pt x="826294" y="141288"/>
                  <a:pt x="826294" y="142875"/>
                </a:cubicBezTo>
                <a:cubicBezTo>
                  <a:pt x="826294" y="146050"/>
                  <a:pt x="824309" y="147638"/>
                  <a:pt x="820341" y="147638"/>
                </a:cubicBezTo>
                <a:cubicBezTo>
                  <a:pt x="793353" y="147638"/>
                  <a:pt x="762397" y="147638"/>
                  <a:pt x="727472" y="147638"/>
                </a:cubicBezTo>
                <a:cubicBezTo>
                  <a:pt x="726678" y="150019"/>
                  <a:pt x="725488" y="153988"/>
                  <a:pt x="723900" y="159544"/>
                </a:cubicBezTo>
                <a:cubicBezTo>
                  <a:pt x="723106" y="162719"/>
                  <a:pt x="722710" y="164704"/>
                  <a:pt x="722710" y="165497"/>
                </a:cubicBezTo>
                <a:cubicBezTo>
                  <a:pt x="753666" y="165497"/>
                  <a:pt x="779860" y="165497"/>
                  <a:pt x="801291" y="165497"/>
                </a:cubicBezTo>
                <a:cubicBezTo>
                  <a:pt x="805259" y="163116"/>
                  <a:pt x="809228" y="161925"/>
                  <a:pt x="813197" y="161925"/>
                </a:cubicBezTo>
                <a:cubicBezTo>
                  <a:pt x="815578" y="161925"/>
                  <a:pt x="817960" y="162719"/>
                  <a:pt x="820341" y="164307"/>
                </a:cubicBezTo>
                <a:cubicBezTo>
                  <a:pt x="827485" y="164307"/>
                  <a:pt x="831056" y="166688"/>
                  <a:pt x="831056" y="171450"/>
                </a:cubicBezTo>
                <a:cubicBezTo>
                  <a:pt x="831056" y="173832"/>
                  <a:pt x="830660" y="175816"/>
                  <a:pt x="829866" y="177404"/>
                </a:cubicBezTo>
                <a:cubicBezTo>
                  <a:pt x="826691" y="183754"/>
                  <a:pt x="824309" y="192485"/>
                  <a:pt x="822722" y="203597"/>
                </a:cubicBezTo>
                <a:cubicBezTo>
                  <a:pt x="822722" y="205979"/>
                  <a:pt x="822722" y="207566"/>
                  <a:pt x="822722" y="208360"/>
                </a:cubicBezTo>
                <a:cubicBezTo>
                  <a:pt x="819547" y="232172"/>
                  <a:pt x="806450" y="243285"/>
                  <a:pt x="783431" y="241697"/>
                </a:cubicBezTo>
                <a:cubicBezTo>
                  <a:pt x="767556" y="243285"/>
                  <a:pt x="758031" y="236935"/>
                  <a:pt x="754856" y="222647"/>
                </a:cubicBezTo>
                <a:lnTo>
                  <a:pt x="754856" y="215504"/>
                </a:lnTo>
                <a:cubicBezTo>
                  <a:pt x="757238" y="215504"/>
                  <a:pt x="761206" y="215900"/>
                  <a:pt x="766763" y="216694"/>
                </a:cubicBezTo>
                <a:cubicBezTo>
                  <a:pt x="771525" y="217488"/>
                  <a:pt x="775097" y="217885"/>
                  <a:pt x="777478" y="217885"/>
                </a:cubicBezTo>
                <a:cubicBezTo>
                  <a:pt x="788591" y="218679"/>
                  <a:pt x="794941" y="212329"/>
                  <a:pt x="796528" y="198835"/>
                </a:cubicBezTo>
                <a:cubicBezTo>
                  <a:pt x="797322" y="194866"/>
                  <a:pt x="797719" y="191691"/>
                  <a:pt x="797719" y="189310"/>
                </a:cubicBezTo>
                <a:cubicBezTo>
                  <a:pt x="781050" y="188516"/>
                  <a:pt x="753269" y="188119"/>
                  <a:pt x="714375" y="188119"/>
                </a:cubicBezTo>
                <a:cubicBezTo>
                  <a:pt x="711200" y="191294"/>
                  <a:pt x="707231" y="192882"/>
                  <a:pt x="702469" y="192882"/>
                </a:cubicBezTo>
                <a:cubicBezTo>
                  <a:pt x="694531" y="189707"/>
                  <a:pt x="688975" y="184547"/>
                  <a:pt x="685800" y="177404"/>
                </a:cubicBezTo>
                <a:cubicBezTo>
                  <a:pt x="685800" y="175816"/>
                  <a:pt x="687388" y="173435"/>
                  <a:pt x="690563" y="170260"/>
                </a:cubicBezTo>
                <a:cubicBezTo>
                  <a:pt x="691356" y="169466"/>
                  <a:pt x="691753" y="169069"/>
                  <a:pt x="691753" y="169069"/>
                </a:cubicBezTo>
                <a:cubicBezTo>
                  <a:pt x="695722" y="165100"/>
                  <a:pt x="698897" y="159147"/>
                  <a:pt x="701278" y="151210"/>
                </a:cubicBezTo>
                <a:cubicBezTo>
                  <a:pt x="675085" y="163116"/>
                  <a:pt x="654844" y="167879"/>
                  <a:pt x="640556" y="165497"/>
                </a:cubicBezTo>
                <a:cubicBezTo>
                  <a:pt x="631031" y="163116"/>
                  <a:pt x="624681" y="157957"/>
                  <a:pt x="621506" y="150019"/>
                </a:cubicBezTo>
                <a:lnTo>
                  <a:pt x="617935" y="141685"/>
                </a:lnTo>
                <a:cubicBezTo>
                  <a:pt x="650478" y="140891"/>
                  <a:pt x="688181" y="128191"/>
                  <a:pt x="731044" y="103585"/>
                </a:cubicBezTo>
                <a:cubicBezTo>
                  <a:pt x="693738" y="104379"/>
                  <a:pt x="663972" y="105966"/>
                  <a:pt x="641747" y="108347"/>
                </a:cubicBezTo>
                <a:cubicBezTo>
                  <a:pt x="640160" y="108347"/>
                  <a:pt x="637778" y="108347"/>
                  <a:pt x="634603" y="108347"/>
                </a:cubicBezTo>
                <a:cubicBezTo>
                  <a:pt x="631428" y="109141"/>
                  <a:pt x="628650" y="109538"/>
                  <a:pt x="626269" y="109538"/>
                </a:cubicBezTo>
                <a:cubicBezTo>
                  <a:pt x="623888" y="109538"/>
                  <a:pt x="622300" y="107950"/>
                  <a:pt x="621506" y="104775"/>
                </a:cubicBezTo>
                <a:cubicBezTo>
                  <a:pt x="621506" y="103188"/>
                  <a:pt x="621903" y="100410"/>
                  <a:pt x="622697" y="96441"/>
                </a:cubicBezTo>
                <a:cubicBezTo>
                  <a:pt x="622697" y="93266"/>
                  <a:pt x="622697" y="90885"/>
                  <a:pt x="622697" y="89297"/>
                </a:cubicBezTo>
                <a:cubicBezTo>
                  <a:pt x="622697" y="86122"/>
                  <a:pt x="623491" y="83344"/>
                  <a:pt x="625078" y="80963"/>
                </a:cubicBezTo>
                <a:cubicBezTo>
                  <a:pt x="626666" y="80963"/>
                  <a:pt x="629047" y="80566"/>
                  <a:pt x="632222" y="79772"/>
                </a:cubicBezTo>
                <a:cubicBezTo>
                  <a:pt x="635397" y="79772"/>
                  <a:pt x="637381" y="79772"/>
                  <a:pt x="638175" y="79772"/>
                </a:cubicBezTo>
                <a:cubicBezTo>
                  <a:pt x="642144" y="79772"/>
                  <a:pt x="645716" y="80169"/>
                  <a:pt x="648891" y="80963"/>
                </a:cubicBezTo>
                <a:cubicBezTo>
                  <a:pt x="668735" y="80963"/>
                  <a:pt x="693341" y="80963"/>
                  <a:pt x="722710" y="80963"/>
                </a:cubicBezTo>
                <a:lnTo>
                  <a:pt x="722710" y="59532"/>
                </a:lnTo>
                <a:lnTo>
                  <a:pt x="702469" y="59532"/>
                </a:lnTo>
                <a:cubicBezTo>
                  <a:pt x="689769" y="59532"/>
                  <a:pt x="680244" y="59929"/>
                  <a:pt x="673894" y="60722"/>
                </a:cubicBezTo>
                <a:cubicBezTo>
                  <a:pt x="672306" y="60722"/>
                  <a:pt x="669131" y="60722"/>
                  <a:pt x="664369" y="60722"/>
                </a:cubicBezTo>
                <a:cubicBezTo>
                  <a:pt x="660400" y="61516"/>
                  <a:pt x="657225" y="61913"/>
                  <a:pt x="654844" y="61913"/>
                </a:cubicBezTo>
                <a:cubicBezTo>
                  <a:pt x="650081" y="61913"/>
                  <a:pt x="647700" y="60325"/>
                  <a:pt x="647700" y="57150"/>
                </a:cubicBezTo>
                <a:cubicBezTo>
                  <a:pt x="647700" y="56357"/>
                  <a:pt x="647700" y="54372"/>
                  <a:pt x="647700" y="51197"/>
                </a:cubicBezTo>
                <a:cubicBezTo>
                  <a:pt x="648494" y="48022"/>
                  <a:pt x="648891" y="45641"/>
                  <a:pt x="648891" y="44054"/>
                </a:cubicBezTo>
                <a:cubicBezTo>
                  <a:pt x="649685" y="40085"/>
                  <a:pt x="651272" y="36910"/>
                  <a:pt x="653653" y="34529"/>
                </a:cubicBezTo>
                <a:cubicBezTo>
                  <a:pt x="655241" y="34529"/>
                  <a:pt x="657622" y="34132"/>
                  <a:pt x="660797" y="33338"/>
                </a:cubicBezTo>
                <a:cubicBezTo>
                  <a:pt x="663972" y="33338"/>
                  <a:pt x="666353" y="33338"/>
                  <a:pt x="667941" y="33338"/>
                </a:cubicBezTo>
                <a:cubicBezTo>
                  <a:pt x="671909" y="33338"/>
                  <a:pt x="675481" y="34132"/>
                  <a:pt x="678656" y="35719"/>
                </a:cubicBezTo>
                <a:cubicBezTo>
                  <a:pt x="691356" y="35719"/>
                  <a:pt x="706041" y="35719"/>
                  <a:pt x="722710" y="35719"/>
                </a:cubicBezTo>
                <a:lnTo>
                  <a:pt x="722710" y="32147"/>
                </a:lnTo>
                <a:cubicBezTo>
                  <a:pt x="722710" y="28972"/>
                  <a:pt x="722710" y="24607"/>
                  <a:pt x="722710" y="19050"/>
                </a:cubicBezTo>
                <a:cubicBezTo>
                  <a:pt x="721916" y="13494"/>
                  <a:pt x="721519" y="9525"/>
                  <a:pt x="721519" y="7144"/>
                </a:cubicBezTo>
                <a:cubicBezTo>
                  <a:pt x="721519" y="3969"/>
                  <a:pt x="722710" y="2382"/>
                  <a:pt x="725091" y="2382"/>
                </a:cubicBezTo>
                <a:close/>
                <a:moveTo>
                  <a:pt x="165497" y="0"/>
                </a:moveTo>
                <a:cubicBezTo>
                  <a:pt x="166291" y="0"/>
                  <a:pt x="167878" y="0"/>
                  <a:pt x="170260" y="0"/>
                </a:cubicBezTo>
                <a:cubicBezTo>
                  <a:pt x="175022" y="1588"/>
                  <a:pt x="178991" y="1588"/>
                  <a:pt x="182166" y="0"/>
                </a:cubicBezTo>
                <a:cubicBezTo>
                  <a:pt x="189310" y="0"/>
                  <a:pt x="192485" y="3175"/>
                  <a:pt x="191691" y="9525"/>
                </a:cubicBezTo>
                <a:cubicBezTo>
                  <a:pt x="191691" y="10319"/>
                  <a:pt x="191691" y="11907"/>
                  <a:pt x="191691" y="14288"/>
                </a:cubicBezTo>
                <a:cubicBezTo>
                  <a:pt x="190897" y="15875"/>
                  <a:pt x="190500" y="17463"/>
                  <a:pt x="190500" y="19050"/>
                </a:cubicBezTo>
                <a:cubicBezTo>
                  <a:pt x="190500" y="19050"/>
                  <a:pt x="190500" y="19447"/>
                  <a:pt x="190500" y="20241"/>
                </a:cubicBezTo>
                <a:cubicBezTo>
                  <a:pt x="189706" y="21035"/>
                  <a:pt x="189310" y="21829"/>
                  <a:pt x="189310" y="22622"/>
                </a:cubicBezTo>
                <a:lnTo>
                  <a:pt x="236935" y="22622"/>
                </a:lnTo>
                <a:cubicBezTo>
                  <a:pt x="243285" y="22622"/>
                  <a:pt x="246063" y="25797"/>
                  <a:pt x="245269" y="32147"/>
                </a:cubicBezTo>
                <a:cubicBezTo>
                  <a:pt x="245269" y="36116"/>
                  <a:pt x="245269" y="38894"/>
                  <a:pt x="245269" y="40482"/>
                </a:cubicBezTo>
                <a:cubicBezTo>
                  <a:pt x="245269" y="40482"/>
                  <a:pt x="245666" y="40879"/>
                  <a:pt x="246460" y="41672"/>
                </a:cubicBezTo>
                <a:cubicBezTo>
                  <a:pt x="246460" y="42466"/>
                  <a:pt x="246460" y="43260"/>
                  <a:pt x="246460" y="44054"/>
                </a:cubicBezTo>
                <a:cubicBezTo>
                  <a:pt x="246460" y="46435"/>
                  <a:pt x="244475" y="47625"/>
                  <a:pt x="240506" y="47625"/>
                </a:cubicBezTo>
                <a:cubicBezTo>
                  <a:pt x="223838" y="46038"/>
                  <a:pt x="206772" y="45244"/>
                  <a:pt x="189310" y="45244"/>
                </a:cubicBezTo>
                <a:lnTo>
                  <a:pt x="189310" y="47625"/>
                </a:lnTo>
                <a:lnTo>
                  <a:pt x="189310" y="57150"/>
                </a:lnTo>
                <a:lnTo>
                  <a:pt x="238125" y="57150"/>
                </a:lnTo>
                <a:cubicBezTo>
                  <a:pt x="244475" y="57150"/>
                  <a:pt x="247253" y="59532"/>
                  <a:pt x="246460" y="64294"/>
                </a:cubicBezTo>
                <a:cubicBezTo>
                  <a:pt x="246460" y="67469"/>
                  <a:pt x="246460" y="69850"/>
                  <a:pt x="246460" y="71438"/>
                </a:cubicBezTo>
                <a:cubicBezTo>
                  <a:pt x="246460" y="71438"/>
                  <a:pt x="246460" y="71835"/>
                  <a:pt x="246460" y="72629"/>
                </a:cubicBezTo>
                <a:cubicBezTo>
                  <a:pt x="247253" y="74216"/>
                  <a:pt x="247650" y="75407"/>
                  <a:pt x="247650" y="76200"/>
                </a:cubicBezTo>
                <a:cubicBezTo>
                  <a:pt x="247650" y="77788"/>
                  <a:pt x="246063" y="78582"/>
                  <a:pt x="242888" y="78582"/>
                </a:cubicBezTo>
                <a:cubicBezTo>
                  <a:pt x="242094" y="78582"/>
                  <a:pt x="241697" y="78582"/>
                  <a:pt x="241697" y="78582"/>
                </a:cubicBezTo>
                <a:cubicBezTo>
                  <a:pt x="223441" y="77788"/>
                  <a:pt x="205978" y="77391"/>
                  <a:pt x="189310" y="77391"/>
                </a:cubicBezTo>
                <a:cubicBezTo>
                  <a:pt x="189310" y="80566"/>
                  <a:pt x="189310" y="84138"/>
                  <a:pt x="189310" y="88107"/>
                </a:cubicBezTo>
                <a:cubicBezTo>
                  <a:pt x="209947" y="88107"/>
                  <a:pt x="231775" y="88107"/>
                  <a:pt x="254794" y="88107"/>
                </a:cubicBezTo>
                <a:cubicBezTo>
                  <a:pt x="261144" y="88107"/>
                  <a:pt x="266700" y="86916"/>
                  <a:pt x="271463" y="84535"/>
                </a:cubicBezTo>
                <a:lnTo>
                  <a:pt x="271463" y="91679"/>
                </a:lnTo>
                <a:cubicBezTo>
                  <a:pt x="268288" y="107554"/>
                  <a:pt x="262335" y="116285"/>
                  <a:pt x="253603" y="117872"/>
                </a:cubicBezTo>
                <a:cubicBezTo>
                  <a:pt x="247253" y="117872"/>
                  <a:pt x="238522" y="116285"/>
                  <a:pt x="227410" y="113110"/>
                </a:cubicBezTo>
                <a:cubicBezTo>
                  <a:pt x="227410" y="113110"/>
                  <a:pt x="227013" y="113110"/>
                  <a:pt x="226219" y="113110"/>
                </a:cubicBezTo>
                <a:cubicBezTo>
                  <a:pt x="217488" y="111522"/>
                  <a:pt x="205581" y="110729"/>
                  <a:pt x="190500" y="110729"/>
                </a:cubicBezTo>
                <a:lnTo>
                  <a:pt x="188119" y="110729"/>
                </a:lnTo>
                <a:cubicBezTo>
                  <a:pt x="148431" y="110729"/>
                  <a:pt x="120650" y="111522"/>
                  <a:pt x="104775" y="113110"/>
                </a:cubicBezTo>
                <a:cubicBezTo>
                  <a:pt x="100013" y="114697"/>
                  <a:pt x="94853" y="115491"/>
                  <a:pt x="89297" y="115491"/>
                </a:cubicBezTo>
                <a:cubicBezTo>
                  <a:pt x="86122" y="115491"/>
                  <a:pt x="84535" y="113904"/>
                  <a:pt x="84535" y="110729"/>
                </a:cubicBezTo>
                <a:cubicBezTo>
                  <a:pt x="84535" y="99616"/>
                  <a:pt x="86122" y="92075"/>
                  <a:pt x="89297" y="88107"/>
                </a:cubicBezTo>
                <a:cubicBezTo>
                  <a:pt x="90091" y="88107"/>
                  <a:pt x="91678" y="88107"/>
                  <a:pt x="94060" y="88107"/>
                </a:cubicBezTo>
                <a:cubicBezTo>
                  <a:pt x="97235" y="87313"/>
                  <a:pt x="99616" y="86916"/>
                  <a:pt x="101203" y="86916"/>
                </a:cubicBezTo>
                <a:cubicBezTo>
                  <a:pt x="104378" y="86916"/>
                  <a:pt x="107156" y="87313"/>
                  <a:pt x="109538" y="88107"/>
                </a:cubicBezTo>
                <a:lnTo>
                  <a:pt x="160735" y="88107"/>
                </a:lnTo>
                <a:lnTo>
                  <a:pt x="160735" y="77391"/>
                </a:lnTo>
                <a:cubicBezTo>
                  <a:pt x="155178" y="77391"/>
                  <a:pt x="147638" y="77788"/>
                  <a:pt x="138113" y="78582"/>
                </a:cubicBezTo>
                <a:cubicBezTo>
                  <a:pt x="131763" y="78582"/>
                  <a:pt x="127397" y="78582"/>
                  <a:pt x="125016" y="78582"/>
                </a:cubicBezTo>
                <a:cubicBezTo>
                  <a:pt x="120253" y="80169"/>
                  <a:pt x="115491" y="80963"/>
                  <a:pt x="110728" y="80963"/>
                </a:cubicBezTo>
                <a:cubicBezTo>
                  <a:pt x="106760" y="80963"/>
                  <a:pt x="104775" y="79375"/>
                  <a:pt x="104775" y="76200"/>
                </a:cubicBezTo>
                <a:cubicBezTo>
                  <a:pt x="104775" y="72232"/>
                  <a:pt x="104775" y="68660"/>
                  <a:pt x="104775" y="65485"/>
                </a:cubicBezTo>
                <a:cubicBezTo>
                  <a:pt x="105569" y="62310"/>
                  <a:pt x="107156" y="59532"/>
                  <a:pt x="109538" y="57150"/>
                </a:cubicBezTo>
                <a:cubicBezTo>
                  <a:pt x="111125" y="57150"/>
                  <a:pt x="113110" y="57150"/>
                  <a:pt x="115491" y="57150"/>
                </a:cubicBezTo>
                <a:lnTo>
                  <a:pt x="161925" y="57150"/>
                </a:lnTo>
                <a:lnTo>
                  <a:pt x="161925" y="45244"/>
                </a:lnTo>
                <a:cubicBezTo>
                  <a:pt x="138906" y="45244"/>
                  <a:pt x="125810" y="45641"/>
                  <a:pt x="122635" y="46435"/>
                </a:cubicBezTo>
                <a:cubicBezTo>
                  <a:pt x="117872" y="48022"/>
                  <a:pt x="112713" y="48816"/>
                  <a:pt x="107156" y="48816"/>
                </a:cubicBezTo>
                <a:cubicBezTo>
                  <a:pt x="103981" y="48816"/>
                  <a:pt x="102394" y="47229"/>
                  <a:pt x="102394" y="44054"/>
                </a:cubicBezTo>
                <a:cubicBezTo>
                  <a:pt x="102394" y="43260"/>
                  <a:pt x="102394" y="42466"/>
                  <a:pt x="102394" y="41672"/>
                </a:cubicBezTo>
                <a:cubicBezTo>
                  <a:pt x="103188" y="38497"/>
                  <a:pt x="103188" y="36513"/>
                  <a:pt x="102394" y="35719"/>
                </a:cubicBezTo>
                <a:cubicBezTo>
                  <a:pt x="100013" y="23813"/>
                  <a:pt x="105172" y="19050"/>
                  <a:pt x="117872" y="21432"/>
                </a:cubicBezTo>
                <a:cubicBezTo>
                  <a:pt x="121841" y="21432"/>
                  <a:pt x="125413" y="21829"/>
                  <a:pt x="128588" y="22622"/>
                </a:cubicBezTo>
                <a:lnTo>
                  <a:pt x="161925" y="22622"/>
                </a:lnTo>
                <a:cubicBezTo>
                  <a:pt x="161925" y="20241"/>
                  <a:pt x="161925" y="17066"/>
                  <a:pt x="161925" y="13097"/>
                </a:cubicBezTo>
                <a:cubicBezTo>
                  <a:pt x="161131" y="9129"/>
                  <a:pt x="160735" y="6350"/>
                  <a:pt x="160735" y="4763"/>
                </a:cubicBezTo>
                <a:cubicBezTo>
                  <a:pt x="160735" y="1588"/>
                  <a:pt x="162322" y="0"/>
                  <a:pt x="165497" y="0"/>
                </a:cubicBez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solidFill>
                <a:srgbClr val="C00000"/>
              </a:solidFill>
              <a:latin typeface="方正华隶简体" panose="02000000000000000000" pitchFamily="2" charset="-122"/>
              <a:ea typeface="方正华隶简体" panose="02000000000000000000" pitchFamily="2" charset="-122"/>
            </a:endParaRPr>
          </a:p>
        </p:txBody>
      </p:sp>
      <p:sp>
        <p:nvSpPr>
          <p:cNvPr id="1049306" name="文本框 3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07" name="文本框 3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p>
        </p:txBody>
      </p:sp>
      <p:sp>
        <p:nvSpPr>
          <p:cNvPr id="1049308" name="矩形 3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09" name="矩形 3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7" name="图片 10"/>
          <p:cNvPicPr>
            <a:picLocks noChangeAspect="1"/>
          </p:cNvPicPr>
          <p:nvPr/>
        </p:nvPicPr>
        <p:blipFill rotWithShape="1">
          <a:blip r:embed="rId3" cstate="print"/>
          <a:srcRect r="18483" b="17397"/>
          <a:stretch>
            <a:fillRect/>
          </a:stretch>
        </p:blipFill>
        <p:spPr>
          <a:xfrm>
            <a:off x="0" y="0"/>
            <a:ext cx="12192000" cy="6858000"/>
          </a:xfrm>
          <a:prstGeom prst="rect">
            <a:avLst/>
          </a:prstGeom>
        </p:spPr>
      </p:pic>
      <p:sp>
        <p:nvSpPr>
          <p:cNvPr id="1049316" name="矩形 11"/>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317" name="圆角矩形 1"/>
          <p:cNvSpPr/>
          <p:nvPr/>
        </p:nvSpPr>
        <p:spPr>
          <a:xfrm>
            <a:off x="1498600" y="1320800"/>
            <a:ext cx="9194800" cy="4797479"/>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91" name="直接连接符 19"/>
          <p:cNvCxnSpPr/>
          <p:nvPr/>
        </p:nvCxnSpPr>
        <p:spPr>
          <a:xfrm>
            <a:off x="1945744" y="2929535"/>
            <a:ext cx="8300510"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49318" name="e7d195523061f1c0" descr="e7d195523061f1c0c30ee18c1b05f65d12b38e2533cb2ccdAE0CC34CB5CBEBFAEC353FED4DECE97C3E379FD1D933F5E4DC18EF8EA6B7A1130D5F6DE9DD2BE4B0A8C9126ACE5083D1F5A9E323B29CCFC7542FC4EA251C9C371D0D9E7269AA2AADE9A9232BF0603D0C0AEAE77783CF24F90BB2D791279F2815EB4E2A6A806D11ABAF82C505861B8D62" hidden="1"/>
          <p:cNvSpPr txBox="1"/>
          <p:nvPr/>
        </p:nvSpPr>
        <p:spPr>
          <a:xfrm>
            <a:off x="-240851" y="2577958"/>
            <a:ext cx="688145" cy="688145"/>
          </a:xfrm>
          <a:prstGeom prst="rect">
            <a:avLst/>
          </a:prstGeom>
          <a:noFill/>
        </p:spPr>
        <p:txBody>
          <a:bodyPr vert="wordArtVert" rtlCol="0">
            <a:spAutoFit/>
          </a:bodyPr>
          <a:lstStyle/>
          <a:p>
            <a:r>
              <a:rPr lang="en-US" altLang="zh-CN" sz="100"/>
              <a:t>e7d195523061f1c0c30ee18c1b05f65d12b38e2533cb2ccdAE0CC34CB5CBEBFAEC353FED4DECE97C3E379FD1D933F5E4DC18EF8EA6B7A1130D5F6DE9DD2BE4B0A8C9126ACE5083D1F5A9E323B29CCFC7542FC4EA251C9C371D0D9E7269AA2AADE9A9232BF0603D0C0AEAE77783CF24F90BB2D791279F2815EB4E2A6A806D11ABAF82C505861B8D62</a:t>
            </a:r>
            <a:endParaRPr lang="zh-CN" altLang="en-US" sz="100"/>
          </a:p>
        </p:txBody>
      </p:sp>
      <p:sp>
        <p:nvSpPr>
          <p:cNvPr id="1049319" name="等腰三角形 5"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11105" y="3649522"/>
            <a:ext cx="2202762" cy="3208478"/>
          </a:xfrm>
          <a:custGeom>
            <a:avLst/>
            <a:gdLst>
              <a:gd name="connsiteX0" fmla="*/ 0 w 2374900"/>
              <a:gd name="connsiteY0" fmla="*/ 4737100 h 4737100"/>
              <a:gd name="connsiteX1" fmla="*/ 0 w 2374900"/>
              <a:gd name="connsiteY1" fmla="*/ 0 h 4737100"/>
              <a:gd name="connsiteX2" fmla="*/ 2374900 w 2374900"/>
              <a:gd name="connsiteY2" fmla="*/ 4737100 h 4737100"/>
              <a:gd name="connsiteX3" fmla="*/ 0 w 2374900"/>
              <a:gd name="connsiteY3" fmla="*/ 4737100 h 4737100"/>
              <a:gd name="connsiteX0-1" fmla="*/ 0 w 2736133"/>
              <a:gd name="connsiteY0-2" fmla="*/ 4737100 h 4737100"/>
              <a:gd name="connsiteX1-3" fmla="*/ 0 w 2736133"/>
              <a:gd name="connsiteY1-4" fmla="*/ 0 h 4737100"/>
              <a:gd name="connsiteX2-5" fmla="*/ 2374900 w 2736133"/>
              <a:gd name="connsiteY2-6" fmla="*/ 4737100 h 4737100"/>
              <a:gd name="connsiteX3-7" fmla="*/ 0 w 2736133"/>
              <a:gd name="connsiteY3-8" fmla="*/ 4737100 h 4737100"/>
              <a:gd name="connsiteX0-9" fmla="*/ 0 w 2683025"/>
              <a:gd name="connsiteY0-10" fmla="*/ 4737100 h 4737100"/>
              <a:gd name="connsiteX1-11" fmla="*/ 0 w 2683025"/>
              <a:gd name="connsiteY1-12" fmla="*/ 0 h 4737100"/>
              <a:gd name="connsiteX2-13" fmla="*/ 2374900 w 2683025"/>
              <a:gd name="connsiteY2-14" fmla="*/ 4737100 h 4737100"/>
              <a:gd name="connsiteX3-15" fmla="*/ 0 w 2683025"/>
              <a:gd name="connsiteY3-16" fmla="*/ 4737100 h 4737100"/>
              <a:gd name="connsiteX0-17" fmla="*/ 0 w 2797460"/>
              <a:gd name="connsiteY0-18" fmla="*/ 4737100 h 4737100"/>
              <a:gd name="connsiteX1-19" fmla="*/ 0 w 2797460"/>
              <a:gd name="connsiteY1-20" fmla="*/ 0 h 4737100"/>
              <a:gd name="connsiteX2-21" fmla="*/ 2374900 w 2797460"/>
              <a:gd name="connsiteY2-22" fmla="*/ 4737100 h 4737100"/>
              <a:gd name="connsiteX3-23" fmla="*/ 0 w 2797460"/>
              <a:gd name="connsiteY3-24" fmla="*/ 4737100 h 4737100"/>
              <a:gd name="connsiteX0-25" fmla="*/ 0 w 2804285"/>
              <a:gd name="connsiteY0-26" fmla="*/ 4737100 h 4737100"/>
              <a:gd name="connsiteX1-27" fmla="*/ 0 w 2804285"/>
              <a:gd name="connsiteY1-28" fmla="*/ 0 h 4737100"/>
              <a:gd name="connsiteX2-29" fmla="*/ 2374900 w 2804285"/>
              <a:gd name="connsiteY2-30" fmla="*/ 4737100 h 4737100"/>
              <a:gd name="connsiteX3-31" fmla="*/ 0 w 2804285"/>
              <a:gd name="connsiteY3-32" fmla="*/ 4737100 h 4737100"/>
            </a:gdLst>
            <a:ahLst/>
            <a:cxnLst>
              <a:cxn ang="0">
                <a:pos x="connsiteX0-1" y="connsiteY0-2"/>
              </a:cxn>
              <a:cxn ang="0">
                <a:pos x="connsiteX1-3" y="connsiteY1-4"/>
              </a:cxn>
              <a:cxn ang="0">
                <a:pos x="connsiteX2-5" y="connsiteY2-6"/>
              </a:cxn>
              <a:cxn ang="0">
                <a:pos x="connsiteX3-7" y="connsiteY3-8"/>
              </a:cxn>
            </a:cxnLst>
            <a:rect l="l" t="t" r="r" b="b"/>
            <a:pathLst>
              <a:path w="2804285" h="4737100">
                <a:moveTo>
                  <a:pt x="0" y="4737100"/>
                </a:moveTo>
                <a:lnTo>
                  <a:pt x="0" y="0"/>
                </a:lnTo>
                <a:cubicBezTo>
                  <a:pt x="143933" y="3115733"/>
                  <a:pt x="4085167" y="1608667"/>
                  <a:pt x="2374900" y="4737100"/>
                </a:cubicBezTo>
                <a:lnTo>
                  <a:pt x="0" y="4737100"/>
                </a:lnTo>
                <a:close/>
              </a:path>
            </a:pathLst>
          </a:custGeom>
          <a:gradFill flip="none" rotWithShape="1">
            <a:gsLst>
              <a:gs pos="0">
                <a:srgbClr val="AC181B"/>
              </a:gs>
              <a:gs pos="100000">
                <a:srgbClr val="7A0B1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0"/>
          </a:p>
        </p:txBody>
      </p:sp>
      <p:sp>
        <p:nvSpPr>
          <p:cNvPr id="1049320" name="任意多边形 2"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0" y="5326390"/>
            <a:ext cx="12192000" cy="1551930"/>
          </a:xfrm>
          <a:custGeom>
            <a:avLst/>
            <a:gdLst>
              <a:gd name="connsiteX0" fmla="*/ 5321300 w 11087100"/>
              <a:gd name="connsiteY0" fmla="*/ 482600 h 1879600"/>
              <a:gd name="connsiteX1" fmla="*/ 11087100 w 11087100"/>
              <a:gd name="connsiteY1" fmla="*/ 0 h 1879600"/>
              <a:gd name="connsiteX2" fmla="*/ 11087100 w 11087100"/>
              <a:gd name="connsiteY2" fmla="*/ 1879600 h 1879600"/>
              <a:gd name="connsiteX3" fmla="*/ 0 w 11087100"/>
              <a:gd name="connsiteY3" fmla="*/ 1879600 h 1879600"/>
              <a:gd name="connsiteX4" fmla="*/ 5321300 w 11087100"/>
              <a:gd name="connsiteY4" fmla="*/ 482600 h 1879600"/>
              <a:gd name="connsiteX0-1" fmla="*/ 5321300 w 11087100"/>
              <a:gd name="connsiteY0-2" fmla="*/ 906117 h 2303117"/>
              <a:gd name="connsiteX1-3" fmla="*/ 11087100 w 11087100"/>
              <a:gd name="connsiteY1-4" fmla="*/ 423517 h 2303117"/>
              <a:gd name="connsiteX2-5" fmla="*/ 11087100 w 11087100"/>
              <a:gd name="connsiteY2-6" fmla="*/ 2303117 h 2303117"/>
              <a:gd name="connsiteX3-7" fmla="*/ 0 w 11087100"/>
              <a:gd name="connsiteY3-8" fmla="*/ 2303117 h 2303117"/>
              <a:gd name="connsiteX4-9" fmla="*/ 5321300 w 11087100"/>
              <a:gd name="connsiteY4-10" fmla="*/ 906117 h 2303117"/>
              <a:gd name="connsiteX0-11" fmla="*/ 5321300 w 11087100"/>
              <a:gd name="connsiteY0-12" fmla="*/ 1001899 h 2398899"/>
              <a:gd name="connsiteX1-13" fmla="*/ 11087100 w 11087100"/>
              <a:gd name="connsiteY1-14" fmla="*/ 519299 h 2398899"/>
              <a:gd name="connsiteX2-15" fmla="*/ 11087100 w 11087100"/>
              <a:gd name="connsiteY2-16" fmla="*/ 2398899 h 2398899"/>
              <a:gd name="connsiteX3-17" fmla="*/ 0 w 11087100"/>
              <a:gd name="connsiteY3-18" fmla="*/ 2398899 h 2398899"/>
              <a:gd name="connsiteX4-19" fmla="*/ 5321300 w 11087100"/>
              <a:gd name="connsiteY4-20" fmla="*/ 1001899 h 2398899"/>
              <a:gd name="connsiteX0-21" fmla="*/ 5455949 w 11221749"/>
              <a:gd name="connsiteY0-22" fmla="*/ 551985 h 1948985"/>
              <a:gd name="connsiteX1-23" fmla="*/ 11221749 w 11221749"/>
              <a:gd name="connsiteY1-24" fmla="*/ 69385 h 1948985"/>
              <a:gd name="connsiteX2-25" fmla="*/ 11221749 w 11221749"/>
              <a:gd name="connsiteY2-26" fmla="*/ 1948985 h 1948985"/>
              <a:gd name="connsiteX3-27" fmla="*/ 134649 w 11221749"/>
              <a:gd name="connsiteY3-28" fmla="*/ 1948985 h 1948985"/>
              <a:gd name="connsiteX4-29" fmla="*/ 5455949 w 11221749"/>
              <a:gd name="connsiteY4-30" fmla="*/ 551985 h 1948985"/>
              <a:gd name="connsiteX0-31" fmla="*/ 5430748 w 11196548"/>
              <a:gd name="connsiteY0-32" fmla="*/ 902119 h 2299119"/>
              <a:gd name="connsiteX1-33" fmla="*/ 11196548 w 11196548"/>
              <a:gd name="connsiteY1-34" fmla="*/ 419519 h 2299119"/>
              <a:gd name="connsiteX2-35" fmla="*/ 11196548 w 11196548"/>
              <a:gd name="connsiteY2-36" fmla="*/ 2299119 h 2299119"/>
              <a:gd name="connsiteX3-37" fmla="*/ 109448 w 11196548"/>
              <a:gd name="connsiteY3-38" fmla="*/ 2299119 h 2299119"/>
              <a:gd name="connsiteX4-39" fmla="*/ 5430748 w 11196548"/>
              <a:gd name="connsiteY4-40" fmla="*/ 902119 h 2299119"/>
              <a:gd name="connsiteX0-41" fmla="*/ 5321300 w 11087100"/>
              <a:gd name="connsiteY0-42" fmla="*/ 902119 h 2299119"/>
              <a:gd name="connsiteX1-43" fmla="*/ 11087100 w 11087100"/>
              <a:gd name="connsiteY1-44" fmla="*/ 419519 h 2299119"/>
              <a:gd name="connsiteX2-45" fmla="*/ 11087100 w 11087100"/>
              <a:gd name="connsiteY2-46" fmla="*/ 2299119 h 2299119"/>
              <a:gd name="connsiteX3-47" fmla="*/ 0 w 11087100"/>
              <a:gd name="connsiteY3-48" fmla="*/ 2299119 h 2299119"/>
              <a:gd name="connsiteX4-49" fmla="*/ 5321300 w 11087100"/>
              <a:gd name="connsiteY4-50" fmla="*/ 902119 h 2299119"/>
              <a:gd name="connsiteX0-51" fmla="*/ 5321300 w 11087100"/>
              <a:gd name="connsiteY0-52" fmla="*/ 740010 h 2137010"/>
              <a:gd name="connsiteX1-53" fmla="*/ 11087100 w 11087100"/>
              <a:gd name="connsiteY1-54" fmla="*/ 257410 h 2137010"/>
              <a:gd name="connsiteX2-55" fmla="*/ 11087100 w 11087100"/>
              <a:gd name="connsiteY2-56" fmla="*/ 2137010 h 2137010"/>
              <a:gd name="connsiteX3-57" fmla="*/ 0 w 11087100"/>
              <a:gd name="connsiteY3-58" fmla="*/ 2137010 h 2137010"/>
              <a:gd name="connsiteX4-59" fmla="*/ 5321300 w 11087100"/>
              <a:gd name="connsiteY4-60" fmla="*/ 740010 h 2137010"/>
              <a:gd name="connsiteX0-61" fmla="*/ 5321300 w 11087100"/>
              <a:gd name="connsiteY0-62" fmla="*/ 938073 h 2335073"/>
              <a:gd name="connsiteX1-63" fmla="*/ 11087100 w 11087100"/>
              <a:gd name="connsiteY1-64" fmla="*/ 455473 h 2335073"/>
              <a:gd name="connsiteX2-65" fmla="*/ 11087100 w 11087100"/>
              <a:gd name="connsiteY2-66" fmla="*/ 2335073 h 2335073"/>
              <a:gd name="connsiteX3-67" fmla="*/ 0 w 11087100"/>
              <a:gd name="connsiteY3-68" fmla="*/ 2335073 h 2335073"/>
              <a:gd name="connsiteX4-69" fmla="*/ 5321300 w 11087100"/>
              <a:gd name="connsiteY4-70" fmla="*/ 938073 h 2335073"/>
              <a:gd name="connsiteX0-71" fmla="*/ 5321300 w 11087100"/>
              <a:gd name="connsiteY0-72" fmla="*/ 969933 h 2366933"/>
              <a:gd name="connsiteX1-73" fmla="*/ 11087100 w 11087100"/>
              <a:gd name="connsiteY1-74" fmla="*/ 487333 h 2366933"/>
              <a:gd name="connsiteX2-75" fmla="*/ 11087100 w 11087100"/>
              <a:gd name="connsiteY2-76" fmla="*/ 2366933 h 2366933"/>
              <a:gd name="connsiteX3-77" fmla="*/ 0 w 11087100"/>
              <a:gd name="connsiteY3-78" fmla="*/ 2366933 h 2366933"/>
              <a:gd name="connsiteX4-79" fmla="*/ 5321300 w 11087100"/>
              <a:gd name="connsiteY4-80" fmla="*/ 969933 h 2366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87100" h="2366933">
                <a:moveTo>
                  <a:pt x="5321300" y="969933"/>
                </a:moveTo>
                <a:cubicBezTo>
                  <a:pt x="6791552" y="-226695"/>
                  <a:pt x="8017933" y="-228100"/>
                  <a:pt x="11087100" y="487333"/>
                </a:cubicBezTo>
                <a:lnTo>
                  <a:pt x="11087100" y="2366933"/>
                </a:lnTo>
                <a:lnTo>
                  <a:pt x="0" y="2366933"/>
                </a:lnTo>
                <a:cubicBezTo>
                  <a:pt x="956733" y="1245100"/>
                  <a:pt x="3421871" y="2515865"/>
                  <a:pt x="5321300" y="969933"/>
                </a:cubicBezTo>
                <a:close/>
              </a:path>
            </a:pathLst>
          </a:custGeom>
          <a:gradFill flip="none" rotWithShape="1">
            <a:gsLst>
              <a:gs pos="0">
                <a:srgbClr val="BB1517"/>
              </a:gs>
              <a:gs pos="100000">
                <a:srgbClr val="7A0B10"/>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321" name="任意多边形 3"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5194300" y="5537200"/>
            <a:ext cx="6997700" cy="1320800"/>
          </a:xfrm>
          <a:custGeom>
            <a:avLst/>
            <a:gdLst>
              <a:gd name="connsiteX0" fmla="*/ 5321300 w 11087100"/>
              <a:gd name="connsiteY0" fmla="*/ 482600 h 1879600"/>
              <a:gd name="connsiteX1" fmla="*/ 11087100 w 11087100"/>
              <a:gd name="connsiteY1" fmla="*/ 0 h 1879600"/>
              <a:gd name="connsiteX2" fmla="*/ 11087100 w 11087100"/>
              <a:gd name="connsiteY2" fmla="*/ 1879600 h 1879600"/>
              <a:gd name="connsiteX3" fmla="*/ 0 w 11087100"/>
              <a:gd name="connsiteY3" fmla="*/ 1879600 h 1879600"/>
              <a:gd name="connsiteX4" fmla="*/ 5321300 w 11087100"/>
              <a:gd name="connsiteY4" fmla="*/ 482600 h 1879600"/>
              <a:gd name="connsiteX0-1" fmla="*/ 5321300 w 11087100"/>
              <a:gd name="connsiteY0-2" fmla="*/ 906117 h 2303117"/>
              <a:gd name="connsiteX1-3" fmla="*/ 11087100 w 11087100"/>
              <a:gd name="connsiteY1-4" fmla="*/ 423517 h 2303117"/>
              <a:gd name="connsiteX2-5" fmla="*/ 11087100 w 11087100"/>
              <a:gd name="connsiteY2-6" fmla="*/ 2303117 h 2303117"/>
              <a:gd name="connsiteX3-7" fmla="*/ 0 w 11087100"/>
              <a:gd name="connsiteY3-8" fmla="*/ 2303117 h 2303117"/>
              <a:gd name="connsiteX4-9" fmla="*/ 5321300 w 11087100"/>
              <a:gd name="connsiteY4-10" fmla="*/ 906117 h 2303117"/>
              <a:gd name="connsiteX0-11" fmla="*/ 5321300 w 11087100"/>
              <a:gd name="connsiteY0-12" fmla="*/ 1001899 h 2398899"/>
              <a:gd name="connsiteX1-13" fmla="*/ 11087100 w 11087100"/>
              <a:gd name="connsiteY1-14" fmla="*/ 519299 h 2398899"/>
              <a:gd name="connsiteX2-15" fmla="*/ 11087100 w 11087100"/>
              <a:gd name="connsiteY2-16" fmla="*/ 2398899 h 2398899"/>
              <a:gd name="connsiteX3-17" fmla="*/ 0 w 11087100"/>
              <a:gd name="connsiteY3-18" fmla="*/ 2398899 h 2398899"/>
              <a:gd name="connsiteX4-19" fmla="*/ 5321300 w 11087100"/>
              <a:gd name="connsiteY4-20" fmla="*/ 1001899 h 2398899"/>
              <a:gd name="connsiteX0-21" fmla="*/ 5455949 w 11221749"/>
              <a:gd name="connsiteY0-22" fmla="*/ 551985 h 1948985"/>
              <a:gd name="connsiteX1-23" fmla="*/ 11221749 w 11221749"/>
              <a:gd name="connsiteY1-24" fmla="*/ 69385 h 1948985"/>
              <a:gd name="connsiteX2-25" fmla="*/ 11221749 w 11221749"/>
              <a:gd name="connsiteY2-26" fmla="*/ 1948985 h 1948985"/>
              <a:gd name="connsiteX3-27" fmla="*/ 134649 w 11221749"/>
              <a:gd name="connsiteY3-28" fmla="*/ 1948985 h 1948985"/>
              <a:gd name="connsiteX4-29" fmla="*/ 5455949 w 11221749"/>
              <a:gd name="connsiteY4-30" fmla="*/ 551985 h 1948985"/>
              <a:gd name="connsiteX0-31" fmla="*/ 5430748 w 11196548"/>
              <a:gd name="connsiteY0-32" fmla="*/ 902119 h 2299119"/>
              <a:gd name="connsiteX1-33" fmla="*/ 11196548 w 11196548"/>
              <a:gd name="connsiteY1-34" fmla="*/ 419519 h 2299119"/>
              <a:gd name="connsiteX2-35" fmla="*/ 11196548 w 11196548"/>
              <a:gd name="connsiteY2-36" fmla="*/ 2299119 h 2299119"/>
              <a:gd name="connsiteX3-37" fmla="*/ 109448 w 11196548"/>
              <a:gd name="connsiteY3-38" fmla="*/ 2299119 h 2299119"/>
              <a:gd name="connsiteX4-39" fmla="*/ 5430748 w 11196548"/>
              <a:gd name="connsiteY4-40" fmla="*/ 902119 h 2299119"/>
              <a:gd name="connsiteX0-41" fmla="*/ 5321300 w 11087100"/>
              <a:gd name="connsiteY0-42" fmla="*/ 902119 h 2299119"/>
              <a:gd name="connsiteX1-43" fmla="*/ 11087100 w 11087100"/>
              <a:gd name="connsiteY1-44" fmla="*/ 419519 h 2299119"/>
              <a:gd name="connsiteX2-45" fmla="*/ 11087100 w 11087100"/>
              <a:gd name="connsiteY2-46" fmla="*/ 2299119 h 2299119"/>
              <a:gd name="connsiteX3-47" fmla="*/ 0 w 11087100"/>
              <a:gd name="connsiteY3-48" fmla="*/ 2299119 h 2299119"/>
              <a:gd name="connsiteX4-49" fmla="*/ 5321300 w 11087100"/>
              <a:gd name="connsiteY4-50" fmla="*/ 902119 h 2299119"/>
              <a:gd name="connsiteX0-51" fmla="*/ 5321300 w 11087100"/>
              <a:gd name="connsiteY0-52" fmla="*/ 740010 h 2137010"/>
              <a:gd name="connsiteX1-53" fmla="*/ 11087100 w 11087100"/>
              <a:gd name="connsiteY1-54" fmla="*/ 257410 h 2137010"/>
              <a:gd name="connsiteX2-55" fmla="*/ 11087100 w 11087100"/>
              <a:gd name="connsiteY2-56" fmla="*/ 2137010 h 2137010"/>
              <a:gd name="connsiteX3-57" fmla="*/ 0 w 11087100"/>
              <a:gd name="connsiteY3-58" fmla="*/ 2137010 h 2137010"/>
              <a:gd name="connsiteX4-59" fmla="*/ 5321300 w 11087100"/>
              <a:gd name="connsiteY4-60" fmla="*/ 740010 h 2137010"/>
              <a:gd name="connsiteX0-61" fmla="*/ 5321300 w 11087100"/>
              <a:gd name="connsiteY0-62" fmla="*/ 938073 h 2335073"/>
              <a:gd name="connsiteX1-63" fmla="*/ 11087100 w 11087100"/>
              <a:gd name="connsiteY1-64" fmla="*/ 455473 h 2335073"/>
              <a:gd name="connsiteX2-65" fmla="*/ 11087100 w 11087100"/>
              <a:gd name="connsiteY2-66" fmla="*/ 2335073 h 2335073"/>
              <a:gd name="connsiteX3-67" fmla="*/ 0 w 11087100"/>
              <a:gd name="connsiteY3-68" fmla="*/ 2335073 h 2335073"/>
              <a:gd name="connsiteX4-69" fmla="*/ 5321300 w 11087100"/>
              <a:gd name="connsiteY4-70" fmla="*/ 938073 h 2335073"/>
              <a:gd name="connsiteX0-71" fmla="*/ 5321300 w 11087100"/>
              <a:gd name="connsiteY0-72" fmla="*/ 969933 h 2366933"/>
              <a:gd name="connsiteX1-73" fmla="*/ 11087100 w 11087100"/>
              <a:gd name="connsiteY1-74" fmla="*/ 487333 h 2366933"/>
              <a:gd name="connsiteX2-75" fmla="*/ 11087100 w 11087100"/>
              <a:gd name="connsiteY2-76" fmla="*/ 2366933 h 2366933"/>
              <a:gd name="connsiteX3-77" fmla="*/ 0 w 11087100"/>
              <a:gd name="connsiteY3-78" fmla="*/ 2366933 h 2366933"/>
              <a:gd name="connsiteX4-79" fmla="*/ 5321300 w 11087100"/>
              <a:gd name="connsiteY4-80" fmla="*/ 969933 h 2366933"/>
              <a:gd name="connsiteX0-81" fmla="*/ 5321300 w 11087100"/>
              <a:gd name="connsiteY0-82" fmla="*/ 1197312 h 2594312"/>
              <a:gd name="connsiteX1-83" fmla="*/ 11087100 w 11087100"/>
              <a:gd name="connsiteY1-84" fmla="*/ 714712 h 2594312"/>
              <a:gd name="connsiteX2-85" fmla="*/ 11087100 w 11087100"/>
              <a:gd name="connsiteY2-86" fmla="*/ 2594312 h 2594312"/>
              <a:gd name="connsiteX3-87" fmla="*/ 0 w 11087100"/>
              <a:gd name="connsiteY3-88" fmla="*/ 2594312 h 2594312"/>
              <a:gd name="connsiteX4-89" fmla="*/ 5321300 w 11087100"/>
              <a:gd name="connsiteY4-90" fmla="*/ 1197312 h 2594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87100" h="2594312">
                <a:moveTo>
                  <a:pt x="5321300" y="1197312"/>
                </a:moveTo>
                <a:cubicBezTo>
                  <a:pt x="6791552" y="684"/>
                  <a:pt x="8822804" y="-535190"/>
                  <a:pt x="11087100" y="714712"/>
                </a:cubicBezTo>
                <a:lnTo>
                  <a:pt x="11087100" y="2594312"/>
                </a:lnTo>
                <a:lnTo>
                  <a:pt x="0" y="2594312"/>
                </a:lnTo>
                <a:cubicBezTo>
                  <a:pt x="956733" y="1472479"/>
                  <a:pt x="3421871" y="2743244"/>
                  <a:pt x="5321300" y="1197312"/>
                </a:cubicBezTo>
                <a:close/>
              </a:path>
            </a:pathLst>
          </a:custGeom>
          <a:gradFill flip="none" rotWithShape="1">
            <a:gsLst>
              <a:gs pos="0">
                <a:srgbClr val="7A0B10"/>
              </a:gs>
              <a:gs pos="100000">
                <a:srgbClr val="BB151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322" name="文本框 8"/>
          <p:cNvSpPr txBox="1"/>
          <p:nvPr/>
        </p:nvSpPr>
        <p:spPr>
          <a:xfrm>
            <a:off x="3931815" y="1724409"/>
            <a:ext cx="4267200" cy="891541"/>
          </a:xfrm>
          <a:prstGeom prst="rect">
            <a:avLst/>
          </a:prstGeom>
          <a:noFill/>
        </p:spPr>
        <p:txBody>
          <a:bodyPr wrap="square" rtlCol="0">
            <a:spAutoFit/>
          </a:bodyPr>
          <a:lstStyle/>
          <a:p>
            <a:pPr algn="ctr"/>
            <a:r>
              <a:rPr lang="zh-CN" altLang="en-US" sz="5400" b="1" dirty="0">
                <a:solidFill>
                  <a:schemeClr val="tx1">
                    <a:lumMod val="85000"/>
                    <a:lumOff val="15000"/>
                  </a:schemeClr>
                </a:solidFill>
                <a:latin typeface="华文新魏" panose="02010800040101010101" pitchFamily="2" charset="-122"/>
                <a:ea typeface="华文新魏" panose="02010800040101010101" pitchFamily="2" charset="-122"/>
              </a:rPr>
              <a:t>第二讲</a:t>
            </a:r>
          </a:p>
        </p:txBody>
      </p:sp>
      <p:sp>
        <p:nvSpPr>
          <p:cNvPr id="1049323" name="文本框 14"/>
          <p:cNvSpPr txBox="1"/>
          <p:nvPr/>
        </p:nvSpPr>
        <p:spPr>
          <a:xfrm>
            <a:off x="3140561" y="3253282"/>
            <a:ext cx="5770881" cy="751840"/>
          </a:xfrm>
          <a:prstGeom prst="rect">
            <a:avLst/>
          </a:prstGeom>
          <a:noFill/>
        </p:spPr>
        <p:txBody>
          <a:bodyPr wrap="none" rtlCol="0" anchor="ctr">
            <a:spAutoFit/>
          </a:bodyPr>
          <a:lstStyle/>
          <a:p>
            <a:pPr algn="ctr">
              <a:lnSpc>
                <a:spcPct val="120000"/>
              </a:lnSpc>
            </a:pPr>
            <a:r>
              <a:rPr lang="zh-CN" altLang="en-US" sz="4400" b="1" dirty="0">
                <a:solidFill>
                  <a:schemeClr val="tx1">
                    <a:lumMod val="85000"/>
                    <a:lumOff val="15000"/>
                  </a:schemeClr>
                </a:solidFill>
                <a:latin typeface="华文中宋" panose="02010600040101010101" pitchFamily="2" charset="-122"/>
                <a:ea typeface="华文中宋" panose="02010600040101010101" pitchFamily="2" charset="-122"/>
                <a:sym typeface="+mn-ea"/>
              </a:rPr>
              <a:t>毛泽东思想的历史地位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9317"/>
                                        </p:tgtEl>
                                        <p:attrNameLst>
                                          <p:attrName>style.visibility</p:attrName>
                                        </p:attrNameLst>
                                      </p:cBhvr>
                                      <p:to>
                                        <p:strVal val="visible"/>
                                      </p:to>
                                    </p:set>
                                    <p:animEffect transition="in" filter="wipe(left)">
                                      <p:cBhvr>
                                        <p:cTn id="7" dur="500"/>
                                        <p:tgtEl>
                                          <p:spTgt spid="1049317"/>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9322"/>
                                        </p:tgtEl>
                                        <p:attrNameLst>
                                          <p:attrName>style.visibility</p:attrName>
                                        </p:attrNameLst>
                                      </p:cBhvr>
                                      <p:to>
                                        <p:strVal val="visible"/>
                                      </p:to>
                                    </p:set>
                                    <p:animEffect transition="in" filter="fade">
                                      <p:cBhvr>
                                        <p:cTn id="11" dur="500"/>
                                        <p:tgtEl>
                                          <p:spTgt spid="1049322"/>
                                        </p:tgtEl>
                                      </p:cBhvr>
                                    </p:animEffect>
                                  </p:childTnLst>
                                </p:cTn>
                              </p:par>
                            </p:childTnLst>
                          </p:cTn>
                        </p:par>
                        <p:par>
                          <p:cTn id="12" fill="hold">
                            <p:stCondLst>
                              <p:cond delay="1100"/>
                            </p:stCondLst>
                            <p:childTnLst>
                              <p:par>
                                <p:cTn id="13" presetID="16" presetClass="entr" presetSubtype="37" fill="hold" nodeType="afterEffect">
                                  <p:stCondLst>
                                    <p:cond delay="0"/>
                                  </p:stCondLst>
                                  <p:childTnLst>
                                    <p:set>
                                      <p:cBhvr>
                                        <p:cTn id="14" dur="1" fill="hold">
                                          <p:stCondLst>
                                            <p:cond delay="0"/>
                                          </p:stCondLst>
                                        </p:cTn>
                                        <p:tgtEl>
                                          <p:spTgt spid="3145791"/>
                                        </p:tgtEl>
                                        <p:attrNameLst>
                                          <p:attrName>style.visibility</p:attrName>
                                        </p:attrNameLst>
                                      </p:cBhvr>
                                      <p:to>
                                        <p:strVal val="visible"/>
                                      </p:to>
                                    </p:set>
                                    <p:animEffect transition="in" filter="barn(outVertical)">
                                      <p:cBhvr>
                                        <p:cTn id="15" dur="500"/>
                                        <p:tgtEl>
                                          <p:spTgt spid="3145791"/>
                                        </p:tgtEl>
                                      </p:cBhvr>
                                    </p:animEffect>
                                  </p:childTnLst>
                                </p:cTn>
                              </p:par>
                            </p:childTnLst>
                          </p:cTn>
                        </p:par>
                        <p:par>
                          <p:cTn id="16" fill="hold">
                            <p:stCondLst>
                              <p:cond delay="16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9323"/>
                                        </p:tgtEl>
                                        <p:attrNameLst>
                                          <p:attrName>style.visibility</p:attrName>
                                        </p:attrNameLst>
                                      </p:cBhvr>
                                      <p:to>
                                        <p:strVal val="visible"/>
                                      </p:to>
                                    </p:set>
                                    <p:animEffect transition="in" filter="fade">
                                      <p:cBhvr>
                                        <p:cTn id="19" dur="500"/>
                                        <p:tgtEl>
                                          <p:spTgt spid="1049323"/>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049319"/>
                                        </p:tgtEl>
                                        <p:attrNameLst>
                                          <p:attrName>style.visibility</p:attrName>
                                        </p:attrNameLst>
                                      </p:cBhvr>
                                      <p:to>
                                        <p:strVal val="visible"/>
                                      </p:to>
                                    </p:set>
                                    <p:anim calcmode="lin" valueType="num">
                                      <p:cBhvr additive="base">
                                        <p:cTn id="22" dur="500" fill="hold"/>
                                        <p:tgtEl>
                                          <p:spTgt spid="1049319"/>
                                        </p:tgtEl>
                                        <p:attrNameLst>
                                          <p:attrName>ppt_x</p:attrName>
                                        </p:attrNameLst>
                                      </p:cBhvr>
                                      <p:tavLst>
                                        <p:tav tm="0">
                                          <p:val>
                                            <p:strVal val="#ppt_x"/>
                                          </p:val>
                                        </p:tav>
                                        <p:tav tm="100000">
                                          <p:val>
                                            <p:strVal val="#ppt_x"/>
                                          </p:val>
                                        </p:tav>
                                      </p:tavLst>
                                    </p:anim>
                                    <p:anim calcmode="lin" valueType="num">
                                      <p:cBhvr additive="base">
                                        <p:cTn id="23" dur="500" fill="hold"/>
                                        <p:tgtEl>
                                          <p:spTgt spid="1049319"/>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00"/>
                                  </p:stCondLst>
                                  <p:childTnLst>
                                    <p:set>
                                      <p:cBhvr>
                                        <p:cTn id="25" dur="1" fill="hold">
                                          <p:stCondLst>
                                            <p:cond delay="0"/>
                                          </p:stCondLst>
                                        </p:cTn>
                                        <p:tgtEl>
                                          <p:spTgt spid="1049320"/>
                                        </p:tgtEl>
                                        <p:attrNameLst>
                                          <p:attrName>style.visibility</p:attrName>
                                        </p:attrNameLst>
                                      </p:cBhvr>
                                      <p:to>
                                        <p:strVal val="visible"/>
                                      </p:to>
                                    </p:set>
                                    <p:anim calcmode="lin" valueType="num">
                                      <p:cBhvr additive="base">
                                        <p:cTn id="26" dur="500" fill="hold"/>
                                        <p:tgtEl>
                                          <p:spTgt spid="1049320"/>
                                        </p:tgtEl>
                                        <p:attrNameLst>
                                          <p:attrName>ppt_x</p:attrName>
                                        </p:attrNameLst>
                                      </p:cBhvr>
                                      <p:tavLst>
                                        <p:tav tm="0">
                                          <p:val>
                                            <p:strVal val="#ppt_x"/>
                                          </p:val>
                                        </p:tav>
                                        <p:tav tm="100000">
                                          <p:val>
                                            <p:strVal val="#ppt_x"/>
                                          </p:val>
                                        </p:tav>
                                      </p:tavLst>
                                    </p:anim>
                                    <p:anim calcmode="lin" valueType="num">
                                      <p:cBhvr additive="base">
                                        <p:cTn id="27" dur="500" fill="hold"/>
                                        <p:tgtEl>
                                          <p:spTgt spid="1049320"/>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600"/>
                                  </p:stCondLst>
                                  <p:childTnLst>
                                    <p:set>
                                      <p:cBhvr>
                                        <p:cTn id="29" dur="1" fill="hold">
                                          <p:stCondLst>
                                            <p:cond delay="0"/>
                                          </p:stCondLst>
                                        </p:cTn>
                                        <p:tgtEl>
                                          <p:spTgt spid="1049321"/>
                                        </p:tgtEl>
                                        <p:attrNameLst>
                                          <p:attrName>style.visibility</p:attrName>
                                        </p:attrNameLst>
                                      </p:cBhvr>
                                      <p:to>
                                        <p:strVal val="visible"/>
                                      </p:to>
                                    </p:set>
                                    <p:anim calcmode="lin" valueType="num">
                                      <p:cBhvr additive="base">
                                        <p:cTn id="30" dur="500" fill="hold"/>
                                        <p:tgtEl>
                                          <p:spTgt spid="1049321"/>
                                        </p:tgtEl>
                                        <p:attrNameLst>
                                          <p:attrName>ppt_x</p:attrName>
                                        </p:attrNameLst>
                                      </p:cBhvr>
                                      <p:tavLst>
                                        <p:tav tm="0">
                                          <p:val>
                                            <p:strVal val="#ppt_x"/>
                                          </p:val>
                                        </p:tav>
                                        <p:tav tm="100000">
                                          <p:val>
                                            <p:strVal val="#ppt_x"/>
                                          </p:val>
                                        </p:tav>
                                      </p:tavLst>
                                    </p:anim>
                                    <p:anim calcmode="lin" valueType="num">
                                      <p:cBhvr additive="base">
                                        <p:cTn id="31" dur="500" fill="hold"/>
                                        <p:tgtEl>
                                          <p:spTgt spid="1049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17" grpId="0" animBg="1"/>
      <p:bldP spid="1049319" grpId="0" animBg="1"/>
      <p:bldP spid="1049320" grpId="0" animBg="1"/>
      <p:bldP spid="1049321" grpId="0" animBg="1"/>
      <p:bldP spid="1049322" grpId="0"/>
      <p:bldP spid="10493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8" name="图片 12"/>
          <p:cNvPicPr>
            <a:picLocks noChangeAspect="1"/>
          </p:cNvPicPr>
          <p:nvPr/>
        </p:nvPicPr>
        <p:blipFill rotWithShape="1">
          <a:blip r:embed="rId3"/>
          <a:srcRect r="18483" b="17397"/>
          <a:stretch>
            <a:fillRect/>
          </a:stretch>
        </p:blipFill>
        <p:spPr>
          <a:xfrm>
            <a:off x="0" y="0"/>
            <a:ext cx="12192000" cy="6949440"/>
          </a:xfrm>
          <a:prstGeom prst="rect">
            <a:avLst/>
          </a:prstGeom>
        </p:spPr>
      </p:pic>
      <p:sp>
        <p:nvSpPr>
          <p:cNvPr id="1049330" name="矩形 14"/>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331"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2" name="圆角矩形 1"/>
          <p:cNvSpPr/>
          <p:nvPr/>
        </p:nvSpPr>
        <p:spPr>
          <a:xfrm>
            <a:off x="1498600" y="739721"/>
            <a:ext cx="9194800" cy="5378558"/>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3" name="文本框 11"/>
          <p:cNvSpPr txBox="1"/>
          <p:nvPr/>
        </p:nvSpPr>
        <p:spPr>
          <a:xfrm>
            <a:off x="1818653" y="1322203"/>
            <a:ext cx="8554694"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一、如何正确认识毛泽东思想的历史地位？</a:t>
            </a:r>
          </a:p>
        </p:txBody>
      </p:sp>
      <p:grpSp>
        <p:nvGrpSpPr>
          <p:cNvPr id="377" name="组合 5"/>
          <p:cNvGrpSpPr/>
          <p:nvPr/>
        </p:nvGrpSpPr>
        <p:grpSpPr>
          <a:xfrm>
            <a:off x="968083" y="4663170"/>
            <a:ext cx="10259929" cy="886351"/>
            <a:chOff x="968083" y="4663170"/>
            <a:chExt cx="10259929" cy="886351"/>
          </a:xfrm>
        </p:grpSpPr>
        <p:sp>
          <p:nvSpPr>
            <p:cNvPr id="1049334"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5"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8" name="组合 4"/>
          <p:cNvGrpSpPr/>
          <p:nvPr/>
        </p:nvGrpSpPr>
        <p:grpSpPr>
          <a:xfrm>
            <a:off x="984250" y="2313605"/>
            <a:ext cx="10243762" cy="2893395"/>
            <a:chOff x="984250" y="2313605"/>
            <a:chExt cx="10243762" cy="2893395"/>
          </a:xfrm>
        </p:grpSpPr>
        <p:sp>
          <p:nvSpPr>
            <p:cNvPr id="1049336"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92" name="直接连接符 17"/>
            <p:cNvCxnSpPr/>
            <p:nvPr/>
          </p:nvCxnSpPr>
          <p:spPr>
            <a:xfrm>
              <a:off x="984250" y="2313605"/>
              <a:ext cx="10243762"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49337" name="文本框 8"/>
          <p:cNvSpPr txBox="1"/>
          <p:nvPr/>
        </p:nvSpPr>
        <p:spPr>
          <a:xfrm>
            <a:off x="2795486" y="2569755"/>
            <a:ext cx="6621290" cy="2021515"/>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（一）马克思主义中国化的第一次历史性飞跃</a:t>
            </a: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（二）中国革命和建设的科学指南</a:t>
            </a: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（三）中国共产党和中国人民宝贵的精神财富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49332"/>
                                        </p:tgtEl>
                                        <p:attrNameLst>
                                          <p:attrName>style.visibility</p:attrName>
                                        </p:attrNameLst>
                                      </p:cBhvr>
                                      <p:to>
                                        <p:strVal val="visible"/>
                                      </p:to>
                                    </p:set>
                                    <p:animEffect transition="in" filter="barn(outVertical)">
                                      <p:cBhvr>
                                        <p:cTn id="7" dur="500"/>
                                        <p:tgtEl>
                                          <p:spTgt spid="104933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9333"/>
                                        </p:tgtEl>
                                        <p:attrNameLst>
                                          <p:attrName>style.visibility</p:attrName>
                                        </p:attrNameLst>
                                      </p:cBhvr>
                                      <p:to>
                                        <p:strVal val="visible"/>
                                      </p:to>
                                    </p:set>
                                    <p:animEffect transition="in" filter="fade">
                                      <p:cBhvr>
                                        <p:cTn id="11" dur="500"/>
                                        <p:tgtEl>
                                          <p:spTgt spid="1049333"/>
                                        </p:tgtEl>
                                      </p:cBhvr>
                                    </p:animEffect>
                                  </p:childTnLst>
                                </p:cTn>
                              </p:par>
                            </p:childTnLst>
                          </p:cTn>
                        </p:par>
                        <p:par>
                          <p:cTn id="12" fill="hold">
                            <p:stCondLst>
                              <p:cond delay="1899"/>
                            </p:stCondLst>
                            <p:childTnLst>
                              <p:par>
                                <p:cTn id="13" presetID="16" presetClass="entr" presetSubtype="37" fill="hold" nodeType="afterEffect">
                                  <p:stCondLst>
                                    <p:cond delay="0"/>
                                  </p:stCondLst>
                                  <p:childTnLst>
                                    <p:set>
                                      <p:cBhvr>
                                        <p:cTn id="14" dur="1" fill="hold">
                                          <p:stCondLst>
                                            <p:cond delay="0"/>
                                          </p:stCondLst>
                                        </p:cTn>
                                        <p:tgtEl>
                                          <p:spTgt spid="378"/>
                                        </p:tgtEl>
                                        <p:attrNameLst>
                                          <p:attrName>style.visibility</p:attrName>
                                        </p:attrNameLst>
                                      </p:cBhvr>
                                      <p:to>
                                        <p:strVal val="visible"/>
                                      </p:to>
                                    </p:set>
                                    <p:animEffect transition="in" filter="barn(outVertical)">
                                      <p:cBhvr>
                                        <p:cTn id="15" dur="500"/>
                                        <p:tgtEl>
                                          <p:spTgt spid="378"/>
                                        </p:tgtEl>
                                      </p:cBhvr>
                                    </p:animEffect>
                                  </p:childTnLst>
                                </p:cTn>
                              </p:par>
                            </p:childTnLst>
                          </p:cTn>
                        </p:par>
                        <p:par>
                          <p:cTn id="16" fill="hold">
                            <p:stCondLst>
                              <p:cond delay="23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9337"/>
                                        </p:tgtEl>
                                        <p:attrNameLst>
                                          <p:attrName>style.visibility</p:attrName>
                                        </p:attrNameLst>
                                      </p:cBhvr>
                                      <p:to>
                                        <p:strVal val="visible"/>
                                      </p:to>
                                    </p:set>
                                    <p:animEffect transition="in" filter="fade">
                                      <p:cBhvr>
                                        <p:cTn id="19" dur="500"/>
                                        <p:tgtEl>
                                          <p:spTgt spid="1049337"/>
                                        </p:tgtEl>
                                      </p:cBhvr>
                                    </p:animEffect>
                                  </p:childTnLst>
                                </p:cTn>
                              </p:par>
                              <p:par>
                                <p:cTn id="20" presetID="16" presetClass="entr" presetSubtype="21" fill="hold" nodeType="withEffect">
                                  <p:stCondLst>
                                    <p:cond delay="0"/>
                                  </p:stCondLst>
                                  <p:childTnLst>
                                    <p:set>
                                      <p:cBhvr>
                                        <p:cTn id="21" dur="1" fill="hold">
                                          <p:stCondLst>
                                            <p:cond delay="0"/>
                                          </p:stCondLst>
                                        </p:cTn>
                                        <p:tgtEl>
                                          <p:spTgt spid="377"/>
                                        </p:tgtEl>
                                        <p:attrNameLst>
                                          <p:attrName>style.visibility</p:attrName>
                                        </p:attrNameLst>
                                      </p:cBhvr>
                                      <p:to>
                                        <p:strVal val="visible"/>
                                      </p:to>
                                    </p:set>
                                    <p:animEffect transition="in" filter="barn(inVertical)">
                                      <p:cBhvr>
                                        <p:cTn id="22" dur="500"/>
                                        <p:tgtEl>
                                          <p:spTgt spid="377"/>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049331"/>
                                        </p:tgtEl>
                                        <p:attrNameLst>
                                          <p:attrName>style.visibility</p:attrName>
                                        </p:attrNameLst>
                                      </p:cBhvr>
                                      <p:to>
                                        <p:strVal val="visible"/>
                                      </p:to>
                                    </p:set>
                                    <p:animEffect transition="in" filter="barn(outVertical)">
                                      <p:cBhvr>
                                        <p:cTn id="25" dur="500"/>
                                        <p:tgtEl>
                                          <p:spTgt spid="1049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31" grpId="0" animBg="1"/>
      <p:bldP spid="1049332" grpId="0" animBg="1"/>
      <p:bldP spid="1049333" grpId="0"/>
      <p:bldP spid="10493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9" name="Picture 4" descr="https://hbimg.huabanimg.com/fdb35ec1312b046b48dbabe993a461590724bcd81b844-JnjOQz"/>
          <p:cNvPicPr>
            <a:picLocks noChangeAspect="1" noChangeArrowheads="1"/>
          </p:cNvPicPr>
          <p:nvPr/>
        </p:nvPicPr>
        <p:blipFill rotWithShape="1">
          <a:blip r:embed="rId3"/>
          <a:srcRect t="-421" b="37578"/>
          <a:stretch>
            <a:fillRect/>
          </a:stretch>
        </p:blipFill>
        <p:spPr bwMode="auto">
          <a:xfrm flipH="1">
            <a:off x="-2" y="-439838"/>
            <a:ext cx="12210249" cy="6914566"/>
          </a:xfrm>
          <a:prstGeom prst="rect">
            <a:avLst/>
          </a:prstGeom>
          <a:noFill/>
        </p:spPr>
      </p:pic>
      <p:grpSp>
        <p:nvGrpSpPr>
          <p:cNvPr id="383" name="组合 15"/>
          <p:cNvGrpSpPr/>
          <p:nvPr/>
        </p:nvGrpSpPr>
        <p:grpSpPr>
          <a:xfrm>
            <a:off x="0" y="-272713"/>
            <a:ext cx="12192000" cy="6814915"/>
            <a:chOff x="-669934" y="-335280"/>
            <a:chExt cx="12376152" cy="7149474"/>
          </a:xfrm>
        </p:grpSpPr>
        <p:pic>
          <p:nvPicPr>
            <p:cNvPr id="2097230" name="图片 16"/>
            <p:cNvPicPr>
              <a:picLocks noChangeAspect="1"/>
            </p:cNvPicPr>
            <p:nvPr/>
          </p:nvPicPr>
          <p:blipFill rotWithShape="1">
            <a:blip r:embed="rId4"/>
            <a:srcRect l="3833" r="4071" b="11925"/>
            <a:stretch>
              <a:fillRect/>
            </a:stretch>
          </p:blipFill>
          <p:spPr>
            <a:xfrm>
              <a:off x="-668662" y="-50993"/>
              <a:ext cx="12374880" cy="6865187"/>
            </a:xfrm>
            <a:prstGeom prst="rect">
              <a:avLst/>
            </a:prstGeom>
          </p:spPr>
        </p:pic>
        <p:sp>
          <p:nvSpPr>
            <p:cNvPr id="1049346" name="矩形 18"/>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47"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48" name="矩形 22"/>
          <p:cNvSpPr/>
          <p:nvPr/>
        </p:nvSpPr>
        <p:spPr>
          <a:xfrm>
            <a:off x="1044391" y="2640772"/>
            <a:ext cx="10121462" cy="2612410"/>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49" name="矩形 23"/>
          <p:cNvSpPr/>
          <p:nvPr/>
        </p:nvSpPr>
        <p:spPr>
          <a:xfrm>
            <a:off x="1492355" y="2977481"/>
            <a:ext cx="9225535" cy="1938992"/>
          </a:xfrm>
          <a:prstGeom prst="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第一个明确提出</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了</a:t>
            </a:r>
            <a:r>
              <a:rPr lang="zh-CN" altLang="zh-CN" sz="2000" b="1" dirty="0">
                <a:latin typeface="楷体" panose="02010609060101010101" pitchFamily="49" charset="-122"/>
                <a:ea typeface="楷体" panose="02010609060101010101" pitchFamily="49"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马克思主义中国化</a:t>
            </a:r>
            <a:r>
              <a:rPr lang="zh-CN" altLang="zh-CN" sz="2000" b="1" dirty="0" smtClean="0">
                <a:latin typeface="楷体" panose="02010609060101010101" pitchFamily="49" charset="-122"/>
                <a:ea typeface="楷体" panose="02010609060101010101" pitchFamily="49"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的</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科学命题和重大任务。</a:t>
            </a:r>
          </a:p>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深刻论证了马克思主义中国化的必要性和极端重要性。</a:t>
            </a:r>
          </a:p>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系统阐述了马克思主义中国化的科学内涵和实现马克思主义中国化的正确途径。</a:t>
            </a:r>
          </a:p>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开辟了马克思主义在中国发展的宽广道路，为党的事业奠定坚实思想理论基础。</a:t>
            </a:r>
          </a:p>
        </p:txBody>
      </p:sp>
      <p:sp>
        <p:nvSpPr>
          <p:cNvPr id="1049351" name="矩形 12"/>
          <p:cNvSpPr/>
          <p:nvPr/>
        </p:nvSpPr>
        <p:spPr>
          <a:xfrm>
            <a:off x="1765617" y="840082"/>
            <a:ext cx="8661400" cy="431155"/>
          </a:xfrm>
          <a:prstGeom prst="rect">
            <a:avLst/>
          </a:prstGeom>
        </p:spPr>
        <p:txBody>
          <a:bodyPr wrap="square">
            <a:spAutoFit/>
          </a:bodyPr>
          <a:lstStyle/>
          <a:p>
            <a:pPr algn="ctr"/>
            <a:r>
              <a:rPr lang="zh-CN" altLang="en-US" sz="2200" b="1" dirty="0">
                <a:latin typeface="微软雅黑" panose="020B0503020204020204" pitchFamily="34" charset="-122"/>
                <a:ea typeface="微软雅黑" panose="020B0503020204020204" pitchFamily="34" charset="-122"/>
                <a:sym typeface="+mn-ea"/>
              </a:rPr>
              <a:t>（一）马克思主义中国化的第一次历史性飞跃</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9352" name="文本框 13"/>
          <p:cNvSpPr txBox="1"/>
          <p:nvPr/>
        </p:nvSpPr>
        <p:spPr>
          <a:xfrm>
            <a:off x="829510" y="1868933"/>
            <a:ext cx="11260330" cy="461665"/>
          </a:xfrm>
          <a:prstGeom prst="rect">
            <a:avLst/>
          </a:prstGeom>
          <a:noFill/>
        </p:spPr>
        <p:txBody>
          <a:bodyPr wrap="square" rtlCol="0" anchor="t">
            <a:spAutoFit/>
          </a:bodyPr>
          <a:lstStyle/>
          <a:p>
            <a:pPr algn="l"/>
            <a:r>
              <a:rPr lang="zh-CN" altLang="en-US" sz="2400" b="1" dirty="0" smtClean="0">
                <a:latin typeface="华文中宋" panose="02010600040101010101" pitchFamily="2" charset="-122"/>
                <a:ea typeface="华文中宋" panose="02010600040101010101" pitchFamily="2" charset="-122"/>
                <a:sym typeface="+mn-ea"/>
              </a:rPr>
              <a:t>第一</a:t>
            </a:r>
            <a:r>
              <a:rPr lang="zh-CN" altLang="en-US" sz="2400" b="1" dirty="0">
                <a:latin typeface="华文中宋" panose="02010600040101010101" pitchFamily="2" charset="-122"/>
                <a:ea typeface="华文中宋" panose="02010600040101010101" pitchFamily="2" charset="-122"/>
                <a:sym typeface="+mn-ea"/>
              </a:rPr>
              <a:t>，毛泽东</a:t>
            </a:r>
            <a:r>
              <a:rPr lang="zh-CN" altLang="en-US" sz="2400" b="1" dirty="0" smtClean="0">
                <a:latin typeface="华文中宋" panose="02010600040101010101" pitchFamily="2" charset="-122"/>
                <a:ea typeface="华文中宋" panose="02010600040101010101" pitchFamily="2" charset="-122"/>
                <a:sym typeface="+mn-ea"/>
              </a:rPr>
              <a:t>是马克思主义</a:t>
            </a:r>
            <a:r>
              <a:rPr lang="zh-CN" altLang="en-US" sz="2400" b="1" dirty="0">
                <a:latin typeface="华文中宋" panose="02010600040101010101" pitchFamily="2" charset="-122"/>
                <a:ea typeface="华文中宋" panose="02010600040101010101" pitchFamily="2" charset="-122"/>
                <a:sym typeface="+mn-ea"/>
              </a:rPr>
              <a:t>中国化的伟大开拓</a:t>
            </a:r>
            <a:r>
              <a:rPr lang="zh-CN" altLang="en-US" sz="2400" b="1" dirty="0" smtClean="0">
                <a:latin typeface="华文中宋" panose="02010600040101010101" pitchFamily="2" charset="-122"/>
                <a:ea typeface="华文中宋" panose="02010600040101010101" pitchFamily="2" charset="-122"/>
                <a:sym typeface="+mn-ea"/>
              </a:rPr>
              <a:t>者和毛泽东思想的主要创立者。</a:t>
            </a:r>
            <a:endParaRPr lang="zh-CN" altLang="en-US" sz="2400" dirty="0">
              <a:latin typeface="华文中宋" panose="02010600040101010101" pitchFamily="2" charset="-122"/>
              <a:ea typeface="华文中宋" panose="02010600040101010101" pitchFamily="2" charset="-122"/>
            </a:endParaRPr>
          </a:p>
        </p:txBody>
      </p:sp>
      <p:sp>
        <p:nvSpPr>
          <p:cNvPr id="1049353" name="文本框 2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一、如何正确认识毛泽东思想的历史地位？</a:t>
            </a:r>
          </a:p>
        </p:txBody>
      </p:sp>
      <p:sp>
        <p:nvSpPr>
          <p:cNvPr id="1049354" name="矩形 2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31" name="Picture 4" descr="https://hbimg.huabanimg.com/fdb35ec1312b046b48dbabe993a461590724bcd81b844-JnjOQz"/>
          <p:cNvPicPr>
            <a:picLocks noChangeAspect="1" noChangeArrowheads="1"/>
          </p:cNvPicPr>
          <p:nvPr/>
        </p:nvPicPr>
        <p:blipFill rotWithShape="1">
          <a:blip r:embed="rId3"/>
          <a:srcRect t="-421" b="37578"/>
          <a:stretch>
            <a:fillRect/>
          </a:stretch>
        </p:blipFill>
        <p:spPr bwMode="auto">
          <a:xfrm flipH="1">
            <a:off x="-2" y="-439838"/>
            <a:ext cx="12210249" cy="6914566"/>
          </a:xfrm>
          <a:prstGeom prst="rect">
            <a:avLst/>
          </a:prstGeom>
          <a:noFill/>
        </p:spPr>
      </p:pic>
      <p:grpSp>
        <p:nvGrpSpPr>
          <p:cNvPr id="387" name="组合 15"/>
          <p:cNvGrpSpPr/>
          <p:nvPr/>
        </p:nvGrpSpPr>
        <p:grpSpPr>
          <a:xfrm>
            <a:off x="0" y="-272713"/>
            <a:ext cx="12192000" cy="6814915"/>
            <a:chOff x="-669934" y="-335280"/>
            <a:chExt cx="12376152" cy="7149474"/>
          </a:xfrm>
        </p:grpSpPr>
        <p:pic>
          <p:nvPicPr>
            <p:cNvPr id="2097232" name="图片 16"/>
            <p:cNvPicPr>
              <a:picLocks noChangeAspect="1"/>
            </p:cNvPicPr>
            <p:nvPr/>
          </p:nvPicPr>
          <p:blipFill rotWithShape="1">
            <a:blip r:embed="rId4"/>
            <a:srcRect l="3833" r="4071" b="11925"/>
            <a:stretch>
              <a:fillRect/>
            </a:stretch>
          </p:blipFill>
          <p:spPr>
            <a:xfrm>
              <a:off x="-668662" y="-50993"/>
              <a:ext cx="12374880" cy="6865187"/>
            </a:xfrm>
            <a:prstGeom prst="rect">
              <a:avLst/>
            </a:prstGeom>
          </p:spPr>
        </p:pic>
        <p:sp>
          <p:nvSpPr>
            <p:cNvPr id="1049361" name="矩形 18"/>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62"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3" name="矩形 22"/>
          <p:cNvSpPr/>
          <p:nvPr/>
        </p:nvSpPr>
        <p:spPr>
          <a:xfrm>
            <a:off x="1340049" y="2538410"/>
            <a:ext cx="9797632" cy="2855478"/>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4" name="矩形 23"/>
          <p:cNvSpPr/>
          <p:nvPr/>
        </p:nvSpPr>
        <p:spPr>
          <a:xfrm>
            <a:off x="1501964" y="2786339"/>
            <a:ext cx="9473801" cy="2400657"/>
          </a:xfrm>
          <a:prstGeom prst="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毛泽东思想关于社会主义建设的理论，为开创和发展中国特色社会主义、推进</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sym typeface="+mn-ea"/>
              </a:rPr>
              <a:t>中国特色社会主义进入新时代</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作了重要的理论准备。</a:t>
            </a:r>
            <a:endPar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毛泽东思想</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的话语表达做到了理论的通俗化，在表达方式上具有鲜明的民族特色。</a:t>
            </a:r>
          </a:p>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毛泽东思想所体现的独特的理论风格为新时期党的理论创新、进一步推进马克思主义大众化以重要的启迪。</a:t>
            </a:r>
          </a:p>
        </p:txBody>
      </p:sp>
      <p:sp>
        <p:nvSpPr>
          <p:cNvPr id="1049366" name="文本框 13"/>
          <p:cNvSpPr txBox="1"/>
          <p:nvPr/>
        </p:nvSpPr>
        <p:spPr>
          <a:xfrm>
            <a:off x="1340049" y="1330090"/>
            <a:ext cx="9797632" cy="1052596"/>
          </a:xfrm>
          <a:prstGeom prst="rect">
            <a:avLst/>
          </a:prstGeom>
          <a:noFill/>
        </p:spPr>
        <p:txBody>
          <a:bodyPr wrap="square" rtlCol="0" anchor="t">
            <a:spAutoFit/>
          </a:bodyPr>
          <a:lstStyle/>
          <a:p>
            <a:pPr>
              <a:lnSpc>
                <a:spcPct val="130000"/>
              </a:lnSpc>
            </a:pPr>
            <a:r>
              <a:rPr lang="zh-CN" altLang="en-US" sz="2400" b="1" dirty="0" smtClean="0">
                <a:latin typeface="华文中宋" panose="02010600040101010101" pitchFamily="2" charset="-122"/>
                <a:ea typeface="华文中宋" panose="02010600040101010101" pitchFamily="2" charset="-122"/>
                <a:sym typeface="+mn-ea"/>
              </a:rPr>
              <a:t>      第二</a:t>
            </a:r>
            <a:r>
              <a:rPr lang="zh-CN" altLang="en-US" sz="2400" b="1" dirty="0">
                <a:latin typeface="华文中宋" panose="02010600040101010101" pitchFamily="2" charset="-122"/>
                <a:ea typeface="华文中宋" panose="02010600040101010101" pitchFamily="2" charset="-122"/>
                <a:sym typeface="+mn-ea"/>
              </a:rPr>
              <a:t>，</a:t>
            </a:r>
            <a:r>
              <a:rPr lang="zh-CN" altLang="en-US" sz="2400" b="1" dirty="0" smtClean="0">
                <a:latin typeface="华文中宋" panose="02010600040101010101" pitchFamily="2" charset="-122"/>
                <a:ea typeface="华文中宋" panose="02010600040101010101" pitchFamily="2" charset="-122"/>
                <a:sym typeface="+mn-ea"/>
              </a:rPr>
              <a:t>毛泽东思想为中国特色社会主义理论体系和习近平新时代</a:t>
            </a:r>
            <a:endParaRPr lang="en-US" altLang="zh-CN" sz="2400" b="1" dirty="0" smtClean="0">
              <a:latin typeface="华文中宋" panose="02010600040101010101" pitchFamily="2" charset="-122"/>
              <a:ea typeface="华文中宋" panose="02010600040101010101" pitchFamily="2" charset="-122"/>
              <a:sym typeface="+mn-ea"/>
            </a:endParaRPr>
          </a:p>
          <a:p>
            <a:pPr>
              <a:lnSpc>
                <a:spcPct val="130000"/>
              </a:lnSpc>
            </a:pPr>
            <a:r>
              <a:rPr lang="zh-CN" altLang="en-US" sz="2400" b="1" dirty="0" smtClean="0">
                <a:latin typeface="华文中宋" panose="02010600040101010101" pitchFamily="2" charset="-122"/>
                <a:ea typeface="华文中宋" panose="02010600040101010101" pitchFamily="2" charset="-122"/>
                <a:sym typeface="+mn-ea"/>
              </a:rPr>
              <a:t>中国特色社会主义思想的形成奠定了理论基础。</a:t>
            </a:r>
            <a:endParaRPr lang="zh-CN" altLang="en-US" sz="2400" b="1" dirty="0">
              <a:latin typeface="华文中宋" panose="02010600040101010101" pitchFamily="2" charset="-122"/>
              <a:ea typeface="华文中宋" panose="02010600040101010101" pitchFamily="2" charset="-122"/>
              <a:sym typeface="+mn-ea"/>
            </a:endParaRPr>
          </a:p>
        </p:txBody>
      </p:sp>
      <p:sp>
        <p:nvSpPr>
          <p:cNvPr id="1049367" name="文本框 2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一、如何正确认识毛泽东思想的历史地位？</a:t>
            </a:r>
          </a:p>
        </p:txBody>
      </p:sp>
      <p:sp>
        <p:nvSpPr>
          <p:cNvPr id="1049368" name="矩形 2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33" name="Picture 4" descr="https://hbimg.huabanimg.com/fdb35ec1312b046b48dbabe993a461590724bcd81b844-JnjOQz"/>
          <p:cNvPicPr>
            <a:picLocks noChangeAspect="1" noChangeArrowheads="1"/>
          </p:cNvPicPr>
          <p:nvPr/>
        </p:nvPicPr>
        <p:blipFill rotWithShape="1">
          <a:blip r:embed="rId3"/>
          <a:srcRect t="-421" b="37578"/>
          <a:stretch>
            <a:fillRect/>
          </a:stretch>
        </p:blipFill>
        <p:spPr bwMode="auto">
          <a:xfrm flipH="1">
            <a:off x="-2" y="-439838"/>
            <a:ext cx="12210249" cy="6914566"/>
          </a:xfrm>
          <a:prstGeom prst="rect">
            <a:avLst/>
          </a:prstGeom>
          <a:noFill/>
        </p:spPr>
      </p:pic>
      <p:grpSp>
        <p:nvGrpSpPr>
          <p:cNvPr id="391" name="组合 15"/>
          <p:cNvGrpSpPr/>
          <p:nvPr/>
        </p:nvGrpSpPr>
        <p:grpSpPr>
          <a:xfrm>
            <a:off x="0" y="-272713"/>
            <a:ext cx="12192000" cy="6814915"/>
            <a:chOff x="-669934" y="-335280"/>
            <a:chExt cx="12376152" cy="7149474"/>
          </a:xfrm>
        </p:grpSpPr>
        <p:pic>
          <p:nvPicPr>
            <p:cNvPr id="2097234" name="图片 16"/>
            <p:cNvPicPr>
              <a:picLocks noChangeAspect="1"/>
            </p:cNvPicPr>
            <p:nvPr/>
          </p:nvPicPr>
          <p:blipFill rotWithShape="1">
            <a:blip r:embed="rId4"/>
            <a:srcRect l="3833" r="4071" b="11925"/>
            <a:stretch>
              <a:fillRect/>
            </a:stretch>
          </p:blipFill>
          <p:spPr>
            <a:xfrm>
              <a:off x="-668662" y="-50993"/>
              <a:ext cx="12374880" cy="6865187"/>
            </a:xfrm>
            <a:prstGeom prst="rect">
              <a:avLst/>
            </a:prstGeom>
          </p:spPr>
        </p:pic>
        <p:sp>
          <p:nvSpPr>
            <p:cNvPr id="1049375" name="矩形 18"/>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76"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7" name="矩形 22"/>
          <p:cNvSpPr/>
          <p:nvPr/>
        </p:nvSpPr>
        <p:spPr>
          <a:xfrm>
            <a:off x="1035269" y="2372432"/>
            <a:ext cx="10121462" cy="2841825"/>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8" name="矩形 23"/>
          <p:cNvSpPr/>
          <p:nvPr/>
        </p:nvSpPr>
        <p:spPr>
          <a:xfrm>
            <a:off x="1368221" y="2713699"/>
            <a:ext cx="9473801" cy="1938992"/>
          </a:xfrm>
          <a:prstGeom prst="rect">
            <a:avLst/>
          </a:prstGeom>
        </p:spPr>
        <p:txBody>
          <a:bodyPr wrap="square">
            <a:spAutoFit/>
          </a:bodyPr>
          <a:lstStyle/>
          <a:p>
            <a:pPr>
              <a:lnSpc>
                <a:spcPct val="150000"/>
              </a:lnSpc>
              <a:buClr>
                <a:srgbClr val="C00000"/>
              </a:buClr>
              <a:buSzPct val="80000"/>
            </a:pP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       毛泽东思想</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同马克思列宁主义在世界观、方法论、宗旨、目标等方面完全一致，是对马克思列宁主义的继承和发展</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buClr>
                <a:srgbClr val="C00000"/>
              </a:buClr>
              <a:buSzPct val="80000"/>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毛泽东思想</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所确立的马克思主义中国化的奋斗方向、基本原则和基本方法，指导着党不断开辟马克思主义</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中国化时代化新</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境界。</a:t>
            </a:r>
          </a:p>
        </p:txBody>
      </p:sp>
      <p:sp>
        <p:nvSpPr>
          <p:cNvPr id="1049380" name="文本框 13"/>
          <p:cNvSpPr txBox="1"/>
          <p:nvPr/>
        </p:nvSpPr>
        <p:spPr>
          <a:xfrm>
            <a:off x="1594082" y="1617213"/>
            <a:ext cx="9022080" cy="447040"/>
          </a:xfrm>
          <a:prstGeom prst="rect">
            <a:avLst/>
          </a:prstGeom>
          <a:noFill/>
        </p:spPr>
        <p:txBody>
          <a:bodyPr wrap="none" rtlCol="0" anchor="t">
            <a:spAutoFit/>
          </a:bodyPr>
          <a:lstStyle/>
          <a:p>
            <a:r>
              <a:rPr lang="zh-CN" altLang="en-US" sz="2400" b="1" dirty="0">
                <a:latin typeface="华文中宋" panose="02010600040101010101" pitchFamily="2" charset="-122"/>
                <a:ea typeface="华文中宋" panose="02010600040101010101" pitchFamily="2" charset="-122"/>
                <a:sym typeface="+mn-ea"/>
              </a:rPr>
              <a:t>第三，</a:t>
            </a:r>
            <a:r>
              <a:rPr lang="zh-CN" altLang="en-US" sz="2400" b="1" dirty="0" smtClean="0">
                <a:latin typeface="华文中宋" panose="02010600040101010101" pitchFamily="2" charset="-122"/>
                <a:ea typeface="华文中宋" panose="02010600040101010101" pitchFamily="2" charset="-122"/>
                <a:sym typeface="+mn-ea"/>
              </a:rPr>
              <a:t>毛泽东思想指导我们党不断推进马克思主义中国化时代化。</a:t>
            </a:r>
            <a:endParaRPr lang="zh-CN" altLang="en-US" sz="2400" dirty="0">
              <a:latin typeface="华文中宋" panose="02010600040101010101" pitchFamily="2" charset="-122"/>
              <a:ea typeface="华文中宋" panose="02010600040101010101" pitchFamily="2" charset="-122"/>
            </a:endParaRPr>
          </a:p>
        </p:txBody>
      </p:sp>
      <p:sp>
        <p:nvSpPr>
          <p:cNvPr id="1049381" name="文本框 2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一、如何正确认识毛泽东思想的历史地位？</a:t>
            </a:r>
          </a:p>
        </p:txBody>
      </p:sp>
      <p:sp>
        <p:nvSpPr>
          <p:cNvPr id="1049382" name="矩形 2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5" name="组合 19"/>
          <p:cNvGrpSpPr/>
          <p:nvPr/>
        </p:nvGrpSpPr>
        <p:grpSpPr>
          <a:xfrm>
            <a:off x="-1" y="3881404"/>
            <a:ext cx="12192001" cy="2312567"/>
            <a:chOff x="-1" y="4432143"/>
            <a:chExt cx="12192001" cy="2402290"/>
          </a:xfrm>
        </p:grpSpPr>
        <p:sp>
          <p:nvSpPr>
            <p:cNvPr id="1049389" name="矩形 20"/>
            <p:cNvSpPr/>
            <p:nvPr/>
          </p:nvSpPr>
          <p:spPr>
            <a:xfrm flipH="1">
              <a:off x="-1" y="4432143"/>
              <a:ext cx="12192000" cy="2402290"/>
            </a:xfrm>
            <a:prstGeom prst="rect">
              <a:avLst/>
            </a:prstGeom>
            <a:gradFill flip="none" rotWithShape="1">
              <a:gsLst>
                <a:gs pos="0">
                  <a:srgbClr val="D03205"/>
                </a:gs>
                <a:gs pos="100000">
                  <a:srgbClr val="981213"/>
                </a:gs>
              </a:gsLst>
              <a:lin ang="81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93" name="直接连接符 21"/>
            <p:cNvCxnSpPr/>
            <p:nvPr/>
          </p:nvCxnSpPr>
          <p:spPr>
            <a:xfrm>
              <a:off x="0" y="6828504"/>
              <a:ext cx="12192000" cy="0"/>
            </a:xfrm>
            <a:prstGeom prst="line">
              <a:avLst/>
            </a:prstGeom>
            <a:ln w="63500">
              <a:gradFill>
                <a:gsLst>
                  <a:gs pos="0">
                    <a:srgbClr val="FF9000"/>
                  </a:gs>
                  <a:gs pos="100000">
                    <a:srgbClr val="F7C973"/>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96" name="组合 7"/>
          <p:cNvGrpSpPr/>
          <p:nvPr/>
        </p:nvGrpSpPr>
        <p:grpSpPr>
          <a:xfrm flipH="1">
            <a:off x="1259248" y="569303"/>
            <a:ext cx="9673504" cy="4885124"/>
            <a:chOff x="6045200" y="1879600"/>
            <a:chExt cx="5803901" cy="3453276"/>
          </a:xfrm>
        </p:grpSpPr>
        <p:sp>
          <p:nvSpPr>
            <p:cNvPr id="1049390" name="矩形 8"/>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91" name="矩形 9"/>
            <p:cNvSpPr/>
            <p:nvPr/>
          </p:nvSpPr>
          <p:spPr>
            <a:xfrm>
              <a:off x="6045201" y="1975158"/>
              <a:ext cx="5803900" cy="105306"/>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92" name="矩形 10"/>
            <p:cNvSpPr/>
            <p:nvPr/>
          </p:nvSpPr>
          <p:spPr>
            <a:xfrm flipH="1">
              <a:off x="6197208" y="5133127"/>
              <a:ext cx="5651893" cy="19974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93" name="文本框 1"/>
          <p:cNvSpPr txBox="1"/>
          <p:nvPr/>
        </p:nvSpPr>
        <p:spPr>
          <a:xfrm>
            <a:off x="3634406" y="1106113"/>
            <a:ext cx="4552315" cy="430887"/>
          </a:xfrm>
          <a:prstGeom prst="rect">
            <a:avLst/>
          </a:prstGeom>
          <a:noFill/>
        </p:spPr>
        <p:txBody>
          <a:bodyPr wrap="square" rtlCol="0" anchor="t">
            <a:spAutoFit/>
          </a:bodyPr>
          <a:lstStyle/>
          <a:p>
            <a:r>
              <a:rPr lang="zh-CN" altLang="en-US" sz="2200" b="1" dirty="0">
                <a:latin typeface="微软雅黑" panose="020B0503020204020204" pitchFamily="34" charset="-122"/>
                <a:ea typeface="微软雅黑" panose="020B0503020204020204" pitchFamily="34" charset="-122"/>
                <a:sym typeface="+mn-ea"/>
              </a:rPr>
              <a:t>（二）中国革命和建设的科学指南</a:t>
            </a:r>
          </a:p>
        </p:txBody>
      </p:sp>
      <p:sp>
        <p:nvSpPr>
          <p:cNvPr id="1049394" name="文本框 110"/>
          <p:cNvSpPr txBox="1"/>
          <p:nvPr/>
        </p:nvSpPr>
        <p:spPr>
          <a:xfrm>
            <a:off x="1658625" y="1526204"/>
            <a:ext cx="8874751" cy="3322955"/>
          </a:xfrm>
          <a:prstGeom prst="rect">
            <a:avLst/>
          </a:prstGeom>
          <a:noFill/>
          <a:ln w="9525">
            <a:noFill/>
          </a:ln>
        </p:spPr>
        <p:txBody>
          <a:bodyPr wrap="square">
            <a:spAutoFit/>
          </a:bodyPr>
          <a:lstStyle/>
          <a:p>
            <a:pPr indent="0" algn="just" fontAlgn="auto">
              <a:lnSpc>
                <a:spcPct val="150000"/>
              </a:lnSpc>
            </a:pPr>
            <a:r>
              <a:rPr lang="en-US" altLang="zh-CN" sz="2000" b="1" dirty="0" smtClean="0">
                <a:latin typeface="华文中宋" panose="02010600040101010101" pitchFamily="2" charset="-122"/>
                <a:ea typeface="华文中宋" panose="02010600040101010101" pitchFamily="2" charset="-122"/>
              </a:rPr>
              <a:t>    </a:t>
            </a:r>
            <a:r>
              <a:rPr lang="zh-CN" altLang="en-US" sz="2000" b="1" dirty="0" smtClean="0">
                <a:latin typeface="华文中宋" panose="02010600040101010101" pitchFamily="2" charset="-122"/>
                <a:ea typeface="华文中宋" panose="02010600040101010101" pitchFamily="2" charset="-122"/>
              </a:rPr>
              <a:t>毛泽东思想</a:t>
            </a:r>
            <a:r>
              <a:rPr lang="zh-CN" altLang="en-US" sz="2000" b="1" dirty="0">
                <a:latin typeface="华文中宋" panose="02010600040101010101" pitchFamily="2" charset="-122"/>
                <a:ea typeface="华文中宋" panose="02010600040101010101" pitchFamily="2" charset="-122"/>
              </a:rPr>
              <a:t>是被实践证明了的关于中国革命和建设的正确的理论原则和经验总结</a:t>
            </a:r>
            <a:r>
              <a:rPr lang="zh-CN" altLang="en-US" sz="2000" b="1" dirty="0" smtClean="0">
                <a:latin typeface="华文中宋" panose="02010600040101010101" pitchFamily="2" charset="-122"/>
                <a:ea typeface="华文中宋" panose="02010600040101010101" pitchFamily="2" charset="-122"/>
              </a:rPr>
              <a:t>。</a:t>
            </a:r>
            <a:endParaRPr lang="en-US" altLang="zh-CN" sz="2000" b="1" dirty="0" smtClean="0">
              <a:latin typeface="华文中宋" panose="02010600040101010101" pitchFamily="2" charset="-122"/>
              <a:ea typeface="华文中宋" panose="02010600040101010101" pitchFamily="2" charset="-122"/>
            </a:endParaRPr>
          </a:p>
          <a:p>
            <a:pPr indent="0" algn="just" fontAlgn="auto">
              <a:lnSpc>
                <a:spcPct val="150000"/>
              </a:lnSpc>
            </a:pPr>
            <a:r>
              <a:rPr lang="zh-CN" altLang="en-US" sz="2000" b="1" dirty="0" smtClean="0">
                <a:latin typeface="华文中宋" panose="02010600040101010101" pitchFamily="2" charset="-122"/>
                <a:ea typeface="华文中宋" panose="02010600040101010101" pitchFamily="2" charset="-122"/>
              </a:rPr>
              <a:t>    在毛泽东思想指引下，我们党领导全国人民找到了一条新民主主义革命的正确道路，完成了反对帝国主义、封建主义和官僚资本主义的任务，结束了中国半殖民地半封建社会的历史，建立了中华人民共和国；找到了一条从新民主主义向社会主义过渡的道路，确立了社会主义基本制度，实现了中国历史上最深刻最伟大的社会变革。</a:t>
            </a:r>
            <a:endParaRPr lang="zh-CN" altLang="en-US" sz="2000" b="1" dirty="0">
              <a:latin typeface="华文中宋" panose="02010600040101010101" pitchFamily="2" charset="-122"/>
              <a:ea typeface="华文中宋" panose="02010600040101010101" pitchFamily="2" charset="-122"/>
            </a:endParaRPr>
          </a:p>
        </p:txBody>
      </p:sp>
      <p:sp>
        <p:nvSpPr>
          <p:cNvPr id="1049395" name="文本框 12"/>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一、如何正确认识毛泽东思想的历史地位？</a:t>
            </a:r>
          </a:p>
        </p:txBody>
      </p:sp>
      <p:sp>
        <p:nvSpPr>
          <p:cNvPr id="1049396"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97" name="矩形 14"/>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65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第二讲   毛泽东思想的历史地位</a:t>
            </a:r>
          </a:p>
        </p:txBody>
      </p:sp>
      <p:pic>
        <p:nvPicPr>
          <p:cNvPr id="2097235" name="图片 22"/>
          <p:cNvPicPr>
            <a:picLocks noChangeAspect="1"/>
          </p:cNvPicPr>
          <p:nvPr/>
        </p:nvPicPr>
        <p:blipFill rotWithShape="1">
          <a:blip r:embed="rId3" cstate="print"/>
          <a:srcRect t="48294"/>
          <a:stretch>
            <a:fillRect/>
          </a:stretch>
        </p:blipFill>
        <p:spPr>
          <a:xfrm>
            <a:off x="0" y="3744686"/>
            <a:ext cx="12192000" cy="31131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36" name="图片 2" descr="建筑的摆设布局  中度可信度描述已自动生成"/>
          <p:cNvPicPr>
            <a:picLocks noChangeAspect="1"/>
          </p:cNvPicPr>
          <p:nvPr/>
        </p:nvPicPr>
        <p:blipFill>
          <a:blip r:embed="rId3" cstate="print"/>
          <a:stretch>
            <a:fillRect/>
          </a:stretch>
        </p:blipFill>
        <p:spPr>
          <a:xfrm>
            <a:off x="-9525" y="1581657"/>
            <a:ext cx="12192000" cy="4565650"/>
          </a:xfrm>
          <a:prstGeom prst="rect">
            <a:avLst/>
          </a:prstGeom>
        </p:spPr>
      </p:pic>
      <p:sp>
        <p:nvSpPr>
          <p:cNvPr id="1049404" name="矩形 14"/>
          <p:cNvSpPr/>
          <p:nvPr/>
        </p:nvSpPr>
        <p:spPr>
          <a:xfrm>
            <a:off x="-9525" y="1581657"/>
            <a:ext cx="12192000" cy="1688465"/>
          </a:xfrm>
          <a:prstGeom prst="rect">
            <a:avLst/>
          </a:prstGeom>
          <a:gradFill flip="none" rotWithShape="1">
            <a:gsLst>
              <a:gs pos="13000">
                <a:srgbClr val="FCFDFA"/>
              </a:gs>
              <a:gs pos="67000">
                <a:srgbClr val="FCFDF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05" name="矩形: 对角圆角 27"/>
          <p:cNvSpPr/>
          <p:nvPr/>
        </p:nvSpPr>
        <p:spPr>
          <a:xfrm>
            <a:off x="-9525" y="1620153"/>
            <a:ext cx="12265024" cy="4565650"/>
          </a:xfrm>
          <a:prstGeom prst="round2DiagRect">
            <a:avLst>
              <a:gd name="adj1" fmla="val 0"/>
              <a:gd name="adj2" fmla="val 0"/>
            </a:avLst>
          </a:prstGeom>
          <a:gradFill flip="none" rotWithShape="1">
            <a:gsLst>
              <a:gs pos="20000">
                <a:srgbClr val="CE360C"/>
              </a:gs>
              <a:gs pos="50000">
                <a:srgbClr val="D76213">
                  <a:alpha val="62000"/>
                </a:srgbClr>
              </a:gs>
              <a:gs pos="82000">
                <a:srgbClr val="A41C1F"/>
              </a:gs>
            </a:gsLst>
            <a:lin ang="2700000" scaled="1"/>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endPar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endParaRPr>
          </a:p>
        </p:txBody>
      </p:sp>
      <p:grpSp>
        <p:nvGrpSpPr>
          <p:cNvPr id="400" name="组合 2"/>
          <p:cNvGrpSpPr/>
          <p:nvPr/>
        </p:nvGrpSpPr>
        <p:grpSpPr>
          <a:xfrm>
            <a:off x="2460198" y="2307462"/>
            <a:ext cx="7804168" cy="5517702"/>
            <a:chOff x="2460198" y="2307462"/>
            <a:chExt cx="7804168" cy="5517702"/>
          </a:xfrm>
        </p:grpSpPr>
        <p:sp>
          <p:nvSpPr>
            <p:cNvPr id="1049406" name="矩形 2"/>
            <p:cNvSpPr/>
            <p:nvPr/>
          </p:nvSpPr>
          <p:spPr>
            <a:xfrm>
              <a:off x="6573111" y="2334485"/>
              <a:ext cx="3691255" cy="3825731"/>
            </a:xfrm>
            <a:prstGeom prst="rect">
              <a:avLst/>
            </a:prstGeom>
          </p:spPr>
          <p:txBody>
            <a:bodyPr vert="eaVert" wrap="square">
              <a:spAutoFit/>
            </a:bodyPr>
            <a:lstStyle/>
            <a:p>
              <a:r>
                <a:rPr lang="en-US" altLang="zh-CN" b="1" dirty="0">
                  <a:solidFill>
                    <a:schemeClr val="tx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最伟大的社会变革</a:t>
              </a:r>
              <a:r>
                <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en-US" altLang="zh-CN"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en-US" altLang="zh-CN"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中国历史上最深刻</a:t>
              </a:r>
              <a:endParaRPr lang="en-US" altLang="zh-CN"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l">
                <a:buClrTx/>
                <a:buSzTx/>
                <a:buFontTx/>
              </a:pPr>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实现了</a:t>
              </a: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社会主义基本制度</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l">
                <a:buClrTx/>
                <a:buSzTx/>
                <a:buFontTx/>
              </a:pPr>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确立了</a:t>
              </a: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tx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社会主义过渡的道路</a:t>
              </a:r>
              <a:endParaRPr lang="en-US" altLang="zh-CN"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一条从新民主主义向</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l">
                <a:buClrTx/>
                <a:buSzTx/>
                <a:buFontTx/>
              </a:pPr>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找到了</a:t>
              </a:r>
            </a:p>
          </p:txBody>
        </p:sp>
        <p:sp>
          <p:nvSpPr>
            <p:cNvPr id="1049407" name="矩形 15"/>
            <p:cNvSpPr/>
            <p:nvPr/>
          </p:nvSpPr>
          <p:spPr>
            <a:xfrm>
              <a:off x="2460198" y="2307462"/>
              <a:ext cx="4526281" cy="5517702"/>
            </a:xfrm>
            <a:prstGeom prst="rect">
              <a:avLst/>
            </a:prstGeom>
          </p:spPr>
          <p:txBody>
            <a:bodyPr vert="eaVert" wrap="square">
              <a:spAutoFit/>
            </a:bodyPr>
            <a:lstStyle/>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indent="0" fontAlgn="auto"/>
              <a:r>
                <a:rPr lang="zh-CN" altLang="en-US"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中华人民共和国</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建立了</a:t>
              </a:r>
              <a:endParaRPr lang="en-US" altLang="zh-CN"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endParaRP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中国半殖民地半封建社会的历史</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结束了</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indent="0" fontAlgn="auto"/>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官僚资本主义的任务</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反对帝国主义、封建主义、</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indent="0" fontAlgn="auto"/>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完成了</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endPar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一条新民主主义革命的正确道路</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找到了</a:t>
              </a:r>
              <a:r>
                <a:rPr lang="zh-CN" altLang="en-US" sz="2800" dirty="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en-US" altLang="zh-CN" sz="2800" dirty="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grpSp>
        <p:nvGrpSpPr>
          <p:cNvPr id="401" name="组合 21"/>
          <p:cNvGrpSpPr/>
          <p:nvPr/>
        </p:nvGrpSpPr>
        <p:grpSpPr>
          <a:xfrm flipV="1">
            <a:off x="-82549" y="2236486"/>
            <a:ext cx="12080240" cy="85090"/>
            <a:chOff x="-6746070" y="2059393"/>
            <a:chExt cx="11390734" cy="181258"/>
          </a:xfrm>
        </p:grpSpPr>
        <p:cxnSp>
          <p:nvCxnSpPr>
            <p:cNvPr id="3145794" name="直线连接符 22"/>
            <p:cNvCxnSpPr>
              <a:endCxn id="1049408" idx="3"/>
            </p:cNvCxnSpPr>
            <p:nvPr/>
          </p:nvCxnSpPr>
          <p:spPr>
            <a:xfrm>
              <a:off x="-6746070" y="2150022"/>
              <a:ext cx="11172686" cy="0"/>
            </a:xfrm>
            <a:prstGeom prst="line">
              <a:avLst/>
            </a:prstGeom>
            <a:ln w="19050">
              <a:solidFill>
                <a:schemeClr val="bg1"/>
              </a:solidFill>
              <a:prstDash val="solid"/>
              <a:headEnd type="none" w="lg" len="lg"/>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9408" name="三角形 23"/>
            <p:cNvSpPr/>
            <p:nvPr/>
          </p:nvSpPr>
          <p:spPr>
            <a:xfrm rot="5400000">
              <a:off x="4445011" y="2040997"/>
              <a:ext cx="181258" cy="218049"/>
            </a:xfrm>
            <a:prstGeom prst="triangl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9409" name="文本框 22"/>
          <p:cNvSpPr txBox="1"/>
          <p:nvPr/>
        </p:nvSpPr>
        <p:spPr>
          <a:xfrm>
            <a:off x="2930525" y="753306"/>
            <a:ext cx="6330950" cy="600164"/>
          </a:xfrm>
          <a:prstGeom prst="rect">
            <a:avLst/>
          </a:prstGeom>
          <a:noFill/>
        </p:spPr>
        <p:txBody>
          <a:bodyPr wrap="square">
            <a:spAutoFit/>
          </a:bodyPr>
          <a:lstStyle/>
          <a:p>
            <a:pPr indent="0" algn="ctr" fontAlgn="auto">
              <a:lnSpc>
                <a:spcPct val="150000"/>
              </a:lnSpc>
            </a:pPr>
            <a:r>
              <a:rPr lang="zh-CN" altLang="en-US" sz="2200" b="1" dirty="0">
                <a:solidFill>
                  <a:schemeClr val="tx1"/>
                </a:solidFill>
                <a:latin typeface="微软雅黑" panose="020B0503020204020204" pitchFamily="34" charset="-122"/>
                <a:ea typeface="微软雅黑" panose="020B0503020204020204" pitchFamily="34" charset="-122"/>
              </a:rPr>
              <a:t>在毛泽东思想的指引下，党领导全国</a:t>
            </a:r>
            <a:r>
              <a:rPr lang="zh-CN" altLang="en-US" sz="2200" b="1" dirty="0" smtClean="0">
                <a:solidFill>
                  <a:schemeClr val="tx1"/>
                </a:solidFill>
                <a:latin typeface="微软雅黑" panose="020B0503020204020204" pitchFamily="34" charset="-122"/>
                <a:ea typeface="微软雅黑" panose="020B0503020204020204" pitchFamily="34" charset="-122"/>
              </a:rPr>
              <a:t>人民</a:t>
            </a:r>
            <a:endParaRPr lang="zh-CN" altLang="en-US" sz="2200" b="1" dirty="0">
              <a:solidFill>
                <a:schemeClr val="tx1"/>
              </a:solidFill>
              <a:latin typeface="微软雅黑" panose="020B0503020204020204" pitchFamily="34" charset="-122"/>
              <a:ea typeface="微软雅黑" panose="020B0503020204020204" pitchFamily="34" charset="-122"/>
            </a:endParaRPr>
          </a:p>
        </p:txBody>
      </p:sp>
      <p:sp>
        <p:nvSpPr>
          <p:cNvPr id="1049410" name="文本框 20"/>
          <p:cNvSpPr txBox="1"/>
          <p:nvPr/>
        </p:nvSpPr>
        <p:spPr>
          <a:xfrm>
            <a:off x="45719" y="184281"/>
            <a:ext cx="7156536" cy="294005"/>
          </a:xfrm>
          <a:prstGeom prst="rect">
            <a:avLst/>
          </a:prstGeom>
          <a:noFill/>
        </p:spPr>
        <p:txBody>
          <a:bodyPr wrap="square" rtlCol="0">
            <a:spAutoFit/>
          </a:bodyPr>
          <a:lstStyle/>
          <a:p>
            <a:pPr algn="just">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一、如何正确认识毛泽东思想的历史地位</a:t>
            </a:r>
            <a:r>
              <a:rPr lang="zh-CN" altLang="en-US" sz="1100" dirty="0">
                <a:solidFill>
                  <a:schemeClr val="bg1"/>
                </a:solidFill>
                <a:latin typeface="微软雅黑" panose="020B0503020204020204" pitchFamily="34" charset="-122"/>
                <a:ea typeface="微软雅黑" panose="020B0503020204020204" pitchFamily="34" charset="-122"/>
              </a:rPr>
              <a:t>？</a:t>
            </a:r>
          </a:p>
        </p:txBody>
      </p:sp>
      <p:sp>
        <p:nvSpPr>
          <p:cNvPr id="1049411" name="矩形 2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12" name="矩形 23"/>
          <p:cNvSpPr/>
          <p:nvPr/>
        </p:nvSpPr>
        <p:spPr>
          <a:xfrm>
            <a:off x="8646157" y="184281"/>
            <a:ext cx="3443683" cy="530860"/>
          </a:xfrm>
          <a:prstGeom prst="rect">
            <a:avLst/>
          </a:prstGeom>
        </p:spPr>
        <p:txBody>
          <a:bodyPr wrap="square">
            <a:spAutoFit/>
          </a:bodyPr>
          <a:lstStyle/>
          <a:p>
            <a:pPr indent="0" algn="r">
              <a:lnSpc>
                <a:spcPct val="130000"/>
              </a:lnSpc>
              <a:spcBef>
                <a:spcPts val="0"/>
              </a:spcBef>
              <a:spcAft>
                <a:spcPts val="0"/>
              </a:spcAft>
            </a:pPr>
            <a:r>
              <a:rPr lang="zh-CN" altLang="en-US" sz="1100" b="1" spc="120" dirty="0">
                <a:solidFill>
                  <a:schemeClr val="tx1"/>
                </a:solidFill>
                <a:latin typeface="微软雅黑" panose="020B0503020204020204" pitchFamily="34" charset="-122"/>
                <a:ea typeface="微软雅黑" panose="020B0503020204020204" pitchFamily="34" charset="-122"/>
              </a:rPr>
              <a:t>专题二   毛泽东思想及其历史地位</a:t>
            </a:r>
            <a:endParaRPr lang="en-US" altLang="zh-CN" sz="1100" b="1" spc="120" dirty="0">
              <a:solidFill>
                <a:schemeClr val="tx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b="1" spc="120" dirty="0">
                <a:solidFill>
                  <a:schemeClr val="tx1"/>
                </a:solidFill>
                <a:latin typeface="微软雅黑" panose="020B0503020204020204" pitchFamily="34" charset="-122"/>
                <a:ea typeface="微软雅黑" panose="020B0503020204020204" pitchFamily="34" charset="-122"/>
              </a:rPr>
              <a:t>第二讲   毛泽东思想的历史地位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 name="组合 4"/>
          <p:cNvGrpSpPr/>
          <p:nvPr/>
        </p:nvGrpSpPr>
        <p:grpSpPr>
          <a:xfrm>
            <a:off x="746236" y="1755226"/>
            <a:ext cx="10771481" cy="4301509"/>
            <a:chOff x="746236" y="1219203"/>
            <a:chExt cx="10771481" cy="4438142"/>
          </a:xfrm>
        </p:grpSpPr>
        <p:sp>
          <p:nvSpPr>
            <p:cNvPr id="1049419" name="图文框 30"/>
            <p:cNvSpPr/>
            <p:nvPr/>
          </p:nvSpPr>
          <p:spPr>
            <a:xfrm>
              <a:off x="746236" y="1219203"/>
              <a:ext cx="10547381" cy="4369692"/>
            </a:xfrm>
            <a:prstGeom prst="frame">
              <a:avLst>
                <a:gd name="adj1" fmla="val 2031"/>
              </a:avLst>
            </a:prstGeom>
            <a:gradFill flip="none" rotWithShape="1">
              <a:gsLst>
                <a:gs pos="0">
                  <a:srgbClr val="B00000"/>
                </a:gs>
                <a:gs pos="100000">
                  <a:srgbClr val="C00000"/>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6" name="组合 31"/>
            <p:cNvGrpSpPr/>
            <p:nvPr/>
          </p:nvGrpSpPr>
          <p:grpSpPr>
            <a:xfrm>
              <a:off x="1001486" y="1507805"/>
              <a:ext cx="10516231" cy="4149540"/>
              <a:chOff x="2421709" y="1856719"/>
              <a:chExt cx="9706249" cy="2946283"/>
            </a:xfrm>
          </p:grpSpPr>
          <p:sp>
            <p:nvSpPr>
              <p:cNvPr id="1049420" name="矩形 32"/>
              <p:cNvSpPr/>
              <p:nvPr/>
            </p:nvSpPr>
            <p:spPr>
              <a:xfrm>
                <a:off x="2421709" y="1856719"/>
                <a:ext cx="9706249" cy="2946283"/>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37" name="图片 33"/>
              <p:cNvPicPr>
                <a:picLocks noChangeAspect="1"/>
              </p:cNvPicPr>
              <p:nvPr/>
            </p:nvPicPr>
            <p:blipFill rotWithShape="1">
              <a:blip r:embed="rId3" cstate="print">
                <a:duotone>
                  <a:schemeClr val="accent2">
                    <a:shade val="45000"/>
                    <a:satMod val="135000"/>
                  </a:schemeClr>
                  <a:prstClr val="white"/>
                </a:duotone>
              </a:blip>
              <a:srcRect r="6647" b="50000"/>
              <a:stretch>
                <a:fillRect/>
              </a:stretch>
            </p:blipFill>
            <p:spPr>
              <a:xfrm flipH="1">
                <a:off x="4747959" y="3531712"/>
                <a:ext cx="7379999" cy="1260000"/>
              </a:xfrm>
              <a:prstGeom prst="rect">
                <a:avLst/>
              </a:prstGeom>
            </p:spPr>
          </p:pic>
        </p:grpSp>
      </p:grpSp>
      <p:sp>
        <p:nvSpPr>
          <p:cNvPr id="1049421" name="文本框 14"/>
          <p:cNvSpPr txBox="1"/>
          <p:nvPr/>
        </p:nvSpPr>
        <p:spPr>
          <a:xfrm>
            <a:off x="1657382" y="2384259"/>
            <a:ext cx="8877237" cy="3291840"/>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经过二十八年浴血奋斗，党领导人民，在各民主党派和无党派民主人士积极合作下，于一九四九年十月一日宣告成立中华人民共和国，实现民族独立、人民解放，彻底结束了旧中国半殖民地半封建社会的历史，彻底结束了极少数剥削者统治广大劳动人民的历史，</a:t>
            </a:r>
            <a:r>
              <a:rPr lang="zh-CN" altLang="en-US" sz="2000" dirty="0" smtClean="0">
                <a:latin typeface="微软雅黑" panose="020B0503020204020204" pitchFamily="34" charset="-122"/>
                <a:ea typeface="微软雅黑" panose="020B0503020204020204" pitchFamily="34" charset="-122"/>
              </a:rPr>
              <a:t>彻底结束了</a:t>
            </a:r>
            <a:r>
              <a:rPr lang="zh-CN" altLang="en-US" sz="2000" dirty="0">
                <a:latin typeface="微软雅黑" panose="020B0503020204020204" pitchFamily="34" charset="-122"/>
                <a:ea typeface="微软雅黑" panose="020B0503020204020204" pitchFamily="34" charset="-122"/>
              </a:rPr>
              <a:t>旧中国一盘散沙的局面，彻底废除了列强强加给中国的不平等条约和帝国主义在中国的一切特权，实现了中国从几千年封建专制政治向人民民主的伟大飞跃，也极大改变了世界政治格局，鼓舞了全世界被压迫民族和被压迫人民争取解放的斗争。</a:t>
            </a:r>
          </a:p>
        </p:txBody>
      </p:sp>
      <p:grpSp>
        <p:nvGrpSpPr>
          <p:cNvPr id="407" name="组合 2"/>
          <p:cNvGrpSpPr/>
          <p:nvPr/>
        </p:nvGrpSpPr>
        <p:grpSpPr>
          <a:xfrm>
            <a:off x="1948150" y="830232"/>
            <a:ext cx="8295700" cy="702725"/>
            <a:chOff x="1948150" y="830232"/>
            <a:chExt cx="8295700" cy="702725"/>
          </a:xfrm>
        </p:grpSpPr>
        <p:grpSp>
          <p:nvGrpSpPr>
            <p:cNvPr id="408" name="组合 23"/>
            <p:cNvGrpSpPr/>
            <p:nvPr/>
          </p:nvGrpSpPr>
          <p:grpSpPr>
            <a:xfrm>
              <a:off x="1948150" y="830232"/>
              <a:ext cx="8295700" cy="702725"/>
              <a:chOff x="2824554" y="1479213"/>
              <a:chExt cx="6938985" cy="721375"/>
            </a:xfrm>
          </p:grpSpPr>
          <p:sp>
            <p:nvSpPr>
              <p:cNvPr id="1049422" name="矩形: 对角圆角 24"/>
              <p:cNvSpPr/>
              <p:nvPr/>
            </p:nvSpPr>
            <p:spPr>
              <a:xfrm rot="5400000" flipH="1">
                <a:off x="5933359" y="-1629592"/>
                <a:ext cx="721375" cy="6938984"/>
              </a:xfrm>
              <a:prstGeom prst="round2DiagRect">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423" name="文本框 99"/>
              <p:cNvSpPr txBox="1"/>
              <p:nvPr/>
            </p:nvSpPr>
            <p:spPr>
              <a:xfrm>
                <a:off x="2824554" y="1539288"/>
                <a:ext cx="6938985" cy="589275"/>
              </a:xfrm>
              <a:prstGeom prst="rect">
                <a:avLst/>
              </a:prstGeom>
              <a:noFill/>
              <a:ln w="9525">
                <a:noFill/>
              </a:ln>
            </p:spPr>
            <p:txBody>
              <a:bodyPr wrap="square">
                <a:spAutoFit/>
              </a:bodyPr>
              <a:lstStyle/>
              <a:p>
                <a:pPr algn="ctr" fontAlgn="auto">
                  <a:lnSpc>
                    <a:spcPct val="150000"/>
                  </a:lnSpc>
                </a:pP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424" name="任意多边形: 形状 38"/>
            <p:cNvSpPr/>
            <p:nvPr/>
          </p:nvSpPr>
          <p:spPr>
            <a:xfrm>
              <a:off x="2287395" y="1031424"/>
              <a:ext cx="7605586" cy="286512"/>
            </a:xfrm>
            <a:custGeom>
              <a:avLst/>
              <a:gdLst/>
              <a:ahLst/>
              <a:cxnLst/>
              <a:rect l="l" t="t" r="r" b="b"/>
              <a:pathLst>
                <a:path w="7605586" h="286512">
                  <a:moveTo>
                    <a:pt x="1279550" y="210922"/>
                  </a:moveTo>
                  <a:lnTo>
                    <a:pt x="1279550" y="249022"/>
                  </a:lnTo>
                  <a:lnTo>
                    <a:pt x="1439570" y="249022"/>
                  </a:lnTo>
                  <a:lnTo>
                    <a:pt x="1439570" y="210922"/>
                  </a:lnTo>
                  <a:close/>
                  <a:moveTo>
                    <a:pt x="4413199" y="167945"/>
                  </a:moveTo>
                  <a:lnTo>
                    <a:pt x="4413199" y="245059"/>
                  </a:lnTo>
                  <a:lnTo>
                    <a:pt x="4476902" y="245059"/>
                  </a:lnTo>
                  <a:lnTo>
                    <a:pt x="4476902" y="167945"/>
                  </a:lnTo>
                  <a:close/>
                  <a:moveTo>
                    <a:pt x="6587032" y="165202"/>
                  </a:moveTo>
                  <a:lnTo>
                    <a:pt x="6587032" y="217627"/>
                  </a:lnTo>
                  <a:lnTo>
                    <a:pt x="6587642" y="215494"/>
                  </a:lnTo>
                  <a:lnTo>
                    <a:pt x="6617207" y="216713"/>
                  </a:lnTo>
                  <a:cubicBezTo>
                    <a:pt x="6626758" y="217119"/>
                    <a:pt x="6631940" y="213360"/>
                    <a:pt x="6632752" y="205435"/>
                  </a:cubicBezTo>
                  <a:cubicBezTo>
                    <a:pt x="6634378" y="191618"/>
                    <a:pt x="6635190" y="178207"/>
                    <a:pt x="6635190" y="165202"/>
                  </a:cubicBezTo>
                  <a:close/>
                  <a:moveTo>
                    <a:pt x="3768547" y="156667"/>
                  </a:moveTo>
                  <a:lnTo>
                    <a:pt x="3768547" y="209398"/>
                  </a:lnTo>
                  <a:lnTo>
                    <a:pt x="3777081" y="209398"/>
                  </a:lnTo>
                  <a:cubicBezTo>
                    <a:pt x="3778504" y="209601"/>
                    <a:pt x="3779520" y="208788"/>
                    <a:pt x="3780129" y="206959"/>
                  </a:cubicBezTo>
                  <a:cubicBezTo>
                    <a:pt x="3780739" y="205131"/>
                    <a:pt x="3781044" y="201879"/>
                    <a:pt x="3781044" y="197206"/>
                  </a:cubicBezTo>
                  <a:lnTo>
                    <a:pt x="3781044" y="156667"/>
                  </a:lnTo>
                  <a:close/>
                  <a:moveTo>
                    <a:pt x="6155436" y="155753"/>
                  </a:moveTo>
                  <a:lnTo>
                    <a:pt x="6155436" y="222199"/>
                  </a:lnTo>
                  <a:lnTo>
                    <a:pt x="6175552" y="222199"/>
                  </a:lnTo>
                  <a:lnTo>
                    <a:pt x="6175552" y="155753"/>
                  </a:lnTo>
                  <a:close/>
                  <a:moveTo>
                    <a:pt x="5558942" y="155143"/>
                  </a:moveTo>
                  <a:lnTo>
                    <a:pt x="5558942" y="214579"/>
                  </a:lnTo>
                  <a:lnTo>
                    <a:pt x="5631484" y="206959"/>
                  </a:lnTo>
                  <a:cubicBezTo>
                    <a:pt x="5624169" y="192126"/>
                    <a:pt x="5618378" y="174854"/>
                    <a:pt x="5614111" y="155143"/>
                  </a:cubicBezTo>
                  <a:close/>
                  <a:moveTo>
                    <a:pt x="5254142" y="155143"/>
                  </a:moveTo>
                  <a:lnTo>
                    <a:pt x="5254142" y="214579"/>
                  </a:lnTo>
                  <a:lnTo>
                    <a:pt x="5326684" y="206959"/>
                  </a:lnTo>
                  <a:cubicBezTo>
                    <a:pt x="5319369" y="192126"/>
                    <a:pt x="5313578" y="174854"/>
                    <a:pt x="5309311" y="155143"/>
                  </a:cubicBezTo>
                  <a:close/>
                  <a:moveTo>
                    <a:pt x="4485436" y="136855"/>
                  </a:moveTo>
                  <a:lnTo>
                    <a:pt x="4530546" y="155448"/>
                  </a:lnTo>
                  <a:cubicBezTo>
                    <a:pt x="4535017" y="157074"/>
                    <a:pt x="4537252" y="159106"/>
                    <a:pt x="4537252" y="161544"/>
                  </a:cubicBezTo>
                  <a:cubicBezTo>
                    <a:pt x="4537252" y="166218"/>
                    <a:pt x="4533188" y="170891"/>
                    <a:pt x="4525060" y="175565"/>
                  </a:cubicBezTo>
                  <a:lnTo>
                    <a:pt x="4525060" y="195072"/>
                  </a:lnTo>
                  <a:cubicBezTo>
                    <a:pt x="4525060" y="211735"/>
                    <a:pt x="4525467" y="235611"/>
                    <a:pt x="4526279" y="266700"/>
                  </a:cubicBezTo>
                  <a:cubicBezTo>
                    <a:pt x="4526279" y="271374"/>
                    <a:pt x="4524756" y="274219"/>
                    <a:pt x="4521707" y="275235"/>
                  </a:cubicBezTo>
                  <a:cubicBezTo>
                    <a:pt x="4506874" y="278283"/>
                    <a:pt x="4491938" y="279807"/>
                    <a:pt x="4476902" y="279807"/>
                  </a:cubicBezTo>
                  <a:lnTo>
                    <a:pt x="4476902" y="252375"/>
                  </a:lnTo>
                  <a:lnTo>
                    <a:pt x="4413199" y="252375"/>
                  </a:lnTo>
                  <a:lnTo>
                    <a:pt x="4413199" y="267310"/>
                  </a:lnTo>
                  <a:cubicBezTo>
                    <a:pt x="4413199" y="273406"/>
                    <a:pt x="4409947" y="277063"/>
                    <a:pt x="4403445" y="278283"/>
                  </a:cubicBezTo>
                  <a:cubicBezTo>
                    <a:pt x="4391660" y="279908"/>
                    <a:pt x="4378960" y="280721"/>
                    <a:pt x="4365345" y="280721"/>
                  </a:cubicBezTo>
                  <a:cubicBezTo>
                    <a:pt x="4366158" y="250851"/>
                    <a:pt x="4366564" y="229921"/>
                    <a:pt x="4366564" y="217932"/>
                  </a:cubicBezTo>
                  <a:lnTo>
                    <a:pt x="4366564" y="190805"/>
                  </a:lnTo>
                  <a:cubicBezTo>
                    <a:pt x="4366361" y="176987"/>
                    <a:pt x="4366158" y="163170"/>
                    <a:pt x="4365955" y="149352"/>
                  </a:cubicBezTo>
                  <a:lnTo>
                    <a:pt x="4421428" y="160630"/>
                  </a:lnTo>
                  <a:lnTo>
                    <a:pt x="4471720" y="160630"/>
                  </a:lnTo>
                  <a:close/>
                  <a:moveTo>
                    <a:pt x="2790139" y="126187"/>
                  </a:moveTo>
                  <a:lnTo>
                    <a:pt x="2841955" y="130455"/>
                  </a:lnTo>
                  <a:cubicBezTo>
                    <a:pt x="2846832" y="130861"/>
                    <a:pt x="2849270" y="132283"/>
                    <a:pt x="2849270" y="134722"/>
                  </a:cubicBezTo>
                  <a:cubicBezTo>
                    <a:pt x="2849270" y="139599"/>
                    <a:pt x="2845003" y="143459"/>
                    <a:pt x="2836468" y="146304"/>
                  </a:cubicBezTo>
                  <a:lnTo>
                    <a:pt x="2836468" y="169164"/>
                  </a:lnTo>
                  <a:lnTo>
                    <a:pt x="2840126" y="169164"/>
                  </a:lnTo>
                  <a:lnTo>
                    <a:pt x="2855976" y="146304"/>
                  </a:lnTo>
                  <a:lnTo>
                    <a:pt x="2887979" y="168250"/>
                  </a:lnTo>
                  <a:cubicBezTo>
                    <a:pt x="2891027" y="170282"/>
                    <a:pt x="2891942" y="172111"/>
                    <a:pt x="2890723" y="173736"/>
                  </a:cubicBezTo>
                  <a:cubicBezTo>
                    <a:pt x="2889503" y="175565"/>
                    <a:pt x="2886557" y="176479"/>
                    <a:pt x="2881884" y="176479"/>
                  </a:cubicBezTo>
                  <a:lnTo>
                    <a:pt x="2836468" y="176479"/>
                  </a:lnTo>
                  <a:lnTo>
                    <a:pt x="2836468" y="217018"/>
                  </a:lnTo>
                  <a:cubicBezTo>
                    <a:pt x="2860039" y="215392"/>
                    <a:pt x="2877820" y="214071"/>
                    <a:pt x="2889808" y="213055"/>
                  </a:cubicBezTo>
                  <a:lnTo>
                    <a:pt x="2890723" y="217627"/>
                  </a:lnTo>
                  <a:cubicBezTo>
                    <a:pt x="2852114" y="236119"/>
                    <a:pt x="2810662" y="252476"/>
                    <a:pt x="2766364" y="266700"/>
                  </a:cubicBezTo>
                  <a:cubicBezTo>
                    <a:pt x="2766364" y="270967"/>
                    <a:pt x="2765653" y="274320"/>
                    <a:pt x="2764231" y="276759"/>
                  </a:cubicBezTo>
                  <a:cubicBezTo>
                    <a:pt x="2762809" y="278994"/>
                    <a:pt x="2761183" y="280111"/>
                    <a:pt x="2759354" y="280111"/>
                  </a:cubicBezTo>
                  <a:cubicBezTo>
                    <a:pt x="2757728" y="280111"/>
                    <a:pt x="2756306" y="278283"/>
                    <a:pt x="2755087" y="274625"/>
                  </a:cubicBezTo>
                  <a:lnTo>
                    <a:pt x="2741676" y="220675"/>
                  </a:lnTo>
                  <a:cubicBezTo>
                    <a:pt x="2753055" y="220472"/>
                    <a:pt x="2769412" y="219964"/>
                    <a:pt x="2790748" y="219151"/>
                  </a:cubicBezTo>
                  <a:lnTo>
                    <a:pt x="2790748" y="181356"/>
                  </a:lnTo>
                  <a:lnTo>
                    <a:pt x="2790748" y="176479"/>
                  </a:lnTo>
                  <a:lnTo>
                    <a:pt x="2748686" y="176479"/>
                  </a:lnTo>
                  <a:lnTo>
                    <a:pt x="2748686" y="169164"/>
                  </a:lnTo>
                  <a:lnTo>
                    <a:pt x="2790748" y="169164"/>
                  </a:lnTo>
                  <a:cubicBezTo>
                    <a:pt x="2790748" y="168555"/>
                    <a:pt x="2790545" y="154229"/>
                    <a:pt x="2790139" y="126187"/>
                  </a:cubicBezTo>
                  <a:close/>
                  <a:moveTo>
                    <a:pt x="3237280" y="123444"/>
                  </a:moveTo>
                  <a:lnTo>
                    <a:pt x="3237280" y="153315"/>
                  </a:lnTo>
                  <a:lnTo>
                    <a:pt x="3262884" y="153315"/>
                  </a:lnTo>
                  <a:lnTo>
                    <a:pt x="3278733" y="131369"/>
                  </a:lnTo>
                  <a:cubicBezTo>
                    <a:pt x="3269793" y="132182"/>
                    <a:pt x="3262782" y="132588"/>
                    <a:pt x="3257702" y="132588"/>
                  </a:cubicBezTo>
                  <a:lnTo>
                    <a:pt x="3257702" y="123444"/>
                  </a:lnTo>
                  <a:close/>
                  <a:moveTo>
                    <a:pt x="2526792" y="120091"/>
                  </a:moveTo>
                  <a:lnTo>
                    <a:pt x="2526792" y="194767"/>
                  </a:lnTo>
                  <a:lnTo>
                    <a:pt x="2567939" y="194767"/>
                  </a:lnTo>
                  <a:cubicBezTo>
                    <a:pt x="2568143" y="186233"/>
                    <a:pt x="2568244" y="176886"/>
                    <a:pt x="2568244" y="166726"/>
                  </a:cubicBezTo>
                  <a:lnTo>
                    <a:pt x="2568244" y="120091"/>
                  </a:lnTo>
                  <a:close/>
                  <a:moveTo>
                    <a:pt x="40538" y="119787"/>
                  </a:moveTo>
                  <a:cubicBezTo>
                    <a:pt x="63297" y="121209"/>
                    <a:pt x="79756" y="124359"/>
                    <a:pt x="89916" y="129235"/>
                  </a:cubicBezTo>
                  <a:cubicBezTo>
                    <a:pt x="98857" y="133503"/>
                    <a:pt x="103327" y="139395"/>
                    <a:pt x="103327" y="146914"/>
                  </a:cubicBezTo>
                  <a:cubicBezTo>
                    <a:pt x="103327" y="153213"/>
                    <a:pt x="100584" y="159106"/>
                    <a:pt x="95097" y="164592"/>
                  </a:cubicBezTo>
                  <a:cubicBezTo>
                    <a:pt x="89408" y="170282"/>
                    <a:pt x="82905" y="173127"/>
                    <a:pt x="75590" y="173127"/>
                  </a:cubicBezTo>
                  <a:cubicBezTo>
                    <a:pt x="66446" y="173330"/>
                    <a:pt x="60756" y="169367"/>
                    <a:pt x="58521" y="161239"/>
                  </a:cubicBezTo>
                  <a:cubicBezTo>
                    <a:pt x="53848" y="147422"/>
                    <a:pt x="47447" y="134417"/>
                    <a:pt x="39319" y="122225"/>
                  </a:cubicBezTo>
                  <a:close/>
                  <a:moveTo>
                    <a:pt x="7370368" y="111862"/>
                  </a:moveTo>
                  <a:lnTo>
                    <a:pt x="7417612" y="115519"/>
                  </a:lnTo>
                  <a:cubicBezTo>
                    <a:pt x="7420050" y="115926"/>
                    <a:pt x="7421270" y="117043"/>
                    <a:pt x="7421270" y="118872"/>
                  </a:cubicBezTo>
                  <a:cubicBezTo>
                    <a:pt x="7421270" y="122327"/>
                    <a:pt x="7417510" y="126187"/>
                    <a:pt x="7409992" y="130455"/>
                  </a:cubicBezTo>
                  <a:lnTo>
                    <a:pt x="7409992" y="157277"/>
                  </a:lnTo>
                  <a:lnTo>
                    <a:pt x="7411821" y="157277"/>
                  </a:lnTo>
                  <a:lnTo>
                    <a:pt x="7425232" y="138379"/>
                  </a:lnTo>
                  <a:lnTo>
                    <a:pt x="7448092" y="156667"/>
                  </a:lnTo>
                  <a:cubicBezTo>
                    <a:pt x="7450734" y="158699"/>
                    <a:pt x="7451445" y="160528"/>
                    <a:pt x="7450226" y="162154"/>
                  </a:cubicBezTo>
                  <a:cubicBezTo>
                    <a:pt x="7449210" y="163779"/>
                    <a:pt x="7446568" y="164592"/>
                    <a:pt x="7442301" y="164592"/>
                  </a:cubicBezTo>
                  <a:lnTo>
                    <a:pt x="7409992" y="164592"/>
                  </a:lnTo>
                  <a:lnTo>
                    <a:pt x="7409992" y="212141"/>
                  </a:lnTo>
                  <a:cubicBezTo>
                    <a:pt x="7425232" y="209296"/>
                    <a:pt x="7435494" y="207366"/>
                    <a:pt x="7440776" y="206350"/>
                  </a:cubicBezTo>
                  <a:lnTo>
                    <a:pt x="7441996" y="210312"/>
                  </a:lnTo>
                  <a:cubicBezTo>
                    <a:pt x="7403185" y="233071"/>
                    <a:pt x="7367625" y="250139"/>
                    <a:pt x="7335316" y="261519"/>
                  </a:cubicBezTo>
                  <a:cubicBezTo>
                    <a:pt x="7334910" y="270256"/>
                    <a:pt x="7332776" y="274625"/>
                    <a:pt x="7328916" y="274625"/>
                  </a:cubicBezTo>
                  <a:cubicBezTo>
                    <a:pt x="7325258" y="274625"/>
                    <a:pt x="7322921" y="273304"/>
                    <a:pt x="7321905" y="270663"/>
                  </a:cubicBezTo>
                  <a:lnTo>
                    <a:pt x="7310018" y="224028"/>
                  </a:lnTo>
                  <a:cubicBezTo>
                    <a:pt x="7312253" y="224028"/>
                    <a:pt x="7317232" y="223825"/>
                    <a:pt x="7324953" y="223419"/>
                  </a:cubicBezTo>
                  <a:lnTo>
                    <a:pt x="7324953" y="174041"/>
                  </a:lnTo>
                  <a:cubicBezTo>
                    <a:pt x="7324953" y="165303"/>
                    <a:pt x="7324648" y="151791"/>
                    <a:pt x="7324038" y="133503"/>
                  </a:cubicBezTo>
                  <a:lnTo>
                    <a:pt x="7365796" y="136551"/>
                  </a:lnTo>
                  <a:cubicBezTo>
                    <a:pt x="7368438" y="136551"/>
                    <a:pt x="7369758" y="137363"/>
                    <a:pt x="7369758" y="138989"/>
                  </a:cubicBezTo>
                  <a:cubicBezTo>
                    <a:pt x="7369758" y="142443"/>
                    <a:pt x="7367016" y="146101"/>
                    <a:pt x="7361529" y="149962"/>
                  </a:cubicBezTo>
                  <a:lnTo>
                    <a:pt x="7361529" y="219456"/>
                  </a:lnTo>
                  <a:cubicBezTo>
                    <a:pt x="7363560" y="219050"/>
                    <a:pt x="7366812" y="218643"/>
                    <a:pt x="7371282" y="218237"/>
                  </a:cubicBezTo>
                  <a:lnTo>
                    <a:pt x="7371282" y="153010"/>
                  </a:lnTo>
                  <a:cubicBezTo>
                    <a:pt x="7371282" y="142037"/>
                    <a:pt x="7370978" y="128321"/>
                    <a:pt x="7370368" y="111862"/>
                  </a:cubicBezTo>
                  <a:close/>
                  <a:moveTo>
                    <a:pt x="4698796" y="109119"/>
                  </a:moveTo>
                  <a:lnTo>
                    <a:pt x="4698796" y="178003"/>
                  </a:lnTo>
                  <a:lnTo>
                    <a:pt x="4722571" y="178003"/>
                  </a:lnTo>
                  <a:lnTo>
                    <a:pt x="4722571" y="109119"/>
                  </a:lnTo>
                  <a:close/>
                  <a:moveTo>
                    <a:pt x="2895904" y="107290"/>
                  </a:moveTo>
                  <a:cubicBezTo>
                    <a:pt x="2928213" y="127407"/>
                    <a:pt x="2943961" y="146203"/>
                    <a:pt x="2943148" y="163678"/>
                  </a:cubicBezTo>
                  <a:cubicBezTo>
                    <a:pt x="2943148" y="170993"/>
                    <a:pt x="2940506" y="177394"/>
                    <a:pt x="2935224" y="182880"/>
                  </a:cubicBezTo>
                  <a:cubicBezTo>
                    <a:pt x="2929941" y="188367"/>
                    <a:pt x="2923743" y="191110"/>
                    <a:pt x="2916631" y="191110"/>
                  </a:cubicBezTo>
                  <a:cubicBezTo>
                    <a:pt x="2906268" y="191110"/>
                    <a:pt x="2901086" y="184201"/>
                    <a:pt x="2901086" y="170383"/>
                  </a:cubicBezTo>
                  <a:cubicBezTo>
                    <a:pt x="2900883" y="147219"/>
                    <a:pt x="2898241" y="126695"/>
                    <a:pt x="2893161" y="108814"/>
                  </a:cubicBezTo>
                  <a:close/>
                  <a:moveTo>
                    <a:pt x="5558942" y="95707"/>
                  </a:moveTo>
                  <a:lnTo>
                    <a:pt x="5558942" y="147828"/>
                  </a:lnTo>
                  <a:lnTo>
                    <a:pt x="5612587" y="147828"/>
                  </a:lnTo>
                  <a:cubicBezTo>
                    <a:pt x="5609539" y="132385"/>
                    <a:pt x="5607405" y="115011"/>
                    <a:pt x="5606186" y="95707"/>
                  </a:cubicBezTo>
                  <a:close/>
                  <a:moveTo>
                    <a:pt x="5254142" y="95707"/>
                  </a:moveTo>
                  <a:lnTo>
                    <a:pt x="5254142" y="147828"/>
                  </a:lnTo>
                  <a:lnTo>
                    <a:pt x="5307787" y="147828"/>
                  </a:lnTo>
                  <a:cubicBezTo>
                    <a:pt x="5304739" y="132385"/>
                    <a:pt x="5302605" y="115011"/>
                    <a:pt x="5301386" y="95707"/>
                  </a:cubicBezTo>
                  <a:close/>
                  <a:moveTo>
                    <a:pt x="3237280" y="85954"/>
                  </a:moveTo>
                  <a:lnTo>
                    <a:pt x="3237280" y="116129"/>
                  </a:lnTo>
                  <a:lnTo>
                    <a:pt x="3257702" y="116129"/>
                  </a:lnTo>
                  <a:lnTo>
                    <a:pt x="3257702" y="85954"/>
                  </a:lnTo>
                  <a:close/>
                  <a:moveTo>
                    <a:pt x="1078382" y="81382"/>
                  </a:moveTo>
                  <a:lnTo>
                    <a:pt x="1078382" y="166421"/>
                  </a:lnTo>
                  <a:lnTo>
                    <a:pt x="1132027" y="166421"/>
                  </a:lnTo>
                  <a:lnTo>
                    <a:pt x="1132027" y="81382"/>
                  </a:lnTo>
                  <a:close/>
                  <a:moveTo>
                    <a:pt x="975664" y="81382"/>
                  </a:moveTo>
                  <a:lnTo>
                    <a:pt x="975664" y="166421"/>
                  </a:lnTo>
                  <a:lnTo>
                    <a:pt x="1028090" y="166421"/>
                  </a:lnTo>
                  <a:lnTo>
                    <a:pt x="1028090" y="81382"/>
                  </a:lnTo>
                  <a:close/>
                  <a:moveTo>
                    <a:pt x="4731105" y="80163"/>
                  </a:moveTo>
                  <a:lnTo>
                    <a:pt x="4772253" y="96622"/>
                  </a:lnTo>
                  <a:cubicBezTo>
                    <a:pt x="4775098" y="97638"/>
                    <a:pt x="4776520" y="99365"/>
                    <a:pt x="4776520" y="101803"/>
                  </a:cubicBezTo>
                  <a:cubicBezTo>
                    <a:pt x="4776520" y="105055"/>
                    <a:pt x="4773168" y="109728"/>
                    <a:pt x="4766462" y="115824"/>
                  </a:cubicBezTo>
                  <a:lnTo>
                    <a:pt x="4766462" y="133198"/>
                  </a:lnTo>
                  <a:cubicBezTo>
                    <a:pt x="4766462" y="156769"/>
                    <a:pt x="4766665" y="175667"/>
                    <a:pt x="4767072" y="189891"/>
                  </a:cubicBezTo>
                  <a:cubicBezTo>
                    <a:pt x="4767072" y="196190"/>
                    <a:pt x="4765141" y="200051"/>
                    <a:pt x="4761280" y="201473"/>
                  </a:cubicBezTo>
                  <a:cubicBezTo>
                    <a:pt x="4749292" y="203708"/>
                    <a:pt x="4736388" y="205029"/>
                    <a:pt x="4722571" y="205435"/>
                  </a:cubicBezTo>
                  <a:lnTo>
                    <a:pt x="4722571" y="185319"/>
                  </a:lnTo>
                  <a:lnTo>
                    <a:pt x="4698796" y="185319"/>
                  </a:lnTo>
                  <a:lnTo>
                    <a:pt x="4698796" y="199949"/>
                  </a:lnTo>
                  <a:cubicBezTo>
                    <a:pt x="4698796" y="204623"/>
                    <a:pt x="4695443" y="207671"/>
                    <a:pt x="4688738" y="209093"/>
                  </a:cubicBezTo>
                  <a:cubicBezTo>
                    <a:pt x="4679594" y="210312"/>
                    <a:pt x="4668317" y="211125"/>
                    <a:pt x="4654905" y="211531"/>
                  </a:cubicBezTo>
                  <a:cubicBezTo>
                    <a:pt x="4655514" y="196291"/>
                    <a:pt x="4655820" y="175362"/>
                    <a:pt x="4655820" y="148743"/>
                  </a:cubicBezTo>
                  <a:lnTo>
                    <a:pt x="4655820" y="129235"/>
                  </a:lnTo>
                  <a:cubicBezTo>
                    <a:pt x="4655820" y="110135"/>
                    <a:pt x="4655514" y="96114"/>
                    <a:pt x="4654905" y="87173"/>
                  </a:cubicBezTo>
                  <a:lnTo>
                    <a:pt x="4709769" y="101803"/>
                  </a:lnTo>
                  <a:lnTo>
                    <a:pt x="4717999" y="101803"/>
                  </a:lnTo>
                  <a:close/>
                  <a:moveTo>
                    <a:pt x="1279550" y="79553"/>
                  </a:moveTo>
                  <a:lnTo>
                    <a:pt x="1279550" y="204216"/>
                  </a:lnTo>
                  <a:lnTo>
                    <a:pt x="1333195" y="204216"/>
                  </a:lnTo>
                  <a:lnTo>
                    <a:pt x="1333195" y="139294"/>
                  </a:lnTo>
                  <a:lnTo>
                    <a:pt x="1289913" y="139294"/>
                  </a:lnTo>
                  <a:lnTo>
                    <a:pt x="1289913" y="132588"/>
                  </a:lnTo>
                  <a:lnTo>
                    <a:pt x="1333195" y="132588"/>
                  </a:lnTo>
                  <a:lnTo>
                    <a:pt x="1333195" y="79553"/>
                  </a:lnTo>
                  <a:close/>
                  <a:moveTo>
                    <a:pt x="1439570" y="79248"/>
                  </a:moveTo>
                  <a:cubicBezTo>
                    <a:pt x="1438757" y="79451"/>
                    <a:pt x="1437335" y="79553"/>
                    <a:pt x="1435303" y="79553"/>
                  </a:cubicBezTo>
                  <a:lnTo>
                    <a:pt x="1378915" y="79553"/>
                  </a:lnTo>
                  <a:lnTo>
                    <a:pt x="1378915" y="132588"/>
                  </a:lnTo>
                  <a:lnTo>
                    <a:pt x="1391107" y="132588"/>
                  </a:lnTo>
                  <a:lnTo>
                    <a:pt x="1406652" y="110643"/>
                  </a:lnTo>
                  <a:lnTo>
                    <a:pt x="1435303" y="131979"/>
                  </a:lnTo>
                  <a:cubicBezTo>
                    <a:pt x="1437945" y="133807"/>
                    <a:pt x="1438757" y="135535"/>
                    <a:pt x="1437741" y="137160"/>
                  </a:cubicBezTo>
                  <a:cubicBezTo>
                    <a:pt x="1436929" y="138583"/>
                    <a:pt x="1434693" y="139294"/>
                    <a:pt x="1431036" y="139294"/>
                  </a:cubicBezTo>
                  <a:lnTo>
                    <a:pt x="1378915" y="139294"/>
                  </a:lnTo>
                  <a:lnTo>
                    <a:pt x="1378915" y="204216"/>
                  </a:lnTo>
                  <a:lnTo>
                    <a:pt x="1399946" y="204216"/>
                  </a:lnTo>
                  <a:lnTo>
                    <a:pt x="1408785" y="191719"/>
                  </a:lnTo>
                  <a:lnTo>
                    <a:pt x="1407871" y="191719"/>
                  </a:lnTo>
                  <a:cubicBezTo>
                    <a:pt x="1399336" y="191719"/>
                    <a:pt x="1394155" y="187655"/>
                    <a:pt x="1392326" y="179527"/>
                  </a:cubicBezTo>
                  <a:cubicBezTo>
                    <a:pt x="1390294" y="168351"/>
                    <a:pt x="1386433" y="158293"/>
                    <a:pt x="1380744" y="149352"/>
                  </a:cubicBezTo>
                  <a:lnTo>
                    <a:pt x="1382268" y="146914"/>
                  </a:lnTo>
                  <a:cubicBezTo>
                    <a:pt x="1414983" y="148539"/>
                    <a:pt x="1431341" y="155855"/>
                    <a:pt x="1431341" y="168859"/>
                  </a:cubicBezTo>
                  <a:cubicBezTo>
                    <a:pt x="1431341" y="175565"/>
                    <a:pt x="1428699" y="181255"/>
                    <a:pt x="1423416" y="185928"/>
                  </a:cubicBezTo>
                  <a:lnTo>
                    <a:pt x="1439570" y="197206"/>
                  </a:lnTo>
                  <a:close/>
                  <a:moveTo>
                    <a:pt x="6155436" y="76505"/>
                  </a:moveTo>
                  <a:lnTo>
                    <a:pt x="6155436" y="148438"/>
                  </a:lnTo>
                  <a:lnTo>
                    <a:pt x="6175552" y="148438"/>
                  </a:lnTo>
                  <a:lnTo>
                    <a:pt x="6175552" y="76505"/>
                  </a:lnTo>
                  <a:close/>
                  <a:moveTo>
                    <a:pt x="4150461" y="73762"/>
                  </a:moveTo>
                  <a:cubicBezTo>
                    <a:pt x="4143756" y="88595"/>
                    <a:pt x="4136542" y="102108"/>
                    <a:pt x="4128820" y="114300"/>
                  </a:cubicBezTo>
                  <a:cubicBezTo>
                    <a:pt x="4136542" y="132791"/>
                    <a:pt x="4145381" y="148539"/>
                    <a:pt x="4155338" y="161544"/>
                  </a:cubicBezTo>
                  <a:cubicBezTo>
                    <a:pt x="4166514" y="137160"/>
                    <a:pt x="4174134" y="107899"/>
                    <a:pt x="4178198" y="73762"/>
                  </a:cubicBezTo>
                  <a:close/>
                  <a:moveTo>
                    <a:pt x="72237" y="73762"/>
                  </a:moveTo>
                  <a:cubicBezTo>
                    <a:pt x="94792" y="74575"/>
                    <a:pt x="110947" y="77115"/>
                    <a:pt x="120700" y="81382"/>
                  </a:cubicBezTo>
                  <a:cubicBezTo>
                    <a:pt x="129438" y="85243"/>
                    <a:pt x="133807" y="90932"/>
                    <a:pt x="133807" y="98451"/>
                  </a:cubicBezTo>
                  <a:cubicBezTo>
                    <a:pt x="133807" y="105156"/>
                    <a:pt x="131165" y="111455"/>
                    <a:pt x="125882" y="117348"/>
                  </a:cubicBezTo>
                  <a:cubicBezTo>
                    <a:pt x="120599" y="123241"/>
                    <a:pt x="114909" y="126187"/>
                    <a:pt x="108813" y="126187"/>
                  </a:cubicBezTo>
                  <a:cubicBezTo>
                    <a:pt x="103124" y="126187"/>
                    <a:pt x="98958" y="125273"/>
                    <a:pt x="96317" y="123444"/>
                  </a:cubicBezTo>
                  <a:cubicBezTo>
                    <a:pt x="93675" y="121615"/>
                    <a:pt x="91643" y="118466"/>
                    <a:pt x="90220" y="113995"/>
                  </a:cubicBezTo>
                  <a:cubicBezTo>
                    <a:pt x="85750" y="100178"/>
                    <a:pt x="79349" y="87579"/>
                    <a:pt x="71018" y="76200"/>
                  </a:cubicBezTo>
                  <a:close/>
                  <a:moveTo>
                    <a:pt x="4258970" y="73152"/>
                  </a:moveTo>
                  <a:cubicBezTo>
                    <a:pt x="4300829" y="78435"/>
                    <a:pt x="4321759" y="89611"/>
                    <a:pt x="4321759" y="106680"/>
                  </a:cubicBezTo>
                  <a:cubicBezTo>
                    <a:pt x="4321759" y="114402"/>
                    <a:pt x="4319320" y="121107"/>
                    <a:pt x="4314444" y="126797"/>
                  </a:cubicBezTo>
                  <a:cubicBezTo>
                    <a:pt x="4309770" y="132080"/>
                    <a:pt x="4304487" y="134722"/>
                    <a:pt x="4298594" y="134722"/>
                  </a:cubicBezTo>
                  <a:cubicBezTo>
                    <a:pt x="4293514" y="134722"/>
                    <a:pt x="4289653" y="133604"/>
                    <a:pt x="4287012" y="131369"/>
                  </a:cubicBezTo>
                  <a:cubicBezTo>
                    <a:pt x="4284370" y="129134"/>
                    <a:pt x="4282236" y="125375"/>
                    <a:pt x="4280611" y="120091"/>
                  </a:cubicBezTo>
                  <a:cubicBezTo>
                    <a:pt x="4274718" y="102210"/>
                    <a:pt x="4266895" y="87376"/>
                    <a:pt x="4257141" y="75591"/>
                  </a:cubicBezTo>
                  <a:close/>
                  <a:moveTo>
                    <a:pt x="136855" y="68580"/>
                  </a:moveTo>
                  <a:lnTo>
                    <a:pt x="199949" y="73152"/>
                  </a:lnTo>
                  <a:cubicBezTo>
                    <a:pt x="204216" y="73559"/>
                    <a:pt x="206349" y="74879"/>
                    <a:pt x="206349" y="77115"/>
                  </a:cubicBezTo>
                  <a:cubicBezTo>
                    <a:pt x="206349" y="81991"/>
                    <a:pt x="201371" y="86665"/>
                    <a:pt x="191414" y="91135"/>
                  </a:cubicBezTo>
                  <a:cubicBezTo>
                    <a:pt x="191414" y="109017"/>
                    <a:pt x="190906" y="123241"/>
                    <a:pt x="189890" y="133807"/>
                  </a:cubicBezTo>
                  <a:cubicBezTo>
                    <a:pt x="188874" y="144577"/>
                    <a:pt x="186944" y="155347"/>
                    <a:pt x="184099" y="166116"/>
                  </a:cubicBezTo>
                  <a:cubicBezTo>
                    <a:pt x="183692" y="167945"/>
                    <a:pt x="182067" y="172923"/>
                    <a:pt x="179222" y="181051"/>
                  </a:cubicBezTo>
                  <a:lnTo>
                    <a:pt x="220370" y="181051"/>
                  </a:lnTo>
                  <a:lnTo>
                    <a:pt x="242925" y="149352"/>
                  </a:lnTo>
                  <a:lnTo>
                    <a:pt x="283159" y="180137"/>
                  </a:lnTo>
                  <a:cubicBezTo>
                    <a:pt x="286207" y="182372"/>
                    <a:pt x="287020" y="184404"/>
                    <a:pt x="285597" y="186233"/>
                  </a:cubicBezTo>
                  <a:cubicBezTo>
                    <a:pt x="284378" y="188062"/>
                    <a:pt x="281432" y="188976"/>
                    <a:pt x="276758" y="188976"/>
                  </a:cubicBezTo>
                  <a:lnTo>
                    <a:pt x="176174" y="188976"/>
                  </a:lnTo>
                  <a:cubicBezTo>
                    <a:pt x="172923" y="196088"/>
                    <a:pt x="170078" y="201879"/>
                    <a:pt x="167640" y="206350"/>
                  </a:cubicBezTo>
                  <a:cubicBezTo>
                    <a:pt x="205232" y="210820"/>
                    <a:pt x="231749" y="216815"/>
                    <a:pt x="247192" y="224333"/>
                  </a:cubicBezTo>
                  <a:cubicBezTo>
                    <a:pt x="260604" y="230835"/>
                    <a:pt x="267309" y="239370"/>
                    <a:pt x="267309" y="249936"/>
                  </a:cubicBezTo>
                  <a:cubicBezTo>
                    <a:pt x="267309" y="258267"/>
                    <a:pt x="264363" y="265583"/>
                    <a:pt x="258470" y="271882"/>
                  </a:cubicBezTo>
                  <a:cubicBezTo>
                    <a:pt x="252984" y="277775"/>
                    <a:pt x="246583" y="280721"/>
                    <a:pt x="239268" y="280721"/>
                  </a:cubicBezTo>
                  <a:cubicBezTo>
                    <a:pt x="231749" y="280924"/>
                    <a:pt x="226060" y="278486"/>
                    <a:pt x="222199" y="273406"/>
                  </a:cubicBezTo>
                  <a:cubicBezTo>
                    <a:pt x="204724" y="251257"/>
                    <a:pt x="184200" y="232359"/>
                    <a:pt x="160629" y="216713"/>
                  </a:cubicBezTo>
                  <a:cubicBezTo>
                    <a:pt x="147421" y="234595"/>
                    <a:pt x="128625" y="248920"/>
                    <a:pt x="104241" y="259690"/>
                  </a:cubicBezTo>
                  <a:cubicBezTo>
                    <a:pt x="79857" y="270256"/>
                    <a:pt x="47345" y="278486"/>
                    <a:pt x="6705" y="284379"/>
                  </a:cubicBezTo>
                  <a:lnTo>
                    <a:pt x="4572" y="277673"/>
                  </a:lnTo>
                  <a:cubicBezTo>
                    <a:pt x="37896" y="262636"/>
                    <a:pt x="63297" y="248615"/>
                    <a:pt x="80772" y="235611"/>
                  </a:cubicBezTo>
                  <a:cubicBezTo>
                    <a:pt x="99263" y="221793"/>
                    <a:pt x="113080" y="206248"/>
                    <a:pt x="122225" y="188976"/>
                  </a:cubicBezTo>
                  <a:lnTo>
                    <a:pt x="1219" y="188976"/>
                  </a:lnTo>
                  <a:lnTo>
                    <a:pt x="1219" y="181051"/>
                  </a:lnTo>
                  <a:lnTo>
                    <a:pt x="126187" y="181051"/>
                  </a:lnTo>
                  <a:cubicBezTo>
                    <a:pt x="128422" y="176175"/>
                    <a:pt x="130759" y="169672"/>
                    <a:pt x="133197" y="161544"/>
                  </a:cubicBezTo>
                  <a:cubicBezTo>
                    <a:pt x="137465" y="144679"/>
                    <a:pt x="139598" y="125679"/>
                    <a:pt x="139598" y="104547"/>
                  </a:cubicBezTo>
                  <a:cubicBezTo>
                    <a:pt x="139598" y="99263"/>
                    <a:pt x="138684" y="87275"/>
                    <a:pt x="136855" y="68580"/>
                  </a:cubicBezTo>
                  <a:close/>
                  <a:moveTo>
                    <a:pt x="2523134" y="55779"/>
                  </a:moveTo>
                  <a:cubicBezTo>
                    <a:pt x="2511755" y="71222"/>
                    <a:pt x="2496413" y="86563"/>
                    <a:pt x="2477109" y="101803"/>
                  </a:cubicBezTo>
                  <a:lnTo>
                    <a:pt x="2540203" y="112471"/>
                  </a:lnTo>
                  <a:lnTo>
                    <a:pt x="2538069" y="112776"/>
                  </a:lnTo>
                  <a:lnTo>
                    <a:pt x="2568244" y="112776"/>
                  </a:lnTo>
                  <a:lnTo>
                    <a:pt x="2568244" y="55779"/>
                  </a:lnTo>
                  <a:close/>
                  <a:moveTo>
                    <a:pt x="3237280" y="48463"/>
                  </a:moveTo>
                  <a:lnTo>
                    <a:pt x="3237280" y="78639"/>
                  </a:lnTo>
                  <a:lnTo>
                    <a:pt x="3257702" y="78639"/>
                  </a:lnTo>
                  <a:lnTo>
                    <a:pt x="3257702" y="48463"/>
                  </a:lnTo>
                  <a:close/>
                  <a:moveTo>
                    <a:pt x="4114495" y="43587"/>
                  </a:moveTo>
                  <a:cubicBezTo>
                    <a:pt x="4113072" y="44196"/>
                    <a:pt x="4110939" y="44501"/>
                    <a:pt x="4108094" y="44501"/>
                  </a:cubicBezTo>
                  <a:lnTo>
                    <a:pt x="4069384" y="44501"/>
                  </a:lnTo>
                  <a:lnTo>
                    <a:pt x="4069384" y="111557"/>
                  </a:lnTo>
                  <a:lnTo>
                    <a:pt x="4081272" y="92964"/>
                  </a:lnTo>
                  <a:lnTo>
                    <a:pt x="4101084" y="108814"/>
                  </a:lnTo>
                  <a:cubicBezTo>
                    <a:pt x="4105960" y="89713"/>
                    <a:pt x="4110329" y="68885"/>
                    <a:pt x="4114190" y="46330"/>
                  </a:cubicBezTo>
                  <a:cubicBezTo>
                    <a:pt x="4114190" y="45111"/>
                    <a:pt x="4114292" y="44196"/>
                    <a:pt x="4114495" y="43587"/>
                  </a:cubicBezTo>
                  <a:close/>
                  <a:moveTo>
                    <a:pt x="6025591" y="39929"/>
                  </a:moveTo>
                  <a:lnTo>
                    <a:pt x="6064605" y="69190"/>
                  </a:lnTo>
                  <a:cubicBezTo>
                    <a:pt x="6067450" y="71222"/>
                    <a:pt x="6068263" y="73152"/>
                    <a:pt x="6067043" y="74981"/>
                  </a:cubicBezTo>
                  <a:cubicBezTo>
                    <a:pt x="6065824" y="76810"/>
                    <a:pt x="6062980" y="77724"/>
                    <a:pt x="6058509" y="77724"/>
                  </a:cubicBezTo>
                  <a:lnTo>
                    <a:pt x="5957011" y="77724"/>
                  </a:lnTo>
                  <a:lnTo>
                    <a:pt x="5957011" y="155143"/>
                  </a:lnTo>
                  <a:lnTo>
                    <a:pt x="5986576" y="155143"/>
                  </a:lnTo>
                  <a:lnTo>
                    <a:pt x="6008522" y="124359"/>
                  </a:lnTo>
                  <a:lnTo>
                    <a:pt x="6046622" y="153924"/>
                  </a:lnTo>
                  <a:cubicBezTo>
                    <a:pt x="6049467" y="155956"/>
                    <a:pt x="6050280" y="157887"/>
                    <a:pt x="6049060" y="159715"/>
                  </a:cubicBezTo>
                  <a:cubicBezTo>
                    <a:pt x="6047841" y="161544"/>
                    <a:pt x="6044996" y="162459"/>
                    <a:pt x="6040526" y="162459"/>
                  </a:cubicBezTo>
                  <a:lnTo>
                    <a:pt x="5957011" y="162459"/>
                  </a:lnTo>
                  <a:lnTo>
                    <a:pt x="5957011" y="259385"/>
                  </a:lnTo>
                  <a:lnTo>
                    <a:pt x="6009741" y="259385"/>
                  </a:lnTo>
                  <a:lnTo>
                    <a:pt x="6033211" y="226467"/>
                  </a:lnTo>
                  <a:lnTo>
                    <a:pt x="6073139" y="257251"/>
                  </a:lnTo>
                  <a:cubicBezTo>
                    <a:pt x="6076188" y="259690"/>
                    <a:pt x="6077102" y="261823"/>
                    <a:pt x="6075883" y="263652"/>
                  </a:cubicBezTo>
                  <a:cubicBezTo>
                    <a:pt x="6074460" y="265684"/>
                    <a:pt x="6071311" y="266700"/>
                    <a:pt x="6066434" y="266700"/>
                  </a:cubicBezTo>
                  <a:lnTo>
                    <a:pt x="5787237" y="266700"/>
                  </a:lnTo>
                  <a:lnTo>
                    <a:pt x="5787237" y="259385"/>
                  </a:lnTo>
                  <a:lnTo>
                    <a:pt x="5903671" y="259385"/>
                  </a:lnTo>
                  <a:lnTo>
                    <a:pt x="5903671" y="162459"/>
                  </a:lnTo>
                  <a:lnTo>
                    <a:pt x="5820156" y="162459"/>
                  </a:lnTo>
                  <a:lnTo>
                    <a:pt x="5820156" y="155143"/>
                  </a:lnTo>
                  <a:lnTo>
                    <a:pt x="5903671" y="155143"/>
                  </a:lnTo>
                  <a:lnTo>
                    <a:pt x="5903671" y="77724"/>
                  </a:lnTo>
                  <a:lnTo>
                    <a:pt x="5799429" y="77724"/>
                  </a:lnTo>
                  <a:lnTo>
                    <a:pt x="5799429" y="70409"/>
                  </a:lnTo>
                  <a:lnTo>
                    <a:pt x="6003950" y="70409"/>
                  </a:lnTo>
                  <a:close/>
                  <a:moveTo>
                    <a:pt x="5558942" y="37186"/>
                  </a:moveTo>
                  <a:lnTo>
                    <a:pt x="5558942" y="88392"/>
                  </a:lnTo>
                  <a:lnTo>
                    <a:pt x="5684520" y="88392"/>
                  </a:lnTo>
                  <a:lnTo>
                    <a:pt x="5684520" y="37186"/>
                  </a:lnTo>
                  <a:close/>
                  <a:moveTo>
                    <a:pt x="5254142" y="37186"/>
                  </a:moveTo>
                  <a:lnTo>
                    <a:pt x="5254142" y="88392"/>
                  </a:lnTo>
                  <a:lnTo>
                    <a:pt x="5379720" y="88392"/>
                  </a:lnTo>
                  <a:lnTo>
                    <a:pt x="5379720" y="37186"/>
                  </a:lnTo>
                  <a:close/>
                  <a:moveTo>
                    <a:pt x="1279550" y="36576"/>
                  </a:moveTo>
                  <a:lnTo>
                    <a:pt x="1279550" y="72847"/>
                  </a:lnTo>
                  <a:lnTo>
                    <a:pt x="1391716" y="72847"/>
                  </a:lnTo>
                  <a:lnTo>
                    <a:pt x="1409090" y="48463"/>
                  </a:lnTo>
                  <a:lnTo>
                    <a:pt x="1439570" y="71019"/>
                  </a:lnTo>
                  <a:lnTo>
                    <a:pt x="1439570" y="36576"/>
                  </a:lnTo>
                  <a:close/>
                  <a:moveTo>
                    <a:pt x="3834384" y="35052"/>
                  </a:moveTo>
                  <a:lnTo>
                    <a:pt x="3871264" y="38710"/>
                  </a:lnTo>
                  <a:cubicBezTo>
                    <a:pt x="3877157" y="38913"/>
                    <a:pt x="3880104" y="40335"/>
                    <a:pt x="3880104" y="42977"/>
                  </a:cubicBezTo>
                  <a:cubicBezTo>
                    <a:pt x="3880104" y="46431"/>
                    <a:pt x="3876852" y="50292"/>
                    <a:pt x="3870350" y="54559"/>
                  </a:cubicBezTo>
                  <a:lnTo>
                    <a:pt x="3870350" y="198425"/>
                  </a:lnTo>
                  <a:cubicBezTo>
                    <a:pt x="3870350" y="204724"/>
                    <a:pt x="3866489" y="208483"/>
                    <a:pt x="3858768" y="209703"/>
                  </a:cubicBezTo>
                  <a:cubicBezTo>
                    <a:pt x="3846982" y="211531"/>
                    <a:pt x="3838854" y="212446"/>
                    <a:pt x="3834384" y="212446"/>
                  </a:cubicBezTo>
                  <a:cubicBezTo>
                    <a:pt x="3835196" y="176886"/>
                    <a:pt x="3835603" y="145288"/>
                    <a:pt x="3835603" y="117653"/>
                  </a:cubicBezTo>
                  <a:lnTo>
                    <a:pt x="3835603" y="87783"/>
                  </a:lnTo>
                  <a:cubicBezTo>
                    <a:pt x="3835603" y="69495"/>
                    <a:pt x="3835196" y="51918"/>
                    <a:pt x="3834384" y="35052"/>
                  </a:cubicBezTo>
                  <a:close/>
                  <a:moveTo>
                    <a:pt x="7364576" y="32309"/>
                  </a:moveTo>
                  <a:lnTo>
                    <a:pt x="7364576" y="94488"/>
                  </a:lnTo>
                  <a:lnTo>
                    <a:pt x="7393228" y="94488"/>
                  </a:lnTo>
                  <a:lnTo>
                    <a:pt x="7393228" y="32309"/>
                  </a:lnTo>
                  <a:close/>
                  <a:moveTo>
                    <a:pt x="3722522" y="32004"/>
                  </a:moveTo>
                  <a:cubicBezTo>
                    <a:pt x="3720693" y="33833"/>
                    <a:pt x="3717442" y="35154"/>
                    <a:pt x="3712768" y="35967"/>
                  </a:cubicBezTo>
                  <a:cubicBezTo>
                    <a:pt x="3707892" y="47549"/>
                    <a:pt x="3703929" y="56083"/>
                    <a:pt x="3700881" y="61570"/>
                  </a:cubicBezTo>
                  <a:lnTo>
                    <a:pt x="3723131" y="61570"/>
                  </a:lnTo>
                  <a:cubicBezTo>
                    <a:pt x="3723131" y="55271"/>
                    <a:pt x="3722928" y="45415"/>
                    <a:pt x="3722522" y="32004"/>
                  </a:cubicBezTo>
                  <a:close/>
                  <a:moveTo>
                    <a:pt x="1564843" y="14631"/>
                  </a:moveTo>
                  <a:lnTo>
                    <a:pt x="1623974" y="18593"/>
                  </a:lnTo>
                  <a:cubicBezTo>
                    <a:pt x="1630070" y="18593"/>
                    <a:pt x="1633118" y="19812"/>
                    <a:pt x="1633118" y="22251"/>
                  </a:cubicBezTo>
                  <a:cubicBezTo>
                    <a:pt x="1633118" y="24892"/>
                    <a:pt x="1632102" y="27229"/>
                    <a:pt x="1630070" y="29261"/>
                  </a:cubicBezTo>
                  <a:cubicBezTo>
                    <a:pt x="1627632" y="31699"/>
                    <a:pt x="1623263" y="34341"/>
                    <a:pt x="1616964" y="37186"/>
                  </a:cubicBezTo>
                  <a:lnTo>
                    <a:pt x="1616964" y="63703"/>
                  </a:lnTo>
                  <a:cubicBezTo>
                    <a:pt x="1616964" y="89103"/>
                    <a:pt x="1615846" y="110338"/>
                    <a:pt x="1613611" y="127407"/>
                  </a:cubicBezTo>
                  <a:cubicBezTo>
                    <a:pt x="1631899" y="134722"/>
                    <a:pt x="1645107" y="142240"/>
                    <a:pt x="1653235" y="149962"/>
                  </a:cubicBezTo>
                  <a:cubicBezTo>
                    <a:pt x="1660753" y="157277"/>
                    <a:pt x="1664512" y="165405"/>
                    <a:pt x="1664512" y="174346"/>
                  </a:cubicBezTo>
                  <a:cubicBezTo>
                    <a:pt x="1664512" y="183693"/>
                    <a:pt x="1661769" y="191618"/>
                    <a:pt x="1656283" y="198120"/>
                  </a:cubicBezTo>
                  <a:cubicBezTo>
                    <a:pt x="1650797" y="204623"/>
                    <a:pt x="1644091" y="207874"/>
                    <a:pt x="1636166" y="207874"/>
                  </a:cubicBezTo>
                  <a:cubicBezTo>
                    <a:pt x="1626412" y="207874"/>
                    <a:pt x="1621028" y="203810"/>
                    <a:pt x="1620012" y="195682"/>
                  </a:cubicBezTo>
                  <a:cubicBezTo>
                    <a:pt x="1617777" y="173127"/>
                    <a:pt x="1614830" y="155347"/>
                    <a:pt x="1611172" y="142342"/>
                  </a:cubicBezTo>
                  <a:cubicBezTo>
                    <a:pt x="1606093" y="169977"/>
                    <a:pt x="1596237" y="194056"/>
                    <a:pt x="1581607" y="214579"/>
                  </a:cubicBezTo>
                  <a:cubicBezTo>
                    <a:pt x="1568399" y="233071"/>
                    <a:pt x="1547876" y="253187"/>
                    <a:pt x="1520037" y="274930"/>
                  </a:cubicBezTo>
                  <a:lnTo>
                    <a:pt x="1515770" y="270967"/>
                  </a:lnTo>
                  <a:cubicBezTo>
                    <a:pt x="1536699" y="235814"/>
                    <a:pt x="1550416" y="205435"/>
                    <a:pt x="1556918" y="179832"/>
                  </a:cubicBezTo>
                  <a:cubicBezTo>
                    <a:pt x="1563827" y="152807"/>
                    <a:pt x="1567281" y="114402"/>
                    <a:pt x="1567281" y="64618"/>
                  </a:cubicBezTo>
                  <a:cubicBezTo>
                    <a:pt x="1567281" y="51410"/>
                    <a:pt x="1566469" y="34747"/>
                    <a:pt x="1564843" y="14631"/>
                  </a:cubicBezTo>
                  <a:close/>
                  <a:moveTo>
                    <a:pt x="7146036" y="13716"/>
                  </a:moveTo>
                  <a:lnTo>
                    <a:pt x="7191756" y="30785"/>
                  </a:lnTo>
                  <a:cubicBezTo>
                    <a:pt x="7195413" y="32207"/>
                    <a:pt x="7197242" y="34138"/>
                    <a:pt x="7197242" y="36576"/>
                  </a:cubicBezTo>
                  <a:cubicBezTo>
                    <a:pt x="7197242" y="41859"/>
                    <a:pt x="7192467" y="47143"/>
                    <a:pt x="7182916" y="52426"/>
                  </a:cubicBezTo>
                  <a:lnTo>
                    <a:pt x="7182916" y="99060"/>
                  </a:lnTo>
                  <a:cubicBezTo>
                    <a:pt x="7182916" y="105156"/>
                    <a:pt x="7183018" y="109627"/>
                    <a:pt x="7183221" y="112471"/>
                  </a:cubicBezTo>
                  <a:cubicBezTo>
                    <a:pt x="7185252" y="112878"/>
                    <a:pt x="7187285" y="113183"/>
                    <a:pt x="7189317" y="113386"/>
                  </a:cubicBezTo>
                  <a:cubicBezTo>
                    <a:pt x="7203540" y="83719"/>
                    <a:pt x="7213396" y="56287"/>
                    <a:pt x="7218882" y="31090"/>
                  </a:cubicBezTo>
                  <a:lnTo>
                    <a:pt x="7272222" y="54559"/>
                  </a:lnTo>
                  <a:cubicBezTo>
                    <a:pt x="7275677" y="56388"/>
                    <a:pt x="7277404" y="59131"/>
                    <a:pt x="7277404" y="62789"/>
                  </a:cubicBezTo>
                  <a:cubicBezTo>
                    <a:pt x="7276998" y="68072"/>
                    <a:pt x="7271004" y="70612"/>
                    <a:pt x="7259421" y="70409"/>
                  </a:cubicBezTo>
                  <a:cubicBezTo>
                    <a:pt x="7239710" y="88900"/>
                    <a:pt x="7219188" y="103835"/>
                    <a:pt x="7197852" y="115215"/>
                  </a:cubicBezTo>
                  <a:cubicBezTo>
                    <a:pt x="7222236" y="120295"/>
                    <a:pt x="7240828" y="126594"/>
                    <a:pt x="7253630" y="134112"/>
                  </a:cubicBezTo>
                  <a:cubicBezTo>
                    <a:pt x="7265822" y="141224"/>
                    <a:pt x="7271918" y="149149"/>
                    <a:pt x="7271918" y="157887"/>
                  </a:cubicBezTo>
                  <a:cubicBezTo>
                    <a:pt x="7271918" y="166827"/>
                    <a:pt x="7269276" y="174549"/>
                    <a:pt x="7263992" y="181051"/>
                  </a:cubicBezTo>
                  <a:cubicBezTo>
                    <a:pt x="7259116" y="187147"/>
                    <a:pt x="7253426" y="190195"/>
                    <a:pt x="7246924" y="190195"/>
                  </a:cubicBezTo>
                  <a:cubicBezTo>
                    <a:pt x="7242860" y="190195"/>
                    <a:pt x="7239406" y="189281"/>
                    <a:pt x="7236561" y="187452"/>
                  </a:cubicBezTo>
                  <a:cubicBezTo>
                    <a:pt x="7233716" y="185623"/>
                    <a:pt x="7230872" y="182474"/>
                    <a:pt x="7228026" y="178003"/>
                  </a:cubicBezTo>
                  <a:cubicBezTo>
                    <a:pt x="7215022" y="157277"/>
                    <a:pt x="7200290" y="140107"/>
                    <a:pt x="7183830" y="126492"/>
                  </a:cubicBezTo>
                  <a:cubicBezTo>
                    <a:pt x="7186879" y="175463"/>
                    <a:pt x="7205776" y="209296"/>
                    <a:pt x="7240523" y="227991"/>
                  </a:cubicBezTo>
                  <a:cubicBezTo>
                    <a:pt x="7245806" y="230632"/>
                    <a:pt x="7250175" y="228803"/>
                    <a:pt x="7253630" y="222504"/>
                  </a:cubicBezTo>
                  <a:lnTo>
                    <a:pt x="7277100" y="175260"/>
                  </a:lnTo>
                  <a:lnTo>
                    <a:pt x="7281976" y="176784"/>
                  </a:lnTo>
                  <a:lnTo>
                    <a:pt x="7280148" y="224943"/>
                  </a:lnTo>
                  <a:cubicBezTo>
                    <a:pt x="7279538" y="231648"/>
                    <a:pt x="7282484" y="237439"/>
                    <a:pt x="7288986" y="242316"/>
                  </a:cubicBezTo>
                  <a:cubicBezTo>
                    <a:pt x="7293864" y="246380"/>
                    <a:pt x="7296302" y="251663"/>
                    <a:pt x="7296302" y="258166"/>
                  </a:cubicBezTo>
                  <a:cubicBezTo>
                    <a:pt x="7296302" y="264262"/>
                    <a:pt x="7293456" y="269545"/>
                    <a:pt x="7287768" y="274015"/>
                  </a:cubicBezTo>
                  <a:cubicBezTo>
                    <a:pt x="7281672" y="278892"/>
                    <a:pt x="7273950" y="281331"/>
                    <a:pt x="7264602" y="281331"/>
                  </a:cubicBezTo>
                  <a:cubicBezTo>
                    <a:pt x="7241032" y="281331"/>
                    <a:pt x="7220508" y="274625"/>
                    <a:pt x="7203033" y="261214"/>
                  </a:cubicBezTo>
                  <a:cubicBezTo>
                    <a:pt x="7180681" y="244145"/>
                    <a:pt x="7164425" y="223012"/>
                    <a:pt x="7154265" y="197815"/>
                  </a:cubicBezTo>
                  <a:cubicBezTo>
                    <a:pt x="7144104" y="172415"/>
                    <a:pt x="7139025" y="140107"/>
                    <a:pt x="7139025" y="100889"/>
                  </a:cubicBezTo>
                  <a:lnTo>
                    <a:pt x="7139025" y="44196"/>
                  </a:lnTo>
                  <a:lnTo>
                    <a:pt x="7016190" y="44196"/>
                  </a:lnTo>
                  <a:lnTo>
                    <a:pt x="7016190" y="36881"/>
                  </a:lnTo>
                  <a:lnTo>
                    <a:pt x="7132624" y="36881"/>
                  </a:lnTo>
                  <a:close/>
                  <a:moveTo>
                    <a:pt x="1677619" y="12802"/>
                  </a:moveTo>
                  <a:lnTo>
                    <a:pt x="1735531" y="17069"/>
                  </a:lnTo>
                  <a:cubicBezTo>
                    <a:pt x="1740408" y="17272"/>
                    <a:pt x="1742846" y="18593"/>
                    <a:pt x="1742846" y="21031"/>
                  </a:cubicBezTo>
                  <a:cubicBezTo>
                    <a:pt x="1742846" y="25908"/>
                    <a:pt x="1737969" y="30683"/>
                    <a:pt x="1728216" y="35357"/>
                  </a:cubicBezTo>
                  <a:lnTo>
                    <a:pt x="1728216" y="51816"/>
                  </a:lnTo>
                  <a:cubicBezTo>
                    <a:pt x="1737157" y="95707"/>
                    <a:pt x="1748231" y="130658"/>
                    <a:pt x="1761439" y="156667"/>
                  </a:cubicBezTo>
                  <a:cubicBezTo>
                    <a:pt x="1774241" y="182067"/>
                    <a:pt x="1792325" y="205334"/>
                    <a:pt x="1815694" y="226467"/>
                  </a:cubicBezTo>
                  <a:lnTo>
                    <a:pt x="1812341" y="233172"/>
                  </a:lnTo>
                  <a:cubicBezTo>
                    <a:pt x="1802587" y="235001"/>
                    <a:pt x="1793951" y="239065"/>
                    <a:pt x="1786433" y="245364"/>
                  </a:cubicBezTo>
                  <a:cubicBezTo>
                    <a:pt x="1778508" y="251867"/>
                    <a:pt x="1769872" y="262433"/>
                    <a:pt x="1760524" y="277063"/>
                  </a:cubicBezTo>
                  <a:cubicBezTo>
                    <a:pt x="1749552" y="253086"/>
                    <a:pt x="1741525" y="230429"/>
                    <a:pt x="1736445" y="209093"/>
                  </a:cubicBezTo>
                  <a:cubicBezTo>
                    <a:pt x="1730756" y="184912"/>
                    <a:pt x="1727199" y="155753"/>
                    <a:pt x="1725777" y="121615"/>
                  </a:cubicBezTo>
                  <a:cubicBezTo>
                    <a:pt x="1721307" y="161239"/>
                    <a:pt x="1710741" y="193040"/>
                    <a:pt x="1694078" y="217018"/>
                  </a:cubicBezTo>
                  <a:cubicBezTo>
                    <a:pt x="1677619" y="240589"/>
                    <a:pt x="1651711" y="261823"/>
                    <a:pt x="1616354" y="280721"/>
                  </a:cubicBezTo>
                  <a:lnTo>
                    <a:pt x="1612087" y="276149"/>
                  </a:lnTo>
                  <a:cubicBezTo>
                    <a:pt x="1629156" y="257048"/>
                    <a:pt x="1642465" y="238557"/>
                    <a:pt x="1652015" y="220675"/>
                  </a:cubicBezTo>
                  <a:cubicBezTo>
                    <a:pt x="1661566" y="202794"/>
                    <a:pt x="1668373" y="183287"/>
                    <a:pt x="1672437" y="162154"/>
                  </a:cubicBezTo>
                  <a:cubicBezTo>
                    <a:pt x="1677314" y="135941"/>
                    <a:pt x="1679651" y="103023"/>
                    <a:pt x="1679448" y="63399"/>
                  </a:cubicBezTo>
                  <a:cubicBezTo>
                    <a:pt x="1679448" y="54864"/>
                    <a:pt x="1678838" y="37999"/>
                    <a:pt x="1677619" y="12802"/>
                  </a:cubicBezTo>
                  <a:close/>
                  <a:moveTo>
                    <a:pt x="4968849" y="9449"/>
                  </a:moveTo>
                  <a:lnTo>
                    <a:pt x="5034991" y="16459"/>
                  </a:lnTo>
                  <a:cubicBezTo>
                    <a:pt x="5040274" y="17069"/>
                    <a:pt x="5042916" y="18796"/>
                    <a:pt x="5042916" y="21641"/>
                  </a:cubicBezTo>
                  <a:cubicBezTo>
                    <a:pt x="5042916" y="27534"/>
                    <a:pt x="5037632" y="32614"/>
                    <a:pt x="5027066" y="36881"/>
                  </a:cubicBezTo>
                  <a:cubicBezTo>
                    <a:pt x="5027066" y="37897"/>
                    <a:pt x="5026964" y="38811"/>
                    <a:pt x="5026761" y="39624"/>
                  </a:cubicBezTo>
                  <a:cubicBezTo>
                    <a:pt x="5036921" y="81483"/>
                    <a:pt x="5052567" y="117247"/>
                    <a:pt x="5073700" y="146914"/>
                  </a:cubicBezTo>
                  <a:cubicBezTo>
                    <a:pt x="5097475" y="180239"/>
                    <a:pt x="5127548" y="204724"/>
                    <a:pt x="5163921" y="220371"/>
                  </a:cubicBezTo>
                  <a:lnTo>
                    <a:pt x="5163007" y="225247"/>
                  </a:lnTo>
                  <a:cubicBezTo>
                    <a:pt x="5150408" y="228295"/>
                    <a:pt x="5140045" y="233985"/>
                    <a:pt x="5131917" y="242316"/>
                  </a:cubicBezTo>
                  <a:cubicBezTo>
                    <a:pt x="5123789" y="250647"/>
                    <a:pt x="5115255" y="264262"/>
                    <a:pt x="5106314" y="283159"/>
                  </a:cubicBezTo>
                  <a:cubicBezTo>
                    <a:pt x="5081523" y="256947"/>
                    <a:pt x="5063134" y="229515"/>
                    <a:pt x="5051145" y="200863"/>
                  </a:cubicBezTo>
                  <a:cubicBezTo>
                    <a:pt x="5038953" y="171806"/>
                    <a:pt x="5030012" y="133909"/>
                    <a:pt x="5024323" y="87173"/>
                  </a:cubicBezTo>
                  <a:cubicBezTo>
                    <a:pt x="5020462" y="134722"/>
                    <a:pt x="5007254" y="173635"/>
                    <a:pt x="4984699" y="203911"/>
                  </a:cubicBezTo>
                  <a:cubicBezTo>
                    <a:pt x="4962347" y="234188"/>
                    <a:pt x="4924857" y="260299"/>
                    <a:pt x="4872227" y="282245"/>
                  </a:cubicBezTo>
                  <a:lnTo>
                    <a:pt x="4871008" y="277673"/>
                  </a:lnTo>
                  <a:cubicBezTo>
                    <a:pt x="4905552" y="245771"/>
                    <a:pt x="4930546" y="212852"/>
                    <a:pt x="4945989" y="178918"/>
                  </a:cubicBezTo>
                  <a:cubicBezTo>
                    <a:pt x="4961839" y="144374"/>
                    <a:pt x="4970170" y="103734"/>
                    <a:pt x="4970983" y="56998"/>
                  </a:cubicBezTo>
                  <a:cubicBezTo>
                    <a:pt x="4971389" y="39319"/>
                    <a:pt x="4970678" y="23470"/>
                    <a:pt x="4968849" y="9449"/>
                  </a:cubicBezTo>
                  <a:close/>
                  <a:moveTo>
                    <a:pt x="4282135" y="8839"/>
                  </a:moveTo>
                  <a:cubicBezTo>
                    <a:pt x="4324401" y="14326"/>
                    <a:pt x="4345533" y="25705"/>
                    <a:pt x="4345533" y="42977"/>
                  </a:cubicBezTo>
                  <a:cubicBezTo>
                    <a:pt x="4345533" y="50699"/>
                    <a:pt x="4342790" y="57303"/>
                    <a:pt x="4337304" y="62789"/>
                  </a:cubicBezTo>
                  <a:cubicBezTo>
                    <a:pt x="4332020" y="68072"/>
                    <a:pt x="4326229" y="70714"/>
                    <a:pt x="4319930" y="70714"/>
                  </a:cubicBezTo>
                  <a:cubicBezTo>
                    <a:pt x="4314647" y="70714"/>
                    <a:pt x="4310583" y="69596"/>
                    <a:pt x="4307738" y="67361"/>
                  </a:cubicBezTo>
                  <a:cubicBezTo>
                    <a:pt x="4305096" y="65329"/>
                    <a:pt x="4303064" y="61773"/>
                    <a:pt x="4301642" y="56693"/>
                  </a:cubicBezTo>
                  <a:cubicBezTo>
                    <a:pt x="4296765" y="38811"/>
                    <a:pt x="4289755" y="23673"/>
                    <a:pt x="4280611" y="11278"/>
                  </a:cubicBezTo>
                  <a:close/>
                  <a:moveTo>
                    <a:pt x="3879494" y="7011"/>
                  </a:moveTo>
                  <a:lnTo>
                    <a:pt x="3927957" y="11278"/>
                  </a:lnTo>
                  <a:cubicBezTo>
                    <a:pt x="3932834" y="11481"/>
                    <a:pt x="3936085" y="11989"/>
                    <a:pt x="3937711" y="12802"/>
                  </a:cubicBezTo>
                  <a:cubicBezTo>
                    <a:pt x="3939336" y="13411"/>
                    <a:pt x="3940149" y="14529"/>
                    <a:pt x="3940149" y="16155"/>
                  </a:cubicBezTo>
                  <a:cubicBezTo>
                    <a:pt x="3940149" y="20625"/>
                    <a:pt x="3935171" y="24791"/>
                    <a:pt x="3925214" y="28651"/>
                  </a:cubicBezTo>
                  <a:lnTo>
                    <a:pt x="3925214" y="122530"/>
                  </a:lnTo>
                  <a:cubicBezTo>
                    <a:pt x="3925214" y="145288"/>
                    <a:pt x="3925620" y="185522"/>
                    <a:pt x="3926433" y="243231"/>
                  </a:cubicBezTo>
                  <a:cubicBezTo>
                    <a:pt x="3926636" y="254813"/>
                    <a:pt x="3922877" y="263246"/>
                    <a:pt x="3915156" y="268529"/>
                  </a:cubicBezTo>
                  <a:cubicBezTo>
                    <a:pt x="3906418" y="274625"/>
                    <a:pt x="3889451" y="279299"/>
                    <a:pt x="3864254" y="282550"/>
                  </a:cubicBezTo>
                  <a:cubicBezTo>
                    <a:pt x="3862628" y="268326"/>
                    <a:pt x="3859479" y="258369"/>
                    <a:pt x="3854805" y="252679"/>
                  </a:cubicBezTo>
                  <a:cubicBezTo>
                    <a:pt x="3850132" y="246990"/>
                    <a:pt x="3840378" y="241199"/>
                    <a:pt x="3825544" y="235306"/>
                  </a:cubicBezTo>
                  <a:lnTo>
                    <a:pt x="3826459" y="230124"/>
                  </a:lnTo>
                  <a:lnTo>
                    <a:pt x="3873093" y="232258"/>
                  </a:lnTo>
                  <a:cubicBezTo>
                    <a:pt x="3876141" y="232664"/>
                    <a:pt x="3878173" y="231851"/>
                    <a:pt x="3879189" y="229819"/>
                  </a:cubicBezTo>
                  <a:cubicBezTo>
                    <a:pt x="3880205" y="227787"/>
                    <a:pt x="3880713" y="223520"/>
                    <a:pt x="3880713" y="217018"/>
                  </a:cubicBezTo>
                  <a:lnTo>
                    <a:pt x="3880713" y="68580"/>
                  </a:lnTo>
                  <a:cubicBezTo>
                    <a:pt x="3880713" y="39929"/>
                    <a:pt x="3880307" y="19406"/>
                    <a:pt x="3879494" y="7011"/>
                  </a:cubicBezTo>
                  <a:close/>
                  <a:moveTo>
                    <a:pt x="2790139" y="7011"/>
                  </a:moveTo>
                  <a:lnTo>
                    <a:pt x="2841955" y="10668"/>
                  </a:lnTo>
                  <a:cubicBezTo>
                    <a:pt x="2846832" y="11075"/>
                    <a:pt x="2849270" y="12700"/>
                    <a:pt x="2849270" y="15545"/>
                  </a:cubicBezTo>
                  <a:cubicBezTo>
                    <a:pt x="2849270" y="19609"/>
                    <a:pt x="2845003" y="23063"/>
                    <a:pt x="2836468" y="25908"/>
                  </a:cubicBezTo>
                  <a:lnTo>
                    <a:pt x="2836468" y="58217"/>
                  </a:lnTo>
                  <a:lnTo>
                    <a:pt x="2838297" y="58217"/>
                  </a:lnTo>
                  <a:lnTo>
                    <a:pt x="2854452" y="35662"/>
                  </a:lnTo>
                  <a:lnTo>
                    <a:pt x="2887675" y="56998"/>
                  </a:lnTo>
                  <a:cubicBezTo>
                    <a:pt x="2891129" y="59233"/>
                    <a:pt x="2892247" y="61163"/>
                    <a:pt x="2891027" y="62789"/>
                  </a:cubicBezTo>
                  <a:cubicBezTo>
                    <a:pt x="2889808" y="64618"/>
                    <a:pt x="2886659" y="65532"/>
                    <a:pt x="2881579" y="65532"/>
                  </a:cubicBezTo>
                  <a:lnTo>
                    <a:pt x="2836468" y="65532"/>
                  </a:lnTo>
                  <a:lnTo>
                    <a:pt x="2836468" y="110033"/>
                  </a:lnTo>
                  <a:lnTo>
                    <a:pt x="2838602" y="110033"/>
                  </a:lnTo>
                  <a:lnTo>
                    <a:pt x="2855061" y="86868"/>
                  </a:lnTo>
                  <a:lnTo>
                    <a:pt x="2887979" y="108814"/>
                  </a:lnTo>
                  <a:cubicBezTo>
                    <a:pt x="2891231" y="111049"/>
                    <a:pt x="2892247" y="112979"/>
                    <a:pt x="2891027" y="114605"/>
                  </a:cubicBezTo>
                  <a:cubicBezTo>
                    <a:pt x="2889808" y="116434"/>
                    <a:pt x="2886760" y="117348"/>
                    <a:pt x="2881884" y="117348"/>
                  </a:cubicBezTo>
                  <a:lnTo>
                    <a:pt x="2743200" y="117348"/>
                  </a:lnTo>
                  <a:lnTo>
                    <a:pt x="2743200" y="110033"/>
                  </a:lnTo>
                  <a:lnTo>
                    <a:pt x="2790748" y="110033"/>
                  </a:lnTo>
                  <a:lnTo>
                    <a:pt x="2790748" y="65532"/>
                  </a:lnTo>
                  <a:lnTo>
                    <a:pt x="2748991" y="65532"/>
                  </a:lnTo>
                  <a:lnTo>
                    <a:pt x="2748991" y="58217"/>
                  </a:lnTo>
                  <a:lnTo>
                    <a:pt x="2790748" y="58217"/>
                  </a:lnTo>
                  <a:cubicBezTo>
                    <a:pt x="2790748" y="41758"/>
                    <a:pt x="2790545" y="24689"/>
                    <a:pt x="2790139" y="7011"/>
                  </a:cubicBezTo>
                  <a:close/>
                  <a:moveTo>
                    <a:pt x="3721912" y="6401"/>
                  </a:moveTo>
                  <a:lnTo>
                    <a:pt x="3774034" y="10059"/>
                  </a:lnTo>
                  <a:cubicBezTo>
                    <a:pt x="3778910" y="10262"/>
                    <a:pt x="3781348" y="11786"/>
                    <a:pt x="3781348" y="14631"/>
                  </a:cubicBezTo>
                  <a:cubicBezTo>
                    <a:pt x="3781348" y="18491"/>
                    <a:pt x="3777081" y="22657"/>
                    <a:pt x="3768547" y="27127"/>
                  </a:cubicBezTo>
                  <a:lnTo>
                    <a:pt x="3768547" y="61570"/>
                  </a:lnTo>
                  <a:lnTo>
                    <a:pt x="3775557" y="61570"/>
                  </a:lnTo>
                  <a:lnTo>
                    <a:pt x="3791712" y="38405"/>
                  </a:lnTo>
                  <a:lnTo>
                    <a:pt x="3823106" y="60960"/>
                  </a:lnTo>
                  <a:cubicBezTo>
                    <a:pt x="3825951" y="62789"/>
                    <a:pt x="3826764" y="64618"/>
                    <a:pt x="3825544" y="66447"/>
                  </a:cubicBezTo>
                  <a:cubicBezTo>
                    <a:pt x="3824528" y="68072"/>
                    <a:pt x="3821785" y="68885"/>
                    <a:pt x="3817315" y="68885"/>
                  </a:cubicBezTo>
                  <a:lnTo>
                    <a:pt x="3768547" y="68885"/>
                  </a:lnTo>
                  <a:lnTo>
                    <a:pt x="3768547" y="107899"/>
                  </a:lnTo>
                  <a:lnTo>
                    <a:pt x="3778605" y="107899"/>
                  </a:lnTo>
                  <a:lnTo>
                    <a:pt x="3795674" y="84125"/>
                  </a:lnTo>
                  <a:lnTo>
                    <a:pt x="3827068" y="107290"/>
                  </a:lnTo>
                  <a:cubicBezTo>
                    <a:pt x="3829913" y="109322"/>
                    <a:pt x="3830726" y="111151"/>
                    <a:pt x="3829507" y="112776"/>
                  </a:cubicBezTo>
                  <a:cubicBezTo>
                    <a:pt x="3828288" y="114402"/>
                    <a:pt x="3825544" y="115215"/>
                    <a:pt x="3821277" y="115215"/>
                  </a:cubicBezTo>
                  <a:lnTo>
                    <a:pt x="3768547" y="115215"/>
                  </a:lnTo>
                  <a:lnTo>
                    <a:pt x="3768547" y="149352"/>
                  </a:lnTo>
                  <a:lnTo>
                    <a:pt x="3774338" y="149352"/>
                  </a:lnTo>
                  <a:lnTo>
                    <a:pt x="3786835" y="126492"/>
                  </a:lnTo>
                  <a:lnTo>
                    <a:pt x="3823716" y="141732"/>
                  </a:lnTo>
                  <a:cubicBezTo>
                    <a:pt x="3827779" y="143155"/>
                    <a:pt x="3829812" y="145491"/>
                    <a:pt x="3829812" y="148743"/>
                  </a:cubicBezTo>
                  <a:cubicBezTo>
                    <a:pt x="3829812" y="152807"/>
                    <a:pt x="3826459" y="157277"/>
                    <a:pt x="3819753" y="162154"/>
                  </a:cubicBezTo>
                  <a:lnTo>
                    <a:pt x="3819753" y="181356"/>
                  </a:lnTo>
                  <a:cubicBezTo>
                    <a:pt x="3819753" y="185827"/>
                    <a:pt x="3819956" y="199847"/>
                    <a:pt x="3820363" y="223419"/>
                  </a:cubicBezTo>
                  <a:cubicBezTo>
                    <a:pt x="3820566" y="233985"/>
                    <a:pt x="3817416" y="241808"/>
                    <a:pt x="3810914" y="246888"/>
                  </a:cubicBezTo>
                  <a:cubicBezTo>
                    <a:pt x="3804005" y="252171"/>
                    <a:pt x="3792118" y="255626"/>
                    <a:pt x="3775253" y="257251"/>
                  </a:cubicBezTo>
                  <a:cubicBezTo>
                    <a:pt x="3775253" y="241402"/>
                    <a:pt x="3773017" y="230835"/>
                    <a:pt x="3768547" y="225552"/>
                  </a:cubicBezTo>
                  <a:lnTo>
                    <a:pt x="3768547" y="266395"/>
                  </a:lnTo>
                  <a:cubicBezTo>
                    <a:pt x="3768750" y="273304"/>
                    <a:pt x="3765397" y="277470"/>
                    <a:pt x="3758488" y="278892"/>
                  </a:cubicBezTo>
                  <a:cubicBezTo>
                    <a:pt x="3737152" y="279502"/>
                    <a:pt x="3724757" y="279807"/>
                    <a:pt x="3721303" y="279807"/>
                  </a:cubicBezTo>
                  <a:cubicBezTo>
                    <a:pt x="3722522" y="231648"/>
                    <a:pt x="3723131" y="197206"/>
                    <a:pt x="3723131" y="176479"/>
                  </a:cubicBezTo>
                  <a:lnTo>
                    <a:pt x="3723131" y="156667"/>
                  </a:lnTo>
                  <a:lnTo>
                    <a:pt x="3711549" y="156667"/>
                  </a:lnTo>
                  <a:lnTo>
                    <a:pt x="3711549" y="246279"/>
                  </a:lnTo>
                  <a:cubicBezTo>
                    <a:pt x="3711549" y="250343"/>
                    <a:pt x="3708400" y="252883"/>
                    <a:pt x="3702100" y="253899"/>
                  </a:cubicBezTo>
                  <a:cubicBezTo>
                    <a:pt x="3686861" y="256947"/>
                    <a:pt x="3676599" y="258471"/>
                    <a:pt x="3671316" y="258471"/>
                  </a:cubicBezTo>
                  <a:cubicBezTo>
                    <a:pt x="3672128" y="239573"/>
                    <a:pt x="3672535" y="219151"/>
                    <a:pt x="3672535" y="197206"/>
                  </a:cubicBezTo>
                  <a:lnTo>
                    <a:pt x="3672535" y="181966"/>
                  </a:lnTo>
                  <a:cubicBezTo>
                    <a:pt x="3672535" y="172822"/>
                    <a:pt x="3672332" y="158496"/>
                    <a:pt x="3671925" y="138989"/>
                  </a:cubicBezTo>
                  <a:lnTo>
                    <a:pt x="3713988" y="149352"/>
                  </a:lnTo>
                  <a:lnTo>
                    <a:pt x="3723131" y="149352"/>
                  </a:lnTo>
                  <a:lnTo>
                    <a:pt x="3723131" y="115215"/>
                  </a:lnTo>
                  <a:lnTo>
                    <a:pt x="3654247" y="115215"/>
                  </a:lnTo>
                  <a:lnTo>
                    <a:pt x="3654247" y="107899"/>
                  </a:lnTo>
                  <a:lnTo>
                    <a:pt x="3723131" y="107899"/>
                  </a:lnTo>
                  <a:lnTo>
                    <a:pt x="3723131" y="78639"/>
                  </a:lnTo>
                  <a:lnTo>
                    <a:pt x="3723131" y="68885"/>
                  </a:lnTo>
                  <a:lnTo>
                    <a:pt x="3696919" y="68885"/>
                  </a:lnTo>
                  <a:cubicBezTo>
                    <a:pt x="3690213" y="80061"/>
                    <a:pt x="3680866" y="92558"/>
                    <a:pt x="3668877" y="106375"/>
                  </a:cubicBezTo>
                  <a:lnTo>
                    <a:pt x="3663695" y="104851"/>
                  </a:lnTo>
                  <a:cubicBezTo>
                    <a:pt x="3669995" y="69495"/>
                    <a:pt x="3673246" y="39421"/>
                    <a:pt x="3673449" y="14631"/>
                  </a:cubicBezTo>
                  <a:lnTo>
                    <a:pt x="3718560" y="23775"/>
                  </a:lnTo>
                  <a:cubicBezTo>
                    <a:pt x="3720388" y="24181"/>
                    <a:pt x="3721709" y="24791"/>
                    <a:pt x="3722522" y="25603"/>
                  </a:cubicBezTo>
                  <a:cubicBezTo>
                    <a:pt x="3722116" y="17475"/>
                    <a:pt x="3721912" y="11075"/>
                    <a:pt x="3721912" y="6401"/>
                  </a:cubicBezTo>
                  <a:close/>
                  <a:moveTo>
                    <a:pt x="2948025" y="6401"/>
                  </a:moveTo>
                  <a:lnTo>
                    <a:pt x="3005327" y="10973"/>
                  </a:lnTo>
                  <a:cubicBezTo>
                    <a:pt x="3011220" y="11583"/>
                    <a:pt x="3014167" y="13208"/>
                    <a:pt x="3014167" y="15850"/>
                  </a:cubicBezTo>
                  <a:cubicBezTo>
                    <a:pt x="3014167" y="20930"/>
                    <a:pt x="3008680" y="25095"/>
                    <a:pt x="2997708" y="28347"/>
                  </a:cubicBezTo>
                  <a:lnTo>
                    <a:pt x="2997708" y="68885"/>
                  </a:lnTo>
                  <a:lnTo>
                    <a:pt x="3004108" y="59741"/>
                  </a:lnTo>
                  <a:lnTo>
                    <a:pt x="3031541" y="79858"/>
                  </a:lnTo>
                  <a:cubicBezTo>
                    <a:pt x="3034385" y="81890"/>
                    <a:pt x="3035198" y="83719"/>
                    <a:pt x="3033979" y="85344"/>
                  </a:cubicBezTo>
                  <a:cubicBezTo>
                    <a:pt x="3032760" y="87173"/>
                    <a:pt x="3029915" y="88087"/>
                    <a:pt x="3025445" y="88087"/>
                  </a:cubicBezTo>
                  <a:lnTo>
                    <a:pt x="2997708" y="88087"/>
                  </a:lnTo>
                  <a:lnTo>
                    <a:pt x="2997708" y="118263"/>
                  </a:lnTo>
                  <a:cubicBezTo>
                    <a:pt x="2997708" y="143459"/>
                    <a:pt x="2998114" y="183896"/>
                    <a:pt x="2998927" y="239573"/>
                  </a:cubicBezTo>
                  <a:cubicBezTo>
                    <a:pt x="2999130" y="251562"/>
                    <a:pt x="2994660" y="260706"/>
                    <a:pt x="2985516" y="267005"/>
                  </a:cubicBezTo>
                  <a:cubicBezTo>
                    <a:pt x="2975762" y="273711"/>
                    <a:pt x="2958896" y="278181"/>
                    <a:pt x="2934919" y="280416"/>
                  </a:cubicBezTo>
                  <a:cubicBezTo>
                    <a:pt x="2933700" y="266599"/>
                    <a:pt x="2930347" y="256845"/>
                    <a:pt x="2924860" y="251155"/>
                  </a:cubicBezTo>
                  <a:cubicBezTo>
                    <a:pt x="2919984" y="245872"/>
                    <a:pt x="2909621" y="240691"/>
                    <a:pt x="2893771" y="235611"/>
                  </a:cubicBezTo>
                  <a:lnTo>
                    <a:pt x="2893771" y="230124"/>
                  </a:lnTo>
                  <a:lnTo>
                    <a:pt x="2939795" y="231039"/>
                  </a:lnTo>
                  <a:cubicBezTo>
                    <a:pt x="2946095" y="231039"/>
                    <a:pt x="2949244" y="226365"/>
                    <a:pt x="2949244" y="217018"/>
                  </a:cubicBezTo>
                  <a:lnTo>
                    <a:pt x="2949244" y="92964"/>
                  </a:lnTo>
                  <a:lnTo>
                    <a:pt x="2949244" y="88087"/>
                  </a:lnTo>
                  <a:lnTo>
                    <a:pt x="2878531" y="88087"/>
                  </a:lnTo>
                  <a:lnTo>
                    <a:pt x="2878531" y="80772"/>
                  </a:lnTo>
                  <a:lnTo>
                    <a:pt x="2949244" y="80772"/>
                  </a:lnTo>
                  <a:cubicBezTo>
                    <a:pt x="2949244" y="63297"/>
                    <a:pt x="2948838" y="38507"/>
                    <a:pt x="2948025" y="6401"/>
                  </a:cubicBezTo>
                  <a:close/>
                  <a:moveTo>
                    <a:pt x="6537959" y="6096"/>
                  </a:moveTo>
                  <a:lnTo>
                    <a:pt x="6595262" y="10363"/>
                  </a:lnTo>
                  <a:cubicBezTo>
                    <a:pt x="6600342" y="10567"/>
                    <a:pt x="6602882" y="12294"/>
                    <a:pt x="6602882" y="15545"/>
                  </a:cubicBezTo>
                  <a:cubicBezTo>
                    <a:pt x="6602882" y="20219"/>
                    <a:pt x="6597598" y="24587"/>
                    <a:pt x="6587032" y="28651"/>
                  </a:cubicBezTo>
                  <a:lnTo>
                    <a:pt x="6587032" y="54255"/>
                  </a:lnTo>
                  <a:lnTo>
                    <a:pt x="6619646" y="54255"/>
                  </a:lnTo>
                  <a:lnTo>
                    <a:pt x="6638543" y="27737"/>
                  </a:lnTo>
                  <a:lnTo>
                    <a:pt x="6674510" y="53340"/>
                  </a:lnTo>
                  <a:cubicBezTo>
                    <a:pt x="6677354" y="55372"/>
                    <a:pt x="6678168" y="57201"/>
                    <a:pt x="6676948" y="58827"/>
                  </a:cubicBezTo>
                  <a:cubicBezTo>
                    <a:pt x="6675729" y="60655"/>
                    <a:pt x="6672884" y="61570"/>
                    <a:pt x="6668414" y="61570"/>
                  </a:cubicBezTo>
                  <a:lnTo>
                    <a:pt x="6587032" y="61570"/>
                  </a:lnTo>
                  <a:lnTo>
                    <a:pt x="6587032" y="105766"/>
                  </a:lnTo>
                  <a:lnTo>
                    <a:pt x="6612026" y="105766"/>
                  </a:lnTo>
                  <a:lnTo>
                    <a:pt x="6630618" y="79858"/>
                  </a:lnTo>
                  <a:lnTo>
                    <a:pt x="6665975" y="104851"/>
                  </a:lnTo>
                  <a:cubicBezTo>
                    <a:pt x="6668820" y="106883"/>
                    <a:pt x="6669633" y="108712"/>
                    <a:pt x="6668414" y="110338"/>
                  </a:cubicBezTo>
                  <a:cubicBezTo>
                    <a:pt x="6667195" y="112167"/>
                    <a:pt x="6664350" y="113081"/>
                    <a:pt x="6659880" y="113081"/>
                  </a:cubicBezTo>
                  <a:lnTo>
                    <a:pt x="6587032" y="113081"/>
                  </a:lnTo>
                  <a:lnTo>
                    <a:pt x="6587032" y="138684"/>
                  </a:lnTo>
                  <a:lnTo>
                    <a:pt x="6587032" y="157887"/>
                  </a:lnTo>
                  <a:lnTo>
                    <a:pt x="6630314" y="157887"/>
                  </a:lnTo>
                  <a:lnTo>
                    <a:pt x="6642201" y="135027"/>
                  </a:lnTo>
                  <a:lnTo>
                    <a:pt x="6685788" y="153010"/>
                  </a:lnTo>
                  <a:cubicBezTo>
                    <a:pt x="6689242" y="154432"/>
                    <a:pt x="6690969" y="156363"/>
                    <a:pt x="6690969" y="158801"/>
                  </a:cubicBezTo>
                  <a:cubicBezTo>
                    <a:pt x="6690969" y="163678"/>
                    <a:pt x="6686499" y="169266"/>
                    <a:pt x="6677558" y="175565"/>
                  </a:cubicBezTo>
                  <a:cubicBezTo>
                    <a:pt x="6677558" y="188773"/>
                    <a:pt x="6676746" y="203200"/>
                    <a:pt x="6675120" y="218847"/>
                  </a:cubicBezTo>
                  <a:cubicBezTo>
                    <a:pt x="6673494" y="233071"/>
                    <a:pt x="6668922" y="243332"/>
                    <a:pt x="6661404" y="249631"/>
                  </a:cubicBezTo>
                  <a:cubicBezTo>
                    <a:pt x="6653682" y="255931"/>
                    <a:pt x="6640169" y="260401"/>
                    <a:pt x="6620865" y="263043"/>
                  </a:cubicBezTo>
                  <a:cubicBezTo>
                    <a:pt x="6619849" y="250444"/>
                    <a:pt x="6617309" y="241605"/>
                    <a:pt x="6613245" y="236525"/>
                  </a:cubicBezTo>
                  <a:cubicBezTo>
                    <a:pt x="6609181" y="231242"/>
                    <a:pt x="6600443" y="225959"/>
                    <a:pt x="6587032" y="220675"/>
                  </a:cubicBezTo>
                  <a:cubicBezTo>
                    <a:pt x="6587235" y="236119"/>
                    <a:pt x="6587438" y="251460"/>
                    <a:pt x="6587642" y="266700"/>
                  </a:cubicBezTo>
                  <a:cubicBezTo>
                    <a:pt x="6587642" y="272390"/>
                    <a:pt x="6586422" y="275743"/>
                    <a:pt x="6583984" y="276759"/>
                  </a:cubicBezTo>
                  <a:cubicBezTo>
                    <a:pt x="6563664" y="279603"/>
                    <a:pt x="6548120" y="280924"/>
                    <a:pt x="6537350" y="280721"/>
                  </a:cubicBezTo>
                  <a:cubicBezTo>
                    <a:pt x="6538569" y="229921"/>
                    <a:pt x="6539179" y="192532"/>
                    <a:pt x="6539179" y="168555"/>
                  </a:cubicBezTo>
                  <a:lnTo>
                    <a:pt x="6539179" y="165202"/>
                  </a:lnTo>
                  <a:lnTo>
                    <a:pt x="6482790" y="165202"/>
                  </a:lnTo>
                  <a:lnTo>
                    <a:pt x="6482790" y="157887"/>
                  </a:lnTo>
                  <a:lnTo>
                    <a:pt x="6539179" y="157887"/>
                  </a:lnTo>
                  <a:lnTo>
                    <a:pt x="6539179" y="113081"/>
                  </a:lnTo>
                  <a:lnTo>
                    <a:pt x="6495897" y="113081"/>
                  </a:lnTo>
                  <a:lnTo>
                    <a:pt x="6495897" y="105766"/>
                  </a:lnTo>
                  <a:lnTo>
                    <a:pt x="6539179" y="105766"/>
                  </a:lnTo>
                  <a:lnTo>
                    <a:pt x="6539179" y="82906"/>
                  </a:lnTo>
                  <a:lnTo>
                    <a:pt x="6539179" y="61570"/>
                  </a:lnTo>
                  <a:lnTo>
                    <a:pt x="6491020" y="61570"/>
                  </a:lnTo>
                  <a:lnTo>
                    <a:pt x="6491020" y="54255"/>
                  </a:lnTo>
                  <a:lnTo>
                    <a:pt x="6539179" y="54255"/>
                  </a:lnTo>
                  <a:cubicBezTo>
                    <a:pt x="6538772" y="32919"/>
                    <a:pt x="6538366" y="16866"/>
                    <a:pt x="6537959" y="6096"/>
                  </a:cubicBezTo>
                  <a:close/>
                  <a:moveTo>
                    <a:pt x="6241389" y="6096"/>
                  </a:moveTo>
                  <a:lnTo>
                    <a:pt x="6302958" y="19812"/>
                  </a:lnTo>
                  <a:cubicBezTo>
                    <a:pt x="6306210" y="20219"/>
                    <a:pt x="6307836" y="21641"/>
                    <a:pt x="6307836" y="24079"/>
                  </a:cubicBezTo>
                  <a:cubicBezTo>
                    <a:pt x="6307836" y="29972"/>
                    <a:pt x="6302654" y="34747"/>
                    <a:pt x="6292290" y="38405"/>
                  </a:cubicBezTo>
                  <a:cubicBezTo>
                    <a:pt x="6288226" y="48159"/>
                    <a:pt x="6283147" y="58725"/>
                    <a:pt x="6277050" y="70104"/>
                  </a:cubicBezTo>
                  <a:lnTo>
                    <a:pt x="6313322" y="70104"/>
                  </a:lnTo>
                  <a:lnTo>
                    <a:pt x="6327648" y="45111"/>
                  </a:lnTo>
                  <a:lnTo>
                    <a:pt x="6374891" y="65227"/>
                  </a:lnTo>
                  <a:cubicBezTo>
                    <a:pt x="6376517" y="66040"/>
                    <a:pt x="6377330" y="67259"/>
                    <a:pt x="6377330" y="68885"/>
                  </a:cubicBezTo>
                  <a:cubicBezTo>
                    <a:pt x="6377533" y="73152"/>
                    <a:pt x="6373976" y="78232"/>
                    <a:pt x="6366662" y="84125"/>
                  </a:cubicBezTo>
                  <a:cubicBezTo>
                    <a:pt x="6366662" y="126187"/>
                    <a:pt x="6365850" y="172923"/>
                    <a:pt x="6364223" y="224333"/>
                  </a:cubicBezTo>
                  <a:cubicBezTo>
                    <a:pt x="6363410" y="242418"/>
                    <a:pt x="6358026" y="255321"/>
                    <a:pt x="6348069" y="263043"/>
                  </a:cubicBezTo>
                  <a:cubicBezTo>
                    <a:pt x="6337300" y="271577"/>
                    <a:pt x="6317894" y="276759"/>
                    <a:pt x="6289852" y="278587"/>
                  </a:cubicBezTo>
                  <a:cubicBezTo>
                    <a:pt x="6288633" y="266395"/>
                    <a:pt x="6285178" y="257251"/>
                    <a:pt x="6279489" y="251155"/>
                  </a:cubicBezTo>
                  <a:cubicBezTo>
                    <a:pt x="6273800" y="245059"/>
                    <a:pt x="6262420" y="238354"/>
                    <a:pt x="6245352" y="231039"/>
                  </a:cubicBezTo>
                  <a:lnTo>
                    <a:pt x="6246875" y="224943"/>
                  </a:lnTo>
                  <a:lnTo>
                    <a:pt x="6296863" y="227686"/>
                  </a:lnTo>
                  <a:cubicBezTo>
                    <a:pt x="6303568" y="227889"/>
                    <a:pt x="6308140" y="226771"/>
                    <a:pt x="6310579" y="224333"/>
                  </a:cubicBezTo>
                  <a:cubicBezTo>
                    <a:pt x="6312814" y="222098"/>
                    <a:pt x="6314134" y="217627"/>
                    <a:pt x="6314541" y="210922"/>
                  </a:cubicBezTo>
                  <a:cubicBezTo>
                    <a:pt x="6317386" y="169469"/>
                    <a:pt x="6318808" y="125070"/>
                    <a:pt x="6318808" y="77724"/>
                  </a:cubicBezTo>
                  <a:lnTo>
                    <a:pt x="6272784" y="77724"/>
                  </a:lnTo>
                  <a:cubicBezTo>
                    <a:pt x="6266078" y="89713"/>
                    <a:pt x="6258864" y="100889"/>
                    <a:pt x="6251142" y="111252"/>
                  </a:cubicBezTo>
                  <a:cubicBezTo>
                    <a:pt x="6270650" y="118161"/>
                    <a:pt x="6284874" y="125273"/>
                    <a:pt x="6293814" y="132588"/>
                  </a:cubicBezTo>
                  <a:cubicBezTo>
                    <a:pt x="6301942" y="139294"/>
                    <a:pt x="6306006" y="146609"/>
                    <a:pt x="6306006" y="154534"/>
                  </a:cubicBezTo>
                  <a:cubicBezTo>
                    <a:pt x="6306006" y="163475"/>
                    <a:pt x="6303162" y="171095"/>
                    <a:pt x="6297472" y="177394"/>
                  </a:cubicBezTo>
                  <a:cubicBezTo>
                    <a:pt x="6291783" y="183693"/>
                    <a:pt x="6285178" y="186843"/>
                    <a:pt x="6277660" y="186843"/>
                  </a:cubicBezTo>
                  <a:cubicBezTo>
                    <a:pt x="6271767" y="186843"/>
                    <a:pt x="6267399" y="185928"/>
                    <a:pt x="6264554" y="184099"/>
                  </a:cubicBezTo>
                  <a:cubicBezTo>
                    <a:pt x="6261302" y="182067"/>
                    <a:pt x="6259270" y="178613"/>
                    <a:pt x="6258458" y="173736"/>
                  </a:cubicBezTo>
                  <a:cubicBezTo>
                    <a:pt x="6254800" y="153619"/>
                    <a:pt x="6249517" y="136449"/>
                    <a:pt x="6242608" y="122225"/>
                  </a:cubicBezTo>
                  <a:cubicBezTo>
                    <a:pt x="6234684" y="132182"/>
                    <a:pt x="6226656" y="141021"/>
                    <a:pt x="6218529" y="148743"/>
                  </a:cubicBezTo>
                  <a:lnTo>
                    <a:pt x="6218529" y="153010"/>
                  </a:lnTo>
                  <a:cubicBezTo>
                    <a:pt x="6218529" y="156871"/>
                    <a:pt x="6218936" y="188062"/>
                    <a:pt x="6219748" y="246583"/>
                  </a:cubicBezTo>
                  <a:cubicBezTo>
                    <a:pt x="6219748" y="250241"/>
                    <a:pt x="6217106" y="252679"/>
                    <a:pt x="6211823" y="253899"/>
                  </a:cubicBezTo>
                  <a:cubicBezTo>
                    <a:pt x="6205524" y="255118"/>
                    <a:pt x="6193434" y="256337"/>
                    <a:pt x="6175552" y="257556"/>
                  </a:cubicBezTo>
                  <a:lnTo>
                    <a:pt x="6175552" y="229515"/>
                  </a:lnTo>
                  <a:lnTo>
                    <a:pt x="6155436" y="229515"/>
                  </a:lnTo>
                  <a:lnTo>
                    <a:pt x="6155436" y="245364"/>
                  </a:lnTo>
                  <a:cubicBezTo>
                    <a:pt x="6155436" y="250241"/>
                    <a:pt x="6154622" y="253899"/>
                    <a:pt x="6152997" y="256337"/>
                  </a:cubicBezTo>
                  <a:cubicBezTo>
                    <a:pt x="6151574" y="258572"/>
                    <a:pt x="6148832" y="260299"/>
                    <a:pt x="6144768" y="261519"/>
                  </a:cubicBezTo>
                  <a:cubicBezTo>
                    <a:pt x="6136233" y="263144"/>
                    <a:pt x="6123939" y="264465"/>
                    <a:pt x="6107886" y="265481"/>
                  </a:cubicBezTo>
                  <a:cubicBezTo>
                    <a:pt x="6109106" y="208788"/>
                    <a:pt x="6109716" y="176276"/>
                    <a:pt x="6109716" y="167945"/>
                  </a:cubicBezTo>
                  <a:lnTo>
                    <a:pt x="6109716" y="133503"/>
                  </a:lnTo>
                  <a:cubicBezTo>
                    <a:pt x="6109716" y="114402"/>
                    <a:pt x="6109308" y="89307"/>
                    <a:pt x="6108496" y="58217"/>
                  </a:cubicBezTo>
                  <a:lnTo>
                    <a:pt x="6139586" y="65227"/>
                  </a:lnTo>
                  <a:cubicBezTo>
                    <a:pt x="6139180" y="44298"/>
                    <a:pt x="6137757" y="24892"/>
                    <a:pt x="6135318" y="7011"/>
                  </a:cubicBezTo>
                  <a:lnTo>
                    <a:pt x="6186830" y="14326"/>
                  </a:lnTo>
                  <a:cubicBezTo>
                    <a:pt x="6191097" y="14935"/>
                    <a:pt x="6193230" y="16764"/>
                    <a:pt x="6193230" y="19812"/>
                  </a:cubicBezTo>
                  <a:cubicBezTo>
                    <a:pt x="6193230" y="21844"/>
                    <a:pt x="6192316" y="23571"/>
                    <a:pt x="6190488" y="24994"/>
                  </a:cubicBezTo>
                  <a:cubicBezTo>
                    <a:pt x="6188456" y="26416"/>
                    <a:pt x="6185102" y="27940"/>
                    <a:pt x="6180429" y="29566"/>
                  </a:cubicBezTo>
                  <a:cubicBezTo>
                    <a:pt x="6172098" y="44806"/>
                    <a:pt x="6163360" y="57811"/>
                    <a:pt x="6154216" y="68580"/>
                  </a:cubicBezTo>
                  <a:lnTo>
                    <a:pt x="6157874" y="69190"/>
                  </a:lnTo>
                  <a:lnTo>
                    <a:pt x="6170066" y="69190"/>
                  </a:lnTo>
                  <a:lnTo>
                    <a:pt x="6183782" y="47244"/>
                  </a:lnTo>
                  <a:lnTo>
                    <a:pt x="6225539" y="65532"/>
                  </a:lnTo>
                  <a:cubicBezTo>
                    <a:pt x="6228588" y="66548"/>
                    <a:pt x="6230112" y="68174"/>
                    <a:pt x="6230112" y="70409"/>
                  </a:cubicBezTo>
                  <a:cubicBezTo>
                    <a:pt x="6230112" y="73660"/>
                    <a:pt x="6226251" y="79045"/>
                    <a:pt x="6218529" y="86563"/>
                  </a:cubicBezTo>
                  <a:lnTo>
                    <a:pt x="6218529" y="127102"/>
                  </a:lnTo>
                  <a:cubicBezTo>
                    <a:pt x="6227266" y="99263"/>
                    <a:pt x="6233667" y="72035"/>
                    <a:pt x="6237732" y="45415"/>
                  </a:cubicBezTo>
                  <a:cubicBezTo>
                    <a:pt x="6240170" y="28753"/>
                    <a:pt x="6241389" y="15647"/>
                    <a:pt x="6241389" y="6096"/>
                  </a:cubicBezTo>
                  <a:close/>
                  <a:moveTo>
                    <a:pt x="6810450" y="5791"/>
                  </a:moveTo>
                  <a:lnTo>
                    <a:pt x="6874154" y="10363"/>
                  </a:lnTo>
                  <a:cubicBezTo>
                    <a:pt x="6877812" y="10770"/>
                    <a:pt x="6879640" y="12091"/>
                    <a:pt x="6879640" y="14326"/>
                  </a:cubicBezTo>
                  <a:cubicBezTo>
                    <a:pt x="6879640" y="20015"/>
                    <a:pt x="6874052" y="25502"/>
                    <a:pt x="6862876" y="30785"/>
                  </a:cubicBezTo>
                  <a:lnTo>
                    <a:pt x="6862876" y="38710"/>
                  </a:lnTo>
                  <a:cubicBezTo>
                    <a:pt x="6862876" y="58217"/>
                    <a:pt x="6862064" y="77115"/>
                    <a:pt x="6860438" y="95403"/>
                  </a:cubicBezTo>
                  <a:lnTo>
                    <a:pt x="6921092" y="95403"/>
                  </a:lnTo>
                  <a:lnTo>
                    <a:pt x="6943953" y="63399"/>
                  </a:lnTo>
                  <a:lnTo>
                    <a:pt x="6984186" y="92964"/>
                  </a:lnTo>
                  <a:cubicBezTo>
                    <a:pt x="6987641" y="95403"/>
                    <a:pt x="6988656" y="97739"/>
                    <a:pt x="6987234" y="99975"/>
                  </a:cubicBezTo>
                  <a:cubicBezTo>
                    <a:pt x="6985608" y="102210"/>
                    <a:pt x="6982053" y="103327"/>
                    <a:pt x="6976566" y="103327"/>
                  </a:cubicBezTo>
                  <a:lnTo>
                    <a:pt x="6868363" y="103327"/>
                  </a:lnTo>
                  <a:cubicBezTo>
                    <a:pt x="6879742" y="131979"/>
                    <a:pt x="6894677" y="155448"/>
                    <a:pt x="6913168" y="173736"/>
                  </a:cubicBezTo>
                  <a:cubicBezTo>
                    <a:pt x="6931456" y="192227"/>
                    <a:pt x="6958584" y="208890"/>
                    <a:pt x="6994550" y="223723"/>
                  </a:cubicBezTo>
                  <a:lnTo>
                    <a:pt x="6992721" y="228295"/>
                  </a:lnTo>
                  <a:cubicBezTo>
                    <a:pt x="6980326" y="230531"/>
                    <a:pt x="6969556" y="235915"/>
                    <a:pt x="6960412" y="244450"/>
                  </a:cubicBezTo>
                  <a:cubicBezTo>
                    <a:pt x="6951066" y="252781"/>
                    <a:pt x="6941718" y="265684"/>
                    <a:pt x="6932370" y="283159"/>
                  </a:cubicBezTo>
                  <a:cubicBezTo>
                    <a:pt x="6908190" y="258572"/>
                    <a:pt x="6891020" y="233274"/>
                    <a:pt x="6880859" y="207264"/>
                  </a:cubicBezTo>
                  <a:cubicBezTo>
                    <a:pt x="6870902" y="181864"/>
                    <a:pt x="6864298" y="147219"/>
                    <a:pt x="6861048" y="103327"/>
                  </a:cubicBezTo>
                  <a:lnTo>
                    <a:pt x="6859523" y="103327"/>
                  </a:lnTo>
                  <a:cubicBezTo>
                    <a:pt x="6854037" y="151892"/>
                    <a:pt x="6839304" y="189383"/>
                    <a:pt x="6815327" y="215799"/>
                  </a:cubicBezTo>
                  <a:cubicBezTo>
                    <a:pt x="6792366" y="241199"/>
                    <a:pt x="6754164" y="263347"/>
                    <a:pt x="6700722" y="282245"/>
                  </a:cubicBezTo>
                  <a:lnTo>
                    <a:pt x="6698894" y="278587"/>
                  </a:lnTo>
                  <a:cubicBezTo>
                    <a:pt x="6734657" y="252781"/>
                    <a:pt x="6760666" y="227483"/>
                    <a:pt x="6776922" y="202692"/>
                  </a:cubicBezTo>
                  <a:cubicBezTo>
                    <a:pt x="6794601" y="175667"/>
                    <a:pt x="6805472" y="142545"/>
                    <a:pt x="6809536" y="103327"/>
                  </a:cubicBezTo>
                  <a:lnTo>
                    <a:pt x="6706514" y="103327"/>
                  </a:lnTo>
                  <a:lnTo>
                    <a:pt x="6706514" y="95403"/>
                  </a:lnTo>
                  <a:lnTo>
                    <a:pt x="6810450" y="95403"/>
                  </a:lnTo>
                  <a:cubicBezTo>
                    <a:pt x="6811467" y="82601"/>
                    <a:pt x="6811974" y="70003"/>
                    <a:pt x="6811974" y="57607"/>
                  </a:cubicBezTo>
                  <a:cubicBezTo>
                    <a:pt x="6811974" y="39319"/>
                    <a:pt x="6811467" y="22047"/>
                    <a:pt x="6810450" y="5791"/>
                  </a:cubicBezTo>
                  <a:close/>
                  <a:moveTo>
                    <a:pt x="822960" y="5791"/>
                  </a:moveTo>
                  <a:lnTo>
                    <a:pt x="875080" y="42672"/>
                  </a:lnTo>
                  <a:cubicBezTo>
                    <a:pt x="878738" y="45314"/>
                    <a:pt x="880567" y="47752"/>
                    <a:pt x="880567" y="49987"/>
                  </a:cubicBezTo>
                  <a:cubicBezTo>
                    <a:pt x="880567" y="56490"/>
                    <a:pt x="872642" y="59436"/>
                    <a:pt x="856792" y="58827"/>
                  </a:cubicBezTo>
                  <a:cubicBezTo>
                    <a:pt x="836676" y="70815"/>
                    <a:pt x="811276" y="82601"/>
                    <a:pt x="780593" y="94183"/>
                  </a:cubicBezTo>
                  <a:lnTo>
                    <a:pt x="783945" y="94488"/>
                  </a:lnTo>
                  <a:cubicBezTo>
                    <a:pt x="788416" y="95098"/>
                    <a:pt x="790651" y="96825"/>
                    <a:pt x="790651" y="99670"/>
                  </a:cubicBezTo>
                  <a:cubicBezTo>
                    <a:pt x="790651" y="104750"/>
                    <a:pt x="785266" y="109627"/>
                    <a:pt x="774496" y="114300"/>
                  </a:cubicBezTo>
                  <a:lnTo>
                    <a:pt x="774496" y="165202"/>
                  </a:lnTo>
                  <a:cubicBezTo>
                    <a:pt x="774496" y="183896"/>
                    <a:pt x="774903" y="209093"/>
                    <a:pt x="775716" y="240792"/>
                  </a:cubicBezTo>
                  <a:cubicBezTo>
                    <a:pt x="776325" y="264770"/>
                    <a:pt x="752957" y="278384"/>
                    <a:pt x="705612" y="281635"/>
                  </a:cubicBezTo>
                  <a:cubicBezTo>
                    <a:pt x="703376" y="266599"/>
                    <a:pt x="699211" y="256235"/>
                    <a:pt x="693115" y="250546"/>
                  </a:cubicBezTo>
                  <a:cubicBezTo>
                    <a:pt x="686613" y="244653"/>
                    <a:pt x="672592" y="238557"/>
                    <a:pt x="651052" y="232258"/>
                  </a:cubicBezTo>
                  <a:lnTo>
                    <a:pt x="652272" y="227381"/>
                  </a:lnTo>
                  <a:lnTo>
                    <a:pt x="708660" y="229515"/>
                  </a:lnTo>
                  <a:cubicBezTo>
                    <a:pt x="720039" y="230327"/>
                    <a:pt x="725627" y="225146"/>
                    <a:pt x="725424" y="213970"/>
                  </a:cubicBezTo>
                  <a:lnTo>
                    <a:pt x="725424" y="154839"/>
                  </a:lnTo>
                  <a:cubicBezTo>
                    <a:pt x="725424" y="132283"/>
                    <a:pt x="724814" y="109728"/>
                    <a:pt x="723595" y="87173"/>
                  </a:cubicBezTo>
                  <a:lnTo>
                    <a:pt x="759561" y="91745"/>
                  </a:lnTo>
                  <a:lnTo>
                    <a:pt x="803453" y="37491"/>
                  </a:lnTo>
                  <a:lnTo>
                    <a:pt x="622401" y="37491"/>
                  </a:lnTo>
                  <a:lnTo>
                    <a:pt x="622401" y="30175"/>
                  </a:lnTo>
                  <a:lnTo>
                    <a:pt x="798271" y="30175"/>
                  </a:lnTo>
                  <a:close/>
                  <a:moveTo>
                    <a:pt x="7399934" y="5487"/>
                  </a:moveTo>
                  <a:lnTo>
                    <a:pt x="7440472" y="21336"/>
                  </a:lnTo>
                  <a:cubicBezTo>
                    <a:pt x="7443114" y="22555"/>
                    <a:pt x="7444434" y="23978"/>
                    <a:pt x="7444434" y="25603"/>
                  </a:cubicBezTo>
                  <a:cubicBezTo>
                    <a:pt x="7444434" y="29058"/>
                    <a:pt x="7440776" y="33528"/>
                    <a:pt x="7433462" y="39015"/>
                  </a:cubicBezTo>
                  <a:lnTo>
                    <a:pt x="7433462" y="67666"/>
                  </a:lnTo>
                  <a:cubicBezTo>
                    <a:pt x="7433665" y="77623"/>
                    <a:pt x="7433868" y="87478"/>
                    <a:pt x="7434072" y="97231"/>
                  </a:cubicBezTo>
                  <a:cubicBezTo>
                    <a:pt x="7434274" y="101499"/>
                    <a:pt x="7432548" y="104140"/>
                    <a:pt x="7428890" y="105156"/>
                  </a:cubicBezTo>
                  <a:cubicBezTo>
                    <a:pt x="7422590" y="106172"/>
                    <a:pt x="7410704" y="107087"/>
                    <a:pt x="7393228" y="107899"/>
                  </a:cubicBezTo>
                  <a:lnTo>
                    <a:pt x="7393228" y="101194"/>
                  </a:lnTo>
                  <a:lnTo>
                    <a:pt x="7364576" y="101194"/>
                  </a:lnTo>
                  <a:lnTo>
                    <a:pt x="7364576" y="103937"/>
                  </a:lnTo>
                  <a:cubicBezTo>
                    <a:pt x="7364576" y="109423"/>
                    <a:pt x="7360716" y="112776"/>
                    <a:pt x="7352995" y="113995"/>
                  </a:cubicBezTo>
                  <a:cubicBezTo>
                    <a:pt x="7350556" y="114402"/>
                    <a:pt x="7342224" y="115113"/>
                    <a:pt x="7328001" y="116129"/>
                  </a:cubicBezTo>
                  <a:lnTo>
                    <a:pt x="7328001" y="54255"/>
                  </a:lnTo>
                  <a:cubicBezTo>
                    <a:pt x="7327798" y="41656"/>
                    <a:pt x="7327594" y="29058"/>
                    <a:pt x="7327391" y="16459"/>
                  </a:cubicBezTo>
                  <a:lnTo>
                    <a:pt x="7367320" y="25603"/>
                  </a:lnTo>
                  <a:lnTo>
                    <a:pt x="7387742" y="25603"/>
                  </a:lnTo>
                  <a:close/>
                  <a:moveTo>
                    <a:pt x="4661001" y="5182"/>
                  </a:moveTo>
                  <a:lnTo>
                    <a:pt x="4725314" y="11278"/>
                  </a:lnTo>
                  <a:cubicBezTo>
                    <a:pt x="4729784" y="11887"/>
                    <a:pt x="4732020" y="13615"/>
                    <a:pt x="4732020" y="16459"/>
                  </a:cubicBezTo>
                  <a:cubicBezTo>
                    <a:pt x="4731816" y="21336"/>
                    <a:pt x="4726432" y="24892"/>
                    <a:pt x="4715865" y="27127"/>
                  </a:cubicBezTo>
                  <a:cubicBezTo>
                    <a:pt x="4707737" y="38100"/>
                    <a:pt x="4696053" y="48362"/>
                    <a:pt x="4680813" y="57912"/>
                  </a:cubicBezTo>
                  <a:lnTo>
                    <a:pt x="4780178" y="57912"/>
                  </a:lnTo>
                  <a:lnTo>
                    <a:pt x="4795113" y="32309"/>
                  </a:lnTo>
                  <a:lnTo>
                    <a:pt x="4842357" y="53035"/>
                  </a:lnTo>
                  <a:cubicBezTo>
                    <a:pt x="4844389" y="53645"/>
                    <a:pt x="4845405" y="54966"/>
                    <a:pt x="4845405" y="56998"/>
                  </a:cubicBezTo>
                  <a:cubicBezTo>
                    <a:pt x="4845405" y="61875"/>
                    <a:pt x="4841239" y="67158"/>
                    <a:pt x="4832908" y="72847"/>
                  </a:cubicBezTo>
                  <a:lnTo>
                    <a:pt x="4832908" y="138684"/>
                  </a:lnTo>
                  <a:cubicBezTo>
                    <a:pt x="4832908" y="172415"/>
                    <a:pt x="4833416" y="205943"/>
                    <a:pt x="4834433" y="239268"/>
                  </a:cubicBezTo>
                  <a:cubicBezTo>
                    <a:pt x="4834635" y="250647"/>
                    <a:pt x="4830470" y="259182"/>
                    <a:pt x="4821936" y="264871"/>
                  </a:cubicBezTo>
                  <a:cubicBezTo>
                    <a:pt x="4812588" y="271171"/>
                    <a:pt x="4795824" y="275641"/>
                    <a:pt x="4771643" y="278283"/>
                  </a:cubicBezTo>
                  <a:cubicBezTo>
                    <a:pt x="4769814" y="265887"/>
                    <a:pt x="4765954" y="256845"/>
                    <a:pt x="4760061" y="251155"/>
                  </a:cubicBezTo>
                  <a:cubicBezTo>
                    <a:pt x="4754168" y="245466"/>
                    <a:pt x="4742891" y="240081"/>
                    <a:pt x="4726228" y="235001"/>
                  </a:cubicBezTo>
                  <a:lnTo>
                    <a:pt x="4727143" y="230124"/>
                  </a:lnTo>
                  <a:lnTo>
                    <a:pt x="4767681" y="231343"/>
                  </a:lnTo>
                  <a:cubicBezTo>
                    <a:pt x="4774996" y="231547"/>
                    <a:pt x="4779975" y="230429"/>
                    <a:pt x="4782617" y="227991"/>
                  </a:cubicBezTo>
                  <a:cubicBezTo>
                    <a:pt x="4785258" y="225552"/>
                    <a:pt x="4786578" y="221082"/>
                    <a:pt x="4786578" y="214579"/>
                  </a:cubicBezTo>
                  <a:lnTo>
                    <a:pt x="4786578" y="65227"/>
                  </a:lnTo>
                  <a:lnTo>
                    <a:pt x="4636617" y="65227"/>
                  </a:lnTo>
                  <a:lnTo>
                    <a:pt x="4636617" y="264871"/>
                  </a:lnTo>
                  <a:cubicBezTo>
                    <a:pt x="4636617" y="270358"/>
                    <a:pt x="4633976" y="273711"/>
                    <a:pt x="4628692" y="274930"/>
                  </a:cubicBezTo>
                  <a:cubicBezTo>
                    <a:pt x="4621174" y="276149"/>
                    <a:pt x="4607966" y="277368"/>
                    <a:pt x="4589068" y="278587"/>
                  </a:cubicBezTo>
                  <a:cubicBezTo>
                    <a:pt x="4590288" y="247904"/>
                    <a:pt x="4590897" y="210820"/>
                    <a:pt x="4590897" y="167335"/>
                  </a:cubicBezTo>
                  <a:lnTo>
                    <a:pt x="4590897" y="118872"/>
                  </a:lnTo>
                  <a:cubicBezTo>
                    <a:pt x="4590897" y="80467"/>
                    <a:pt x="4590491" y="55779"/>
                    <a:pt x="4589678" y="44806"/>
                  </a:cubicBezTo>
                  <a:lnTo>
                    <a:pt x="4646066" y="57912"/>
                  </a:lnTo>
                  <a:lnTo>
                    <a:pt x="4658868" y="57912"/>
                  </a:lnTo>
                  <a:cubicBezTo>
                    <a:pt x="4661509" y="38405"/>
                    <a:pt x="4662220" y="20828"/>
                    <a:pt x="4661001" y="5182"/>
                  </a:cubicBezTo>
                  <a:close/>
                  <a:moveTo>
                    <a:pt x="1996744" y="5182"/>
                  </a:moveTo>
                  <a:lnTo>
                    <a:pt x="2045512" y="24079"/>
                  </a:lnTo>
                  <a:cubicBezTo>
                    <a:pt x="2050795" y="25908"/>
                    <a:pt x="2053437" y="28245"/>
                    <a:pt x="2053437" y="31090"/>
                  </a:cubicBezTo>
                  <a:cubicBezTo>
                    <a:pt x="2053437" y="36170"/>
                    <a:pt x="2048763" y="41859"/>
                    <a:pt x="2039416" y="48159"/>
                  </a:cubicBezTo>
                  <a:lnTo>
                    <a:pt x="2039416" y="218847"/>
                  </a:lnTo>
                  <a:cubicBezTo>
                    <a:pt x="2039416" y="221488"/>
                    <a:pt x="2040432" y="222809"/>
                    <a:pt x="2042464" y="222809"/>
                  </a:cubicBezTo>
                  <a:lnTo>
                    <a:pt x="2053437" y="222809"/>
                  </a:lnTo>
                  <a:cubicBezTo>
                    <a:pt x="2058517" y="222809"/>
                    <a:pt x="2062378" y="221387"/>
                    <a:pt x="2065019" y="218542"/>
                  </a:cubicBezTo>
                  <a:cubicBezTo>
                    <a:pt x="2068068" y="215291"/>
                    <a:pt x="2070709" y="209499"/>
                    <a:pt x="2072944" y="201168"/>
                  </a:cubicBezTo>
                  <a:lnTo>
                    <a:pt x="2089708" y="142951"/>
                  </a:lnTo>
                  <a:lnTo>
                    <a:pt x="2095499" y="143561"/>
                  </a:lnTo>
                  <a:lnTo>
                    <a:pt x="2097024" y="203607"/>
                  </a:lnTo>
                  <a:cubicBezTo>
                    <a:pt x="2097024" y="210515"/>
                    <a:pt x="2100580" y="215494"/>
                    <a:pt x="2107692" y="218542"/>
                  </a:cubicBezTo>
                  <a:cubicBezTo>
                    <a:pt x="2113381" y="222199"/>
                    <a:pt x="2116226" y="227686"/>
                    <a:pt x="2116226" y="235001"/>
                  </a:cubicBezTo>
                  <a:cubicBezTo>
                    <a:pt x="2116023" y="245567"/>
                    <a:pt x="2111451" y="254508"/>
                    <a:pt x="2102510" y="261823"/>
                  </a:cubicBezTo>
                  <a:cubicBezTo>
                    <a:pt x="2093366" y="268935"/>
                    <a:pt x="2081174" y="272593"/>
                    <a:pt x="2065934" y="272796"/>
                  </a:cubicBezTo>
                  <a:lnTo>
                    <a:pt x="2022652" y="272796"/>
                  </a:lnTo>
                  <a:cubicBezTo>
                    <a:pt x="2001113" y="272796"/>
                    <a:pt x="1990344" y="259893"/>
                    <a:pt x="1990344" y="234087"/>
                  </a:cubicBezTo>
                  <a:lnTo>
                    <a:pt x="1990344" y="39015"/>
                  </a:lnTo>
                  <a:lnTo>
                    <a:pt x="1933346" y="39015"/>
                  </a:lnTo>
                  <a:lnTo>
                    <a:pt x="1933346" y="100889"/>
                  </a:lnTo>
                  <a:cubicBezTo>
                    <a:pt x="1933549" y="149251"/>
                    <a:pt x="1925015" y="187452"/>
                    <a:pt x="1907743" y="215494"/>
                  </a:cubicBezTo>
                  <a:cubicBezTo>
                    <a:pt x="1890471" y="243332"/>
                    <a:pt x="1863547" y="265583"/>
                    <a:pt x="1826971" y="282245"/>
                  </a:cubicBezTo>
                  <a:lnTo>
                    <a:pt x="1823618" y="278283"/>
                  </a:lnTo>
                  <a:cubicBezTo>
                    <a:pt x="1846376" y="251257"/>
                    <a:pt x="1861921" y="225552"/>
                    <a:pt x="1870252" y="201168"/>
                  </a:cubicBezTo>
                  <a:cubicBezTo>
                    <a:pt x="1878787" y="176378"/>
                    <a:pt x="1883054" y="143764"/>
                    <a:pt x="1883054" y="103327"/>
                  </a:cubicBezTo>
                  <a:lnTo>
                    <a:pt x="1883054" y="83820"/>
                  </a:lnTo>
                  <a:cubicBezTo>
                    <a:pt x="1883054" y="69799"/>
                    <a:pt x="1882445" y="47549"/>
                    <a:pt x="1881225" y="17069"/>
                  </a:cubicBezTo>
                  <a:lnTo>
                    <a:pt x="1936394" y="32004"/>
                  </a:lnTo>
                  <a:lnTo>
                    <a:pt x="1982419" y="32004"/>
                  </a:lnTo>
                  <a:close/>
                  <a:moveTo>
                    <a:pt x="1026261" y="4877"/>
                  </a:moveTo>
                  <a:lnTo>
                    <a:pt x="1087831" y="8839"/>
                  </a:lnTo>
                  <a:cubicBezTo>
                    <a:pt x="1092301" y="9043"/>
                    <a:pt x="1094536" y="10668"/>
                    <a:pt x="1094536" y="13716"/>
                  </a:cubicBezTo>
                  <a:cubicBezTo>
                    <a:pt x="1094536" y="18999"/>
                    <a:pt x="1089152" y="23571"/>
                    <a:pt x="1078382" y="27432"/>
                  </a:cubicBezTo>
                  <a:lnTo>
                    <a:pt x="1078382" y="74067"/>
                  </a:lnTo>
                  <a:lnTo>
                    <a:pt x="1126540" y="74067"/>
                  </a:lnTo>
                  <a:lnTo>
                    <a:pt x="1141476" y="46330"/>
                  </a:lnTo>
                  <a:lnTo>
                    <a:pt x="1189024" y="67666"/>
                  </a:lnTo>
                  <a:cubicBezTo>
                    <a:pt x="1193495" y="69698"/>
                    <a:pt x="1195730" y="72136"/>
                    <a:pt x="1195730" y="74981"/>
                  </a:cubicBezTo>
                  <a:cubicBezTo>
                    <a:pt x="1195730" y="79451"/>
                    <a:pt x="1191057" y="85039"/>
                    <a:pt x="1181709" y="91745"/>
                  </a:cubicBezTo>
                  <a:lnTo>
                    <a:pt x="1181709" y="117653"/>
                  </a:lnTo>
                  <a:cubicBezTo>
                    <a:pt x="1181709" y="141224"/>
                    <a:pt x="1182319" y="164084"/>
                    <a:pt x="1183538" y="186233"/>
                  </a:cubicBezTo>
                  <a:cubicBezTo>
                    <a:pt x="1183945" y="189078"/>
                    <a:pt x="1182217" y="191008"/>
                    <a:pt x="1178357" y="192024"/>
                  </a:cubicBezTo>
                  <a:cubicBezTo>
                    <a:pt x="1162507" y="195682"/>
                    <a:pt x="1147064" y="197511"/>
                    <a:pt x="1132027" y="197511"/>
                  </a:cubicBezTo>
                  <a:lnTo>
                    <a:pt x="1132027" y="173736"/>
                  </a:lnTo>
                  <a:lnTo>
                    <a:pt x="1078382" y="173736"/>
                  </a:lnTo>
                  <a:lnTo>
                    <a:pt x="1078382" y="191110"/>
                  </a:lnTo>
                  <a:cubicBezTo>
                    <a:pt x="1078382" y="211633"/>
                    <a:pt x="1078992" y="238049"/>
                    <a:pt x="1080211" y="270358"/>
                  </a:cubicBezTo>
                  <a:cubicBezTo>
                    <a:pt x="1080414" y="274625"/>
                    <a:pt x="1078179" y="277165"/>
                    <a:pt x="1073505" y="277978"/>
                  </a:cubicBezTo>
                  <a:cubicBezTo>
                    <a:pt x="1058062" y="279807"/>
                    <a:pt x="1042213" y="280721"/>
                    <a:pt x="1025956" y="280721"/>
                  </a:cubicBezTo>
                  <a:cubicBezTo>
                    <a:pt x="1027379" y="252070"/>
                    <a:pt x="1028090" y="222199"/>
                    <a:pt x="1028090" y="191110"/>
                  </a:cubicBezTo>
                  <a:lnTo>
                    <a:pt x="1028090" y="173736"/>
                  </a:lnTo>
                  <a:lnTo>
                    <a:pt x="975664" y="173736"/>
                  </a:lnTo>
                  <a:lnTo>
                    <a:pt x="975664" y="185928"/>
                  </a:lnTo>
                  <a:cubicBezTo>
                    <a:pt x="975664" y="187757"/>
                    <a:pt x="975258" y="189078"/>
                    <a:pt x="974445" y="189891"/>
                  </a:cubicBezTo>
                  <a:cubicBezTo>
                    <a:pt x="973632" y="190703"/>
                    <a:pt x="972413" y="191415"/>
                    <a:pt x="970788" y="192024"/>
                  </a:cubicBezTo>
                  <a:cubicBezTo>
                    <a:pt x="954125" y="195275"/>
                    <a:pt x="938885" y="197104"/>
                    <a:pt x="925068" y="197511"/>
                  </a:cubicBezTo>
                  <a:cubicBezTo>
                    <a:pt x="926287" y="176378"/>
                    <a:pt x="926896" y="154839"/>
                    <a:pt x="926896" y="132893"/>
                  </a:cubicBezTo>
                  <a:lnTo>
                    <a:pt x="926896" y="112471"/>
                  </a:lnTo>
                  <a:cubicBezTo>
                    <a:pt x="926896" y="90119"/>
                    <a:pt x="926490" y="71933"/>
                    <a:pt x="925677" y="57912"/>
                  </a:cubicBezTo>
                  <a:lnTo>
                    <a:pt x="987247" y="74067"/>
                  </a:lnTo>
                  <a:lnTo>
                    <a:pt x="1028090" y="74067"/>
                  </a:lnTo>
                  <a:lnTo>
                    <a:pt x="1028090" y="67666"/>
                  </a:lnTo>
                  <a:cubicBezTo>
                    <a:pt x="1028090" y="55067"/>
                    <a:pt x="1027481" y="34138"/>
                    <a:pt x="1026261" y="4877"/>
                  </a:cubicBezTo>
                  <a:close/>
                  <a:moveTo>
                    <a:pt x="108813" y="4877"/>
                  </a:moveTo>
                  <a:cubicBezTo>
                    <a:pt x="132181" y="5283"/>
                    <a:pt x="148437" y="7011"/>
                    <a:pt x="157581" y="10059"/>
                  </a:cubicBezTo>
                  <a:cubicBezTo>
                    <a:pt x="166929" y="13310"/>
                    <a:pt x="171602" y="18695"/>
                    <a:pt x="171602" y="26213"/>
                  </a:cubicBezTo>
                  <a:cubicBezTo>
                    <a:pt x="171196" y="35763"/>
                    <a:pt x="165608" y="43383"/>
                    <a:pt x="154838" y="49073"/>
                  </a:cubicBezTo>
                  <a:lnTo>
                    <a:pt x="214579" y="49073"/>
                  </a:lnTo>
                  <a:lnTo>
                    <a:pt x="234086" y="23470"/>
                  </a:lnTo>
                  <a:lnTo>
                    <a:pt x="280720" y="54559"/>
                  </a:lnTo>
                  <a:cubicBezTo>
                    <a:pt x="284378" y="56795"/>
                    <a:pt x="286207" y="59233"/>
                    <a:pt x="286207" y="61875"/>
                  </a:cubicBezTo>
                  <a:cubicBezTo>
                    <a:pt x="286207" y="64313"/>
                    <a:pt x="284784" y="66345"/>
                    <a:pt x="281940" y="67971"/>
                  </a:cubicBezTo>
                  <a:cubicBezTo>
                    <a:pt x="278485" y="70003"/>
                    <a:pt x="273507" y="71019"/>
                    <a:pt x="267004" y="71019"/>
                  </a:cubicBezTo>
                  <a:cubicBezTo>
                    <a:pt x="254203" y="77927"/>
                    <a:pt x="237337" y="85751"/>
                    <a:pt x="216407" y="94488"/>
                  </a:cubicBezTo>
                  <a:lnTo>
                    <a:pt x="211226" y="90221"/>
                  </a:lnTo>
                  <a:lnTo>
                    <a:pt x="219456" y="56388"/>
                  </a:lnTo>
                  <a:lnTo>
                    <a:pt x="52730" y="56388"/>
                  </a:lnTo>
                  <a:cubicBezTo>
                    <a:pt x="53543" y="61265"/>
                    <a:pt x="53949" y="65126"/>
                    <a:pt x="53949" y="67971"/>
                  </a:cubicBezTo>
                  <a:cubicBezTo>
                    <a:pt x="53949" y="77927"/>
                    <a:pt x="50698" y="86462"/>
                    <a:pt x="44196" y="93574"/>
                  </a:cubicBezTo>
                  <a:cubicBezTo>
                    <a:pt x="37693" y="100686"/>
                    <a:pt x="30175" y="104242"/>
                    <a:pt x="21640" y="104242"/>
                  </a:cubicBezTo>
                  <a:cubicBezTo>
                    <a:pt x="15138" y="104242"/>
                    <a:pt x="9855" y="101702"/>
                    <a:pt x="5791" y="96622"/>
                  </a:cubicBezTo>
                  <a:cubicBezTo>
                    <a:pt x="1930" y="91745"/>
                    <a:pt x="0" y="85751"/>
                    <a:pt x="0" y="78639"/>
                  </a:cubicBezTo>
                  <a:cubicBezTo>
                    <a:pt x="0" y="73559"/>
                    <a:pt x="914" y="69393"/>
                    <a:pt x="2743" y="66142"/>
                  </a:cubicBezTo>
                  <a:cubicBezTo>
                    <a:pt x="4572" y="62891"/>
                    <a:pt x="7823" y="59639"/>
                    <a:pt x="12496" y="56388"/>
                  </a:cubicBezTo>
                  <a:cubicBezTo>
                    <a:pt x="18186" y="52527"/>
                    <a:pt x="22453" y="48667"/>
                    <a:pt x="25298" y="44806"/>
                  </a:cubicBezTo>
                  <a:cubicBezTo>
                    <a:pt x="28549" y="40335"/>
                    <a:pt x="30988" y="34747"/>
                    <a:pt x="32613" y="28042"/>
                  </a:cubicBezTo>
                  <a:lnTo>
                    <a:pt x="35966" y="28042"/>
                  </a:lnTo>
                  <a:cubicBezTo>
                    <a:pt x="43078" y="36170"/>
                    <a:pt x="47853" y="43180"/>
                    <a:pt x="50292" y="49073"/>
                  </a:cubicBezTo>
                  <a:lnTo>
                    <a:pt x="125577" y="49073"/>
                  </a:lnTo>
                  <a:cubicBezTo>
                    <a:pt x="122123" y="46635"/>
                    <a:pt x="119888" y="42672"/>
                    <a:pt x="118872" y="37186"/>
                  </a:cubicBezTo>
                  <a:cubicBezTo>
                    <a:pt x="117043" y="23368"/>
                    <a:pt x="113487" y="13107"/>
                    <a:pt x="108204" y="6401"/>
                  </a:cubicBezTo>
                  <a:close/>
                  <a:moveTo>
                    <a:pt x="7546542" y="4572"/>
                  </a:moveTo>
                  <a:lnTo>
                    <a:pt x="7585862" y="35357"/>
                  </a:lnTo>
                  <a:cubicBezTo>
                    <a:pt x="7588706" y="37795"/>
                    <a:pt x="7590129" y="40132"/>
                    <a:pt x="7590129" y="42367"/>
                  </a:cubicBezTo>
                  <a:cubicBezTo>
                    <a:pt x="7590129" y="45619"/>
                    <a:pt x="7587588" y="47244"/>
                    <a:pt x="7582508" y="47244"/>
                  </a:cubicBezTo>
                  <a:cubicBezTo>
                    <a:pt x="7579258" y="47244"/>
                    <a:pt x="7574686" y="46635"/>
                    <a:pt x="7568792" y="45415"/>
                  </a:cubicBezTo>
                  <a:cubicBezTo>
                    <a:pt x="7555585" y="47041"/>
                    <a:pt x="7540040" y="48362"/>
                    <a:pt x="7522158" y="49378"/>
                  </a:cubicBezTo>
                  <a:cubicBezTo>
                    <a:pt x="7521752" y="78639"/>
                    <a:pt x="7520432" y="103429"/>
                    <a:pt x="7518196" y="123749"/>
                  </a:cubicBezTo>
                  <a:lnTo>
                    <a:pt x="7546238" y="123749"/>
                  </a:lnTo>
                  <a:lnTo>
                    <a:pt x="7566050" y="96012"/>
                  </a:lnTo>
                  <a:lnTo>
                    <a:pt x="7602321" y="122530"/>
                  </a:lnTo>
                  <a:cubicBezTo>
                    <a:pt x="7605369" y="124562"/>
                    <a:pt x="7606284" y="126492"/>
                    <a:pt x="7605064" y="128321"/>
                  </a:cubicBezTo>
                  <a:cubicBezTo>
                    <a:pt x="7603845" y="130150"/>
                    <a:pt x="7601000" y="131064"/>
                    <a:pt x="7596530" y="131064"/>
                  </a:cubicBezTo>
                  <a:lnTo>
                    <a:pt x="7524292" y="131064"/>
                  </a:lnTo>
                  <a:cubicBezTo>
                    <a:pt x="7533233" y="153213"/>
                    <a:pt x="7542783" y="170383"/>
                    <a:pt x="7552943" y="182575"/>
                  </a:cubicBezTo>
                  <a:cubicBezTo>
                    <a:pt x="7565338" y="197612"/>
                    <a:pt x="7582610" y="210719"/>
                    <a:pt x="7604759" y="221895"/>
                  </a:cubicBezTo>
                  <a:lnTo>
                    <a:pt x="7602930" y="224943"/>
                  </a:lnTo>
                  <a:cubicBezTo>
                    <a:pt x="7594396" y="227178"/>
                    <a:pt x="7586166" y="232766"/>
                    <a:pt x="7578242" y="241707"/>
                  </a:cubicBezTo>
                  <a:cubicBezTo>
                    <a:pt x="7569910" y="251054"/>
                    <a:pt x="7561071" y="264871"/>
                    <a:pt x="7551724" y="283159"/>
                  </a:cubicBezTo>
                  <a:cubicBezTo>
                    <a:pt x="7539126" y="262839"/>
                    <a:pt x="7530286" y="240691"/>
                    <a:pt x="7525206" y="216713"/>
                  </a:cubicBezTo>
                  <a:cubicBezTo>
                    <a:pt x="7520939" y="195987"/>
                    <a:pt x="7518298" y="167437"/>
                    <a:pt x="7517282" y="131064"/>
                  </a:cubicBezTo>
                  <a:cubicBezTo>
                    <a:pt x="7511998" y="171095"/>
                    <a:pt x="7499604" y="202286"/>
                    <a:pt x="7480096" y="224638"/>
                  </a:cubicBezTo>
                  <a:cubicBezTo>
                    <a:pt x="7460589" y="246787"/>
                    <a:pt x="7431226" y="265887"/>
                    <a:pt x="7392008" y="281940"/>
                  </a:cubicBezTo>
                  <a:lnTo>
                    <a:pt x="7388961" y="277978"/>
                  </a:lnTo>
                  <a:cubicBezTo>
                    <a:pt x="7415580" y="255423"/>
                    <a:pt x="7434884" y="233985"/>
                    <a:pt x="7446873" y="213665"/>
                  </a:cubicBezTo>
                  <a:cubicBezTo>
                    <a:pt x="7459878" y="191719"/>
                    <a:pt x="7468514" y="164186"/>
                    <a:pt x="7472781" y="131064"/>
                  </a:cubicBezTo>
                  <a:lnTo>
                    <a:pt x="7429195" y="131064"/>
                  </a:lnTo>
                  <a:lnTo>
                    <a:pt x="7429195" y="123749"/>
                  </a:lnTo>
                  <a:lnTo>
                    <a:pt x="7473696" y="123749"/>
                  </a:lnTo>
                  <a:cubicBezTo>
                    <a:pt x="7475931" y="102007"/>
                    <a:pt x="7477048" y="77927"/>
                    <a:pt x="7477048" y="51511"/>
                  </a:cubicBezTo>
                  <a:cubicBezTo>
                    <a:pt x="7463840" y="51918"/>
                    <a:pt x="7450937" y="51918"/>
                    <a:pt x="7438338" y="51511"/>
                  </a:cubicBezTo>
                  <a:lnTo>
                    <a:pt x="7437424" y="46025"/>
                  </a:lnTo>
                  <a:cubicBezTo>
                    <a:pt x="7497165" y="31598"/>
                    <a:pt x="7533538" y="17780"/>
                    <a:pt x="7546542" y="4572"/>
                  </a:cubicBezTo>
                  <a:close/>
                  <a:moveTo>
                    <a:pt x="5694273" y="4572"/>
                  </a:moveTo>
                  <a:lnTo>
                    <a:pt x="5743346" y="24689"/>
                  </a:lnTo>
                  <a:cubicBezTo>
                    <a:pt x="5745784" y="25299"/>
                    <a:pt x="5747004" y="26721"/>
                    <a:pt x="5747004" y="28956"/>
                  </a:cubicBezTo>
                  <a:cubicBezTo>
                    <a:pt x="5747004" y="33223"/>
                    <a:pt x="5742533" y="38507"/>
                    <a:pt x="5733592" y="44806"/>
                  </a:cubicBezTo>
                  <a:lnTo>
                    <a:pt x="5733592" y="53035"/>
                  </a:lnTo>
                  <a:cubicBezTo>
                    <a:pt x="5733592" y="73152"/>
                    <a:pt x="5733999" y="89815"/>
                    <a:pt x="5734812" y="103023"/>
                  </a:cubicBezTo>
                  <a:cubicBezTo>
                    <a:pt x="5734812" y="106071"/>
                    <a:pt x="5734100" y="108103"/>
                    <a:pt x="5732678" y="109119"/>
                  </a:cubicBezTo>
                  <a:cubicBezTo>
                    <a:pt x="5720283" y="111354"/>
                    <a:pt x="5704230" y="113081"/>
                    <a:pt x="5684520" y="114300"/>
                  </a:cubicBezTo>
                  <a:lnTo>
                    <a:pt x="5684520" y="95707"/>
                  </a:lnTo>
                  <a:lnTo>
                    <a:pt x="5656783" y="95707"/>
                  </a:lnTo>
                  <a:cubicBezTo>
                    <a:pt x="5658002" y="115621"/>
                    <a:pt x="5660745" y="132995"/>
                    <a:pt x="5665013" y="147828"/>
                  </a:cubicBezTo>
                  <a:lnTo>
                    <a:pt x="5699150" y="147828"/>
                  </a:lnTo>
                  <a:lnTo>
                    <a:pt x="5720486" y="117958"/>
                  </a:lnTo>
                  <a:lnTo>
                    <a:pt x="5760720" y="146609"/>
                  </a:lnTo>
                  <a:cubicBezTo>
                    <a:pt x="5763768" y="148641"/>
                    <a:pt x="5764682" y="150571"/>
                    <a:pt x="5763463" y="152400"/>
                  </a:cubicBezTo>
                  <a:cubicBezTo>
                    <a:pt x="5762243" y="154229"/>
                    <a:pt x="5759298" y="155143"/>
                    <a:pt x="5754623" y="155143"/>
                  </a:cubicBezTo>
                  <a:lnTo>
                    <a:pt x="5667451" y="155143"/>
                  </a:lnTo>
                  <a:cubicBezTo>
                    <a:pt x="5677204" y="185827"/>
                    <a:pt x="5694375" y="208077"/>
                    <a:pt x="5718962" y="221895"/>
                  </a:cubicBezTo>
                  <a:cubicBezTo>
                    <a:pt x="5724651" y="225755"/>
                    <a:pt x="5729122" y="223520"/>
                    <a:pt x="5732373" y="215189"/>
                  </a:cubicBezTo>
                  <a:lnTo>
                    <a:pt x="5750052" y="173127"/>
                  </a:lnTo>
                  <a:lnTo>
                    <a:pt x="5755538" y="174651"/>
                  </a:lnTo>
                  <a:lnTo>
                    <a:pt x="5756757" y="215494"/>
                  </a:lnTo>
                  <a:cubicBezTo>
                    <a:pt x="5756960" y="225044"/>
                    <a:pt x="5759094" y="232258"/>
                    <a:pt x="5763158" y="237135"/>
                  </a:cubicBezTo>
                  <a:cubicBezTo>
                    <a:pt x="5768848" y="243231"/>
                    <a:pt x="5771590" y="249225"/>
                    <a:pt x="5771388" y="255118"/>
                  </a:cubicBezTo>
                  <a:cubicBezTo>
                    <a:pt x="5771388" y="271780"/>
                    <a:pt x="5760008" y="280111"/>
                    <a:pt x="5737250" y="280111"/>
                  </a:cubicBezTo>
                  <a:cubicBezTo>
                    <a:pt x="5711240" y="280111"/>
                    <a:pt x="5686958" y="270155"/>
                    <a:pt x="5664403" y="250241"/>
                  </a:cubicBezTo>
                  <a:cubicBezTo>
                    <a:pt x="5653227" y="240487"/>
                    <a:pt x="5643372" y="228092"/>
                    <a:pt x="5634837" y="213055"/>
                  </a:cubicBezTo>
                  <a:cubicBezTo>
                    <a:pt x="5602325" y="232563"/>
                    <a:pt x="5565546" y="251663"/>
                    <a:pt x="5524500" y="270358"/>
                  </a:cubicBezTo>
                  <a:cubicBezTo>
                    <a:pt x="5523687" y="277876"/>
                    <a:pt x="5521959" y="281940"/>
                    <a:pt x="5519318" y="282550"/>
                  </a:cubicBezTo>
                  <a:cubicBezTo>
                    <a:pt x="5517286" y="282550"/>
                    <a:pt x="5515762" y="282143"/>
                    <a:pt x="5514746" y="281331"/>
                  </a:cubicBezTo>
                  <a:cubicBezTo>
                    <a:pt x="5513730" y="280518"/>
                    <a:pt x="5512613" y="278587"/>
                    <a:pt x="5511393" y="275539"/>
                  </a:cubicBezTo>
                  <a:lnTo>
                    <a:pt x="5492800" y="228295"/>
                  </a:lnTo>
                  <a:cubicBezTo>
                    <a:pt x="5499100" y="225857"/>
                    <a:pt x="5503367" y="223012"/>
                    <a:pt x="5505602" y="219761"/>
                  </a:cubicBezTo>
                  <a:cubicBezTo>
                    <a:pt x="5508040" y="216103"/>
                    <a:pt x="5509259" y="210414"/>
                    <a:pt x="5509259" y="202692"/>
                  </a:cubicBezTo>
                  <a:lnTo>
                    <a:pt x="5509259" y="89002"/>
                  </a:lnTo>
                  <a:cubicBezTo>
                    <a:pt x="5509259" y="76607"/>
                    <a:pt x="5508853" y="52426"/>
                    <a:pt x="5508040" y="16459"/>
                  </a:cubicBezTo>
                  <a:lnTo>
                    <a:pt x="5564123" y="29871"/>
                  </a:lnTo>
                  <a:lnTo>
                    <a:pt x="5679643" y="29871"/>
                  </a:lnTo>
                  <a:close/>
                  <a:moveTo>
                    <a:pt x="5389473" y="4572"/>
                  </a:moveTo>
                  <a:lnTo>
                    <a:pt x="5438546" y="24689"/>
                  </a:lnTo>
                  <a:cubicBezTo>
                    <a:pt x="5440984" y="25299"/>
                    <a:pt x="5442204" y="26721"/>
                    <a:pt x="5442204" y="28956"/>
                  </a:cubicBezTo>
                  <a:cubicBezTo>
                    <a:pt x="5442204" y="33223"/>
                    <a:pt x="5437733" y="38507"/>
                    <a:pt x="5428792" y="44806"/>
                  </a:cubicBezTo>
                  <a:lnTo>
                    <a:pt x="5428792" y="53035"/>
                  </a:lnTo>
                  <a:cubicBezTo>
                    <a:pt x="5428792" y="73152"/>
                    <a:pt x="5429199" y="89815"/>
                    <a:pt x="5430012" y="103023"/>
                  </a:cubicBezTo>
                  <a:cubicBezTo>
                    <a:pt x="5430012" y="106071"/>
                    <a:pt x="5429300" y="108103"/>
                    <a:pt x="5427878" y="109119"/>
                  </a:cubicBezTo>
                  <a:cubicBezTo>
                    <a:pt x="5415483" y="111354"/>
                    <a:pt x="5399430" y="113081"/>
                    <a:pt x="5379720" y="114300"/>
                  </a:cubicBezTo>
                  <a:lnTo>
                    <a:pt x="5379720" y="95707"/>
                  </a:lnTo>
                  <a:lnTo>
                    <a:pt x="5351983" y="95707"/>
                  </a:lnTo>
                  <a:cubicBezTo>
                    <a:pt x="5353202" y="115621"/>
                    <a:pt x="5355945" y="132995"/>
                    <a:pt x="5360213" y="147828"/>
                  </a:cubicBezTo>
                  <a:lnTo>
                    <a:pt x="5394350" y="147828"/>
                  </a:lnTo>
                  <a:lnTo>
                    <a:pt x="5415686" y="117958"/>
                  </a:lnTo>
                  <a:lnTo>
                    <a:pt x="5455920" y="146609"/>
                  </a:lnTo>
                  <a:cubicBezTo>
                    <a:pt x="5458968" y="148641"/>
                    <a:pt x="5459882" y="150571"/>
                    <a:pt x="5458663" y="152400"/>
                  </a:cubicBezTo>
                  <a:cubicBezTo>
                    <a:pt x="5457443" y="154229"/>
                    <a:pt x="5454498" y="155143"/>
                    <a:pt x="5449823" y="155143"/>
                  </a:cubicBezTo>
                  <a:lnTo>
                    <a:pt x="5362651" y="155143"/>
                  </a:lnTo>
                  <a:cubicBezTo>
                    <a:pt x="5372404" y="185827"/>
                    <a:pt x="5389575" y="208077"/>
                    <a:pt x="5414162" y="221895"/>
                  </a:cubicBezTo>
                  <a:cubicBezTo>
                    <a:pt x="5419851" y="225755"/>
                    <a:pt x="5424322" y="223520"/>
                    <a:pt x="5427573" y="215189"/>
                  </a:cubicBezTo>
                  <a:lnTo>
                    <a:pt x="5445252" y="173127"/>
                  </a:lnTo>
                  <a:lnTo>
                    <a:pt x="5450738" y="174651"/>
                  </a:lnTo>
                  <a:lnTo>
                    <a:pt x="5451957" y="215494"/>
                  </a:lnTo>
                  <a:cubicBezTo>
                    <a:pt x="5452160" y="225044"/>
                    <a:pt x="5454294" y="232258"/>
                    <a:pt x="5458358" y="237135"/>
                  </a:cubicBezTo>
                  <a:cubicBezTo>
                    <a:pt x="5464048" y="243231"/>
                    <a:pt x="5466790" y="249225"/>
                    <a:pt x="5466588" y="255118"/>
                  </a:cubicBezTo>
                  <a:cubicBezTo>
                    <a:pt x="5466588" y="271780"/>
                    <a:pt x="5455208" y="280111"/>
                    <a:pt x="5432450" y="280111"/>
                  </a:cubicBezTo>
                  <a:cubicBezTo>
                    <a:pt x="5406440" y="280111"/>
                    <a:pt x="5382158" y="270155"/>
                    <a:pt x="5359603" y="250241"/>
                  </a:cubicBezTo>
                  <a:cubicBezTo>
                    <a:pt x="5348427" y="240487"/>
                    <a:pt x="5338572" y="228092"/>
                    <a:pt x="5330037" y="213055"/>
                  </a:cubicBezTo>
                  <a:cubicBezTo>
                    <a:pt x="5297525" y="232563"/>
                    <a:pt x="5260746" y="251663"/>
                    <a:pt x="5219700" y="270358"/>
                  </a:cubicBezTo>
                  <a:cubicBezTo>
                    <a:pt x="5218887" y="277876"/>
                    <a:pt x="5217159" y="281940"/>
                    <a:pt x="5214518" y="282550"/>
                  </a:cubicBezTo>
                  <a:cubicBezTo>
                    <a:pt x="5212486" y="282550"/>
                    <a:pt x="5210962" y="282143"/>
                    <a:pt x="5209946" y="281331"/>
                  </a:cubicBezTo>
                  <a:cubicBezTo>
                    <a:pt x="5208930" y="280518"/>
                    <a:pt x="5207813" y="278587"/>
                    <a:pt x="5206593" y="275539"/>
                  </a:cubicBezTo>
                  <a:lnTo>
                    <a:pt x="5188000" y="228295"/>
                  </a:lnTo>
                  <a:cubicBezTo>
                    <a:pt x="5194300" y="225857"/>
                    <a:pt x="5198567" y="223012"/>
                    <a:pt x="5200802" y="219761"/>
                  </a:cubicBezTo>
                  <a:cubicBezTo>
                    <a:pt x="5203240" y="216103"/>
                    <a:pt x="5204459" y="210414"/>
                    <a:pt x="5204459" y="202692"/>
                  </a:cubicBezTo>
                  <a:lnTo>
                    <a:pt x="5204459" y="89002"/>
                  </a:lnTo>
                  <a:cubicBezTo>
                    <a:pt x="5204459" y="76607"/>
                    <a:pt x="5204053" y="52426"/>
                    <a:pt x="5203240" y="16459"/>
                  </a:cubicBezTo>
                  <a:lnTo>
                    <a:pt x="5259323" y="29871"/>
                  </a:lnTo>
                  <a:lnTo>
                    <a:pt x="5374843" y="29871"/>
                  </a:lnTo>
                  <a:close/>
                  <a:moveTo>
                    <a:pt x="3445459" y="4267"/>
                  </a:moveTo>
                  <a:lnTo>
                    <a:pt x="3509162" y="13716"/>
                  </a:lnTo>
                  <a:cubicBezTo>
                    <a:pt x="3512819" y="14326"/>
                    <a:pt x="3514648" y="16155"/>
                    <a:pt x="3514648" y="19203"/>
                  </a:cubicBezTo>
                  <a:cubicBezTo>
                    <a:pt x="3514242" y="24486"/>
                    <a:pt x="3508044" y="28651"/>
                    <a:pt x="3496055" y="31699"/>
                  </a:cubicBezTo>
                  <a:cubicBezTo>
                    <a:pt x="3495446" y="34951"/>
                    <a:pt x="3493414" y="43790"/>
                    <a:pt x="3489960" y="58217"/>
                  </a:cubicBezTo>
                  <a:lnTo>
                    <a:pt x="3553663" y="58217"/>
                  </a:lnTo>
                  <a:lnTo>
                    <a:pt x="3573475" y="30480"/>
                  </a:lnTo>
                  <a:lnTo>
                    <a:pt x="3609441" y="56693"/>
                  </a:lnTo>
                  <a:cubicBezTo>
                    <a:pt x="3612489" y="58928"/>
                    <a:pt x="3613403" y="60960"/>
                    <a:pt x="3612184" y="62789"/>
                  </a:cubicBezTo>
                  <a:cubicBezTo>
                    <a:pt x="3610965" y="64618"/>
                    <a:pt x="3607917" y="65532"/>
                    <a:pt x="3603040" y="65532"/>
                  </a:cubicBezTo>
                  <a:lnTo>
                    <a:pt x="3488435" y="65532"/>
                  </a:lnTo>
                  <a:cubicBezTo>
                    <a:pt x="3484778" y="80975"/>
                    <a:pt x="3481019" y="96317"/>
                    <a:pt x="3477158" y="111557"/>
                  </a:cubicBezTo>
                  <a:lnTo>
                    <a:pt x="3572865" y="111557"/>
                  </a:lnTo>
                  <a:lnTo>
                    <a:pt x="3592982" y="83211"/>
                  </a:lnTo>
                  <a:lnTo>
                    <a:pt x="3630777" y="109423"/>
                  </a:lnTo>
                  <a:cubicBezTo>
                    <a:pt x="3634231" y="111659"/>
                    <a:pt x="3635247" y="113792"/>
                    <a:pt x="3633825" y="115824"/>
                  </a:cubicBezTo>
                  <a:cubicBezTo>
                    <a:pt x="3632403" y="117856"/>
                    <a:pt x="3629152" y="118872"/>
                    <a:pt x="3624071" y="118872"/>
                  </a:cubicBezTo>
                  <a:lnTo>
                    <a:pt x="3475329" y="118872"/>
                  </a:lnTo>
                  <a:cubicBezTo>
                    <a:pt x="3471265" y="134925"/>
                    <a:pt x="3467404" y="149149"/>
                    <a:pt x="3463747" y="161544"/>
                  </a:cubicBezTo>
                  <a:lnTo>
                    <a:pt x="3518306" y="161544"/>
                  </a:lnTo>
                  <a:lnTo>
                    <a:pt x="3539642" y="133807"/>
                  </a:lnTo>
                  <a:lnTo>
                    <a:pt x="3592068" y="168555"/>
                  </a:lnTo>
                  <a:cubicBezTo>
                    <a:pt x="3596538" y="171196"/>
                    <a:pt x="3598773" y="173939"/>
                    <a:pt x="3598773" y="176784"/>
                  </a:cubicBezTo>
                  <a:cubicBezTo>
                    <a:pt x="3598773" y="181661"/>
                    <a:pt x="3591661" y="184099"/>
                    <a:pt x="3577437" y="184099"/>
                  </a:cubicBezTo>
                  <a:cubicBezTo>
                    <a:pt x="3561791" y="195682"/>
                    <a:pt x="3542791" y="207061"/>
                    <a:pt x="3520439" y="218237"/>
                  </a:cubicBezTo>
                  <a:cubicBezTo>
                    <a:pt x="3557016" y="225552"/>
                    <a:pt x="3575304" y="237439"/>
                    <a:pt x="3575304" y="253899"/>
                  </a:cubicBezTo>
                  <a:cubicBezTo>
                    <a:pt x="3575304" y="263246"/>
                    <a:pt x="3572560" y="271069"/>
                    <a:pt x="3567074" y="277368"/>
                  </a:cubicBezTo>
                  <a:cubicBezTo>
                    <a:pt x="3561791" y="283464"/>
                    <a:pt x="3555288" y="286512"/>
                    <a:pt x="3547567" y="286512"/>
                  </a:cubicBezTo>
                  <a:cubicBezTo>
                    <a:pt x="3539642" y="286512"/>
                    <a:pt x="3531514" y="282651"/>
                    <a:pt x="3523183" y="274930"/>
                  </a:cubicBezTo>
                  <a:cubicBezTo>
                    <a:pt x="3495751" y="249123"/>
                    <a:pt x="3459073" y="228397"/>
                    <a:pt x="3413150" y="212751"/>
                  </a:cubicBezTo>
                  <a:lnTo>
                    <a:pt x="3414674" y="208788"/>
                  </a:lnTo>
                  <a:cubicBezTo>
                    <a:pt x="3448812" y="209601"/>
                    <a:pt x="3477869" y="211633"/>
                    <a:pt x="3501847" y="214884"/>
                  </a:cubicBezTo>
                  <a:lnTo>
                    <a:pt x="3525011" y="168859"/>
                  </a:lnTo>
                  <a:lnTo>
                    <a:pt x="3469538" y="168859"/>
                  </a:lnTo>
                  <a:lnTo>
                    <a:pt x="3455213" y="188671"/>
                  </a:lnTo>
                  <a:cubicBezTo>
                    <a:pt x="3433876" y="179527"/>
                    <a:pt x="3416808" y="170891"/>
                    <a:pt x="3404006" y="162763"/>
                  </a:cubicBezTo>
                  <a:cubicBezTo>
                    <a:pt x="3402177" y="161747"/>
                    <a:pt x="3401364" y="160427"/>
                    <a:pt x="3401568" y="158801"/>
                  </a:cubicBezTo>
                  <a:cubicBezTo>
                    <a:pt x="3401771" y="157175"/>
                    <a:pt x="3402685" y="155956"/>
                    <a:pt x="3404311" y="155143"/>
                  </a:cubicBezTo>
                  <a:cubicBezTo>
                    <a:pt x="3409797" y="152299"/>
                    <a:pt x="3413760" y="147727"/>
                    <a:pt x="3416198" y="141427"/>
                  </a:cubicBezTo>
                  <a:cubicBezTo>
                    <a:pt x="3416401" y="140818"/>
                    <a:pt x="3418636" y="133299"/>
                    <a:pt x="3422903" y="118872"/>
                  </a:cubicBezTo>
                  <a:lnTo>
                    <a:pt x="3352800" y="118872"/>
                  </a:lnTo>
                  <a:lnTo>
                    <a:pt x="3352800" y="111557"/>
                  </a:lnTo>
                  <a:lnTo>
                    <a:pt x="3424732" y="111557"/>
                  </a:lnTo>
                  <a:cubicBezTo>
                    <a:pt x="3429203" y="95911"/>
                    <a:pt x="3432962" y="80569"/>
                    <a:pt x="3436010" y="65532"/>
                  </a:cubicBezTo>
                  <a:lnTo>
                    <a:pt x="3373221" y="65532"/>
                  </a:lnTo>
                  <a:lnTo>
                    <a:pt x="3373221" y="58217"/>
                  </a:lnTo>
                  <a:lnTo>
                    <a:pt x="3437839" y="58217"/>
                  </a:lnTo>
                  <a:cubicBezTo>
                    <a:pt x="3438855" y="52121"/>
                    <a:pt x="3439769" y="47041"/>
                    <a:pt x="3440582" y="42977"/>
                  </a:cubicBezTo>
                  <a:cubicBezTo>
                    <a:pt x="3443630" y="25095"/>
                    <a:pt x="3445255" y="12192"/>
                    <a:pt x="3445459" y="4267"/>
                  </a:cubicBezTo>
                  <a:close/>
                  <a:moveTo>
                    <a:pt x="5890869" y="3658"/>
                  </a:moveTo>
                  <a:cubicBezTo>
                    <a:pt x="5916472" y="5080"/>
                    <a:pt x="5934658" y="8331"/>
                    <a:pt x="5945429" y="13411"/>
                  </a:cubicBezTo>
                  <a:cubicBezTo>
                    <a:pt x="5955385" y="18288"/>
                    <a:pt x="5960364" y="25502"/>
                    <a:pt x="5960364" y="35052"/>
                  </a:cubicBezTo>
                  <a:cubicBezTo>
                    <a:pt x="5960364" y="43587"/>
                    <a:pt x="5957113" y="51003"/>
                    <a:pt x="5950610" y="57303"/>
                  </a:cubicBezTo>
                  <a:cubicBezTo>
                    <a:pt x="5944107" y="63602"/>
                    <a:pt x="5936082" y="66751"/>
                    <a:pt x="5926531" y="66751"/>
                  </a:cubicBezTo>
                  <a:cubicBezTo>
                    <a:pt x="5919013" y="66751"/>
                    <a:pt x="5913627" y="65431"/>
                    <a:pt x="5910376" y="62789"/>
                  </a:cubicBezTo>
                  <a:cubicBezTo>
                    <a:pt x="5907329" y="60351"/>
                    <a:pt x="5905195" y="55982"/>
                    <a:pt x="5903975" y="49683"/>
                  </a:cubicBezTo>
                  <a:cubicBezTo>
                    <a:pt x="5901131" y="33630"/>
                    <a:pt x="5896051" y="19203"/>
                    <a:pt x="5888736" y="6401"/>
                  </a:cubicBezTo>
                  <a:close/>
                  <a:moveTo>
                    <a:pt x="1445666" y="3658"/>
                  </a:moveTo>
                  <a:lnTo>
                    <a:pt x="1495958" y="24384"/>
                  </a:lnTo>
                  <a:cubicBezTo>
                    <a:pt x="1497787" y="25197"/>
                    <a:pt x="1498701" y="26619"/>
                    <a:pt x="1498701" y="28651"/>
                  </a:cubicBezTo>
                  <a:cubicBezTo>
                    <a:pt x="1498701" y="32919"/>
                    <a:pt x="1494739" y="38100"/>
                    <a:pt x="1486814" y="44196"/>
                  </a:cubicBezTo>
                  <a:lnTo>
                    <a:pt x="1486814" y="123444"/>
                  </a:lnTo>
                  <a:cubicBezTo>
                    <a:pt x="1486814" y="160630"/>
                    <a:pt x="1487728" y="207163"/>
                    <a:pt x="1489557" y="263043"/>
                  </a:cubicBezTo>
                  <a:cubicBezTo>
                    <a:pt x="1489761" y="270967"/>
                    <a:pt x="1486611" y="275641"/>
                    <a:pt x="1480108" y="277063"/>
                  </a:cubicBezTo>
                  <a:cubicBezTo>
                    <a:pt x="1470558" y="279095"/>
                    <a:pt x="1457045" y="280315"/>
                    <a:pt x="1439570" y="280721"/>
                  </a:cubicBezTo>
                  <a:lnTo>
                    <a:pt x="1439570" y="256337"/>
                  </a:lnTo>
                  <a:lnTo>
                    <a:pt x="1279550" y="256337"/>
                  </a:lnTo>
                  <a:lnTo>
                    <a:pt x="1279550" y="266395"/>
                  </a:lnTo>
                  <a:cubicBezTo>
                    <a:pt x="1279550" y="273101"/>
                    <a:pt x="1276400" y="276860"/>
                    <a:pt x="1270101" y="277673"/>
                  </a:cubicBezTo>
                  <a:cubicBezTo>
                    <a:pt x="1258519" y="279502"/>
                    <a:pt x="1245412" y="280416"/>
                    <a:pt x="1230782" y="280416"/>
                  </a:cubicBezTo>
                  <a:cubicBezTo>
                    <a:pt x="1232001" y="243434"/>
                    <a:pt x="1232611" y="205029"/>
                    <a:pt x="1232611" y="165202"/>
                  </a:cubicBezTo>
                  <a:lnTo>
                    <a:pt x="1232611" y="86259"/>
                  </a:lnTo>
                  <a:cubicBezTo>
                    <a:pt x="1232611" y="57201"/>
                    <a:pt x="1232205" y="33223"/>
                    <a:pt x="1231392" y="14326"/>
                  </a:cubicBezTo>
                  <a:lnTo>
                    <a:pt x="1291742" y="29261"/>
                  </a:lnTo>
                  <a:lnTo>
                    <a:pt x="1431036" y="29261"/>
                  </a:lnTo>
                  <a:close/>
                  <a:moveTo>
                    <a:pt x="6443166" y="3353"/>
                  </a:moveTo>
                  <a:lnTo>
                    <a:pt x="6501992" y="18898"/>
                  </a:lnTo>
                  <a:cubicBezTo>
                    <a:pt x="6505854" y="19711"/>
                    <a:pt x="6507784" y="21438"/>
                    <a:pt x="6507784" y="24079"/>
                  </a:cubicBezTo>
                  <a:cubicBezTo>
                    <a:pt x="6507784" y="26518"/>
                    <a:pt x="6506260" y="28956"/>
                    <a:pt x="6503212" y="31395"/>
                  </a:cubicBezTo>
                  <a:cubicBezTo>
                    <a:pt x="6499758" y="34036"/>
                    <a:pt x="6495084" y="36068"/>
                    <a:pt x="6489191" y="37491"/>
                  </a:cubicBezTo>
                  <a:cubicBezTo>
                    <a:pt x="6480048" y="57607"/>
                    <a:pt x="6470802" y="75083"/>
                    <a:pt x="6461454" y="89916"/>
                  </a:cubicBezTo>
                  <a:lnTo>
                    <a:pt x="6484010" y="92050"/>
                  </a:lnTo>
                  <a:cubicBezTo>
                    <a:pt x="6487668" y="92456"/>
                    <a:pt x="6489496" y="93980"/>
                    <a:pt x="6489496" y="96622"/>
                  </a:cubicBezTo>
                  <a:cubicBezTo>
                    <a:pt x="6489496" y="101295"/>
                    <a:pt x="6484721" y="105664"/>
                    <a:pt x="6475170" y="109728"/>
                  </a:cubicBezTo>
                  <a:lnTo>
                    <a:pt x="6475170" y="267615"/>
                  </a:lnTo>
                  <a:cubicBezTo>
                    <a:pt x="6475170" y="271272"/>
                    <a:pt x="6474561" y="273812"/>
                    <a:pt x="6473342" y="275235"/>
                  </a:cubicBezTo>
                  <a:cubicBezTo>
                    <a:pt x="6472122" y="276657"/>
                    <a:pt x="6469380" y="277775"/>
                    <a:pt x="6465112" y="278587"/>
                  </a:cubicBezTo>
                  <a:cubicBezTo>
                    <a:pt x="6452920" y="280619"/>
                    <a:pt x="6440220" y="281635"/>
                    <a:pt x="6427012" y="281635"/>
                  </a:cubicBezTo>
                  <a:cubicBezTo>
                    <a:pt x="6427824" y="247701"/>
                    <a:pt x="6428232" y="213157"/>
                    <a:pt x="6428232" y="178003"/>
                  </a:cubicBezTo>
                  <a:lnTo>
                    <a:pt x="6428232" y="133807"/>
                  </a:lnTo>
                  <a:cubicBezTo>
                    <a:pt x="6418681" y="144171"/>
                    <a:pt x="6408114" y="154432"/>
                    <a:pt x="6396532" y="164592"/>
                  </a:cubicBezTo>
                  <a:lnTo>
                    <a:pt x="6392265" y="161544"/>
                  </a:lnTo>
                  <a:cubicBezTo>
                    <a:pt x="6413601" y="112979"/>
                    <a:pt x="6428638" y="71222"/>
                    <a:pt x="6437375" y="36271"/>
                  </a:cubicBezTo>
                  <a:cubicBezTo>
                    <a:pt x="6440220" y="23470"/>
                    <a:pt x="6442150" y="12497"/>
                    <a:pt x="6443166" y="3353"/>
                  </a:cubicBezTo>
                  <a:close/>
                  <a:moveTo>
                    <a:pt x="3188512" y="3353"/>
                  </a:moveTo>
                  <a:lnTo>
                    <a:pt x="3241852" y="7620"/>
                  </a:lnTo>
                  <a:cubicBezTo>
                    <a:pt x="3247339" y="7823"/>
                    <a:pt x="3250082" y="9246"/>
                    <a:pt x="3250082" y="11887"/>
                  </a:cubicBezTo>
                  <a:cubicBezTo>
                    <a:pt x="3250082" y="16358"/>
                    <a:pt x="3245815" y="20625"/>
                    <a:pt x="3237280" y="24689"/>
                  </a:cubicBezTo>
                  <a:lnTo>
                    <a:pt x="3237280" y="41148"/>
                  </a:lnTo>
                  <a:lnTo>
                    <a:pt x="3253739" y="41148"/>
                  </a:lnTo>
                  <a:lnTo>
                    <a:pt x="3266541" y="18898"/>
                  </a:lnTo>
                  <a:lnTo>
                    <a:pt x="3307079" y="36271"/>
                  </a:lnTo>
                  <a:cubicBezTo>
                    <a:pt x="3309924" y="37084"/>
                    <a:pt x="3311347" y="38303"/>
                    <a:pt x="3311347" y="39929"/>
                  </a:cubicBezTo>
                  <a:cubicBezTo>
                    <a:pt x="3311347" y="43993"/>
                    <a:pt x="3307892" y="48667"/>
                    <a:pt x="3300984" y="53950"/>
                  </a:cubicBezTo>
                  <a:lnTo>
                    <a:pt x="3300984" y="71933"/>
                  </a:lnTo>
                  <a:lnTo>
                    <a:pt x="3308908" y="60655"/>
                  </a:lnTo>
                  <a:lnTo>
                    <a:pt x="3332987" y="78943"/>
                  </a:lnTo>
                  <a:cubicBezTo>
                    <a:pt x="3335223" y="80569"/>
                    <a:pt x="3335833" y="82195"/>
                    <a:pt x="3334817" y="83820"/>
                  </a:cubicBezTo>
                  <a:cubicBezTo>
                    <a:pt x="3333800" y="85243"/>
                    <a:pt x="3331463" y="85954"/>
                    <a:pt x="3327806" y="85954"/>
                  </a:cubicBezTo>
                  <a:lnTo>
                    <a:pt x="3300984" y="85954"/>
                  </a:lnTo>
                  <a:cubicBezTo>
                    <a:pt x="3300984" y="98552"/>
                    <a:pt x="3301187" y="109423"/>
                    <a:pt x="3301593" y="118567"/>
                  </a:cubicBezTo>
                  <a:cubicBezTo>
                    <a:pt x="3301797" y="124257"/>
                    <a:pt x="3298646" y="127915"/>
                    <a:pt x="3292144" y="129540"/>
                  </a:cubicBezTo>
                  <a:cubicBezTo>
                    <a:pt x="3287471" y="130353"/>
                    <a:pt x="3284219" y="130861"/>
                    <a:pt x="3282391" y="131064"/>
                  </a:cubicBezTo>
                  <a:lnTo>
                    <a:pt x="3314700" y="153924"/>
                  </a:lnTo>
                  <a:cubicBezTo>
                    <a:pt x="3313684" y="153924"/>
                    <a:pt x="3313176" y="154432"/>
                    <a:pt x="3313176" y="155448"/>
                  </a:cubicBezTo>
                  <a:cubicBezTo>
                    <a:pt x="3312972" y="158496"/>
                    <a:pt x="3309518" y="160223"/>
                    <a:pt x="3302812" y="160630"/>
                  </a:cubicBezTo>
                  <a:lnTo>
                    <a:pt x="3237585" y="160630"/>
                  </a:lnTo>
                  <a:cubicBezTo>
                    <a:pt x="3237788" y="170790"/>
                    <a:pt x="3237890" y="180848"/>
                    <a:pt x="3237890" y="190805"/>
                  </a:cubicBezTo>
                  <a:lnTo>
                    <a:pt x="3270503" y="190805"/>
                  </a:lnTo>
                  <a:lnTo>
                    <a:pt x="3289706" y="163983"/>
                  </a:lnTo>
                  <a:lnTo>
                    <a:pt x="3326892" y="190195"/>
                  </a:lnTo>
                  <a:cubicBezTo>
                    <a:pt x="3329533" y="192024"/>
                    <a:pt x="3330346" y="193751"/>
                    <a:pt x="3329330" y="195377"/>
                  </a:cubicBezTo>
                  <a:cubicBezTo>
                    <a:pt x="3328314" y="197003"/>
                    <a:pt x="3325672" y="197815"/>
                    <a:pt x="3321405" y="197815"/>
                  </a:cubicBezTo>
                  <a:lnTo>
                    <a:pt x="3238195" y="197815"/>
                  </a:lnTo>
                  <a:cubicBezTo>
                    <a:pt x="3238195" y="204318"/>
                    <a:pt x="3238296" y="209093"/>
                    <a:pt x="3238500" y="212141"/>
                  </a:cubicBezTo>
                  <a:cubicBezTo>
                    <a:pt x="3238703" y="217424"/>
                    <a:pt x="3235756" y="220675"/>
                    <a:pt x="3229661" y="221895"/>
                  </a:cubicBezTo>
                  <a:cubicBezTo>
                    <a:pt x="3217265" y="223317"/>
                    <a:pt x="3203752" y="224028"/>
                    <a:pt x="3189122" y="224028"/>
                  </a:cubicBezTo>
                  <a:cubicBezTo>
                    <a:pt x="3189325" y="215291"/>
                    <a:pt x="3189427" y="206553"/>
                    <a:pt x="3189427" y="197815"/>
                  </a:cubicBezTo>
                  <a:lnTo>
                    <a:pt x="3134868" y="197815"/>
                  </a:lnTo>
                  <a:lnTo>
                    <a:pt x="3134868" y="190805"/>
                  </a:lnTo>
                  <a:lnTo>
                    <a:pt x="3189427" y="190805"/>
                  </a:lnTo>
                  <a:lnTo>
                    <a:pt x="3189427" y="160630"/>
                  </a:lnTo>
                  <a:lnTo>
                    <a:pt x="3149498" y="160630"/>
                  </a:lnTo>
                  <a:lnTo>
                    <a:pt x="3149498" y="153315"/>
                  </a:lnTo>
                  <a:lnTo>
                    <a:pt x="3189427" y="153315"/>
                  </a:lnTo>
                  <a:cubicBezTo>
                    <a:pt x="3189630" y="143358"/>
                    <a:pt x="3189731" y="133401"/>
                    <a:pt x="3189731" y="123444"/>
                  </a:cubicBezTo>
                  <a:lnTo>
                    <a:pt x="3160166" y="123444"/>
                  </a:lnTo>
                  <a:cubicBezTo>
                    <a:pt x="3160572" y="124257"/>
                    <a:pt x="3160776" y="124867"/>
                    <a:pt x="3160776" y="125273"/>
                  </a:cubicBezTo>
                  <a:cubicBezTo>
                    <a:pt x="3160776" y="128931"/>
                    <a:pt x="3156610" y="132791"/>
                    <a:pt x="3148279" y="136855"/>
                  </a:cubicBezTo>
                  <a:cubicBezTo>
                    <a:pt x="3143605" y="168555"/>
                    <a:pt x="3135071" y="194463"/>
                    <a:pt x="3122676" y="214579"/>
                  </a:cubicBezTo>
                  <a:cubicBezTo>
                    <a:pt x="3147872" y="227178"/>
                    <a:pt x="3185668" y="233477"/>
                    <a:pt x="3236061" y="233477"/>
                  </a:cubicBezTo>
                  <a:cubicBezTo>
                    <a:pt x="3267761" y="233477"/>
                    <a:pt x="3300069" y="230835"/>
                    <a:pt x="3332987" y="225552"/>
                  </a:cubicBezTo>
                  <a:lnTo>
                    <a:pt x="3332987" y="231953"/>
                  </a:lnTo>
                  <a:cubicBezTo>
                    <a:pt x="3327095" y="234798"/>
                    <a:pt x="3322523" y="239675"/>
                    <a:pt x="3319271" y="246583"/>
                  </a:cubicBezTo>
                  <a:cubicBezTo>
                    <a:pt x="3315817" y="253899"/>
                    <a:pt x="3312871" y="264871"/>
                    <a:pt x="3310432" y="279502"/>
                  </a:cubicBezTo>
                  <a:cubicBezTo>
                    <a:pt x="3295396" y="280315"/>
                    <a:pt x="3270809" y="280721"/>
                    <a:pt x="3236671" y="280721"/>
                  </a:cubicBezTo>
                  <a:cubicBezTo>
                    <a:pt x="3171444" y="281127"/>
                    <a:pt x="3125825" y="268529"/>
                    <a:pt x="3099816" y="242926"/>
                  </a:cubicBezTo>
                  <a:cubicBezTo>
                    <a:pt x="3085591" y="256540"/>
                    <a:pt x="3067405" y="269647"/>
                    <a:pt x="3045256" y="282245"/>
                  </a:cubicBezTo>
                  <a:lnTo>
                    <a:pt x="3041599" y="278587"/>
                  </a:lnTo>
                  <a:cubicBezTo>
                    <a:pt x="3058464" y="258471"/>
                    <a:pt x="3071672" y="238862"/>
                    <a:pt x="3081223" y="219761"/>
                  </a:cubicBezTo>
                  <a:cubicBezTo>
                    <a:pt x="3069844" y="201067"/>
                    <a:pt x="3061208" y="176581"/>
                    <a:pt x="3055315" y="146304"/>
                  </a:cubicBezTo>
                  <a:lnTo>
                    <a:pt x="3060496" y="143561"/>
                  </a:lnTo>
                  <a:cubicBezTo>
                    <a:pt x="3070250" y="164694"/>
                    <a:pt x="3080816" y="180950"/>
                    <a:pt x="3092195" y="192329"/>
                  </a:cubicBezTo>
                  <a:cubicBezTo>
                    <a:pt x="3097682" y="175057"/>
                    <a:pt x="3102051" y="153518"/>
                    <a:pt x="3105302" y="127711"/>
                  </a:cubicBezTo>
                  <a:lnTo>
                    <a:pt x="3101035" y="127711"/>
                  </a:lnTo>
                  <a:lnTo>
                    <a:pt x="3086709" y="142037"/>
                  </a:lnTo>
                  <a:cubicBezTo>
                    <a:pt x="3075330" y="134722"/>
                    <a:pt x="3062630" y="125476"/>
                    <a:pt x="3048609" y="114300"/>
                  </a:cubicBezTo>
                  <a:cubicBezTo>
                    <a:pt x="3046984" y="111659"/>
                    <a:pt x="3047085" y="109627"/>
                    <a:pt x="3048914" y="108204"/>
                  </a:cubicBezTo>
                  <a:cubicBezTo>
                    <a:pt x="3053791" y="105156"/>
                    <a:pt x="3057550" y="100279"/>
                    <a:pt x="3060192" y="93574"/>
                  </a:cubicBezTo>
                  <a:lnTo>
                    <a:pt x="3079089" y="42063"/>
                  </a:lnTo>
                  <a:lnTo>
                    <a:pt x="3043732" y="42063"/>
                  </a:lnTo>
                  <a:lnTo>
                    <a:pt x="3043732" y="34747"/>
                  </a:lnTo>
                  <a:lnTo>
                    <a:pt x="3074517" y="34747"/>
                  </a:lnTo>
                  <a:lnTo>
                    <a:pt x="3090367" y="12497"/>
                  </a:lnTo>
                  <a:lnTo>
                    <a:pt x="3137306" y="37491"/>
                  </a:lnTo>
                  <a:cubicBezTo>
                    <a:pt x="3139541" y="38710"/>
                    <a:pt x="3140659" y="40335"/>
                    <a:pt x="3140659" y="42367"/>
                  </a:cubicBezTo>
                  <a:cubicBezTo>
                    <a:pt x="3140659" y="46635"/>
                    <a:pt x="3135883" y="51003"/>
                    <a:pt x="3126333" y="55474"/>
                  </a:cubicBezTo>
                  <a:lnTo>
                    <a:pt x="3098596" y="120396"/>
                  </a:lnTo>
                  <a:lnTo>
                    <a:pt x="3100730" y="120396"/>
                  </a:lnTo>
                  <a:lnTo>
                    <a:pt x="3116275" y="99060"/>
                  </a:lnTo>
                  <a:lnTo>
                    <a:pt x="3148279" y="116129"/>
                  </a:lnTo>
                  <a:lnTo>
                    <a:pt x="3189731" y="116129"/>
                  </a:lnTo>
                  <a:lnTo>
                    <a:pt x="3189731" y="85954"/>
                  </a:lnTo>
                  <a:lnTo>
                    <a:pt x="3131820" y="85954"/>
                  </a:lnTo>
                  <a:lnTo>
                    <a:pt x="3131820" y="78639"/>
                  </a:lnTo>
                  <a:lnTo>
                    <a:pt x="3189731" y="78639"/>
                  </a:lnTo>
                  <a:lnTo>
                    <a:pt x="3189731" y="56083"/>
                  </a:lnTo>
                  <a:lnTo>
                    <a:pt x="3189731" y="48463"/>
                  </a:lnTo>
                  <a:lnTo>
                    <a:pt x="3148888" y="48463"/>
                  </a:lnTo>
                  <a:lnTo>
                    <a:pt x="3148888" y="41148"/>
                  </a:lnTo>
                  <a:lnTo>
                    <a:pt x="3189731" y="41148"/>
                  </a:lnTo>
                  <a:cubicBezTo>
                    <a:pt x="3189325" y="23673"/>
                    <a:pt x="3188919" y="11075"/>
                    <a:pt x="3188512" y="3353"/>
                  </a:cubicBezTo>
                  <a:close/>
                  <a:moveTo>
                    <a:pt x="2335377" y="3048"/>
                  </a:moveTo>
                  <a:lnTo>
                    <a:pt x="2377744" y="40234"/>
                  </a:lnTo>
                  <a:cubicBezTo>
                    <a:pt x="2381199" y="42875"/>
                    <a:pt x="2382926" y="45619"/>
                    <a:pt x="2382926" y="48463"/>
                  </a:cubicBezTo>
                  <a:cubicBezTo>
                    <a:pt x="2382723" y="51308"/>
                    <a:pt x="2379980" y="53035"/>
                    <a:pt x="2374696" y="53645"/>
                  </a:cubicBezTo>
                  <a:cubicBezTo>
                    <a:pt x="2369413" y="53645"/>
                    <a:pt x="2364943" y="52832"/>
                    <a:pt x="2361285" y="51207"/>
                  </a:cubicBezTo>
                  <a:cubicBezTo>
                    <a:pt x="2344013" y="53645"/>
                    <a:pt x="2322372" y="55779"/>
                    <a:pt x="2296363" y="57607"/>
                  </a:cubicBezTo>
                  <a:lnTo>
                    <a:pt x="2296363" y="129845"/>
                  </a:lnTo>
                  <a:lnTo>
                    <a:pt x="2350922" y="129845"/>
                  </a:lnTo>
                  <a:lnTo>
                    <a:pt x="2374087" y="97536"/>
                  </a:lnTo>
                  <a:lnTo>
                    <a:pt x="2414320" y="126797"/>
                  </a:lnTo>
                  <a:cubicBezTo>
                    <a:pt x="2418181" y="129642"/>
                    <a:pt x="2419299" y="132182"/>
                    <a:pt x="2417673" y="134417"/>
                  </a:cubicBezTo>
                  <a:cubicBezTo>
                    <a:pt x="2416047" y="136652"/>
                    <a:pt x="2412390" y="137770"/>
                    <a:pt x="2406700" y="137770"/>
                  </a:cubicBezTo>
                  <a:lnTo>
                    <a:pt x="2296363" y="137770"/>
                  </a:lnTo>
                  <a:lnTo>
                    <a:pt x="2296363" y="165202"/>
                  </a:lnTo>
                  <a:cubicBezTo>
                    <a:pt x="2296363" y="192837"/>
                    <a:pt x="2296972" y="227787"/>
                    <a:pt x="2298192" y="270053"/>
                  </a:cubicBezTo>
                  <a:cubicBezTo>
                    <a:pt x="2297988" y="274523"/>
                    <a:pt x="2295144" y="277267"/>
                    <a:pt x="2289657" y="278283"/>
                  </a:cubicBezTo>
                  <a:cubicBezTo>
                    <a:pt x="2278888" y="279502"/>
                    <a:pt x="2262936" y="280111"/>
                    <a:pt x="2241803" y="280111"/>
                  </a:cubicBezTo>
                  <a:cubicBezTo>
                    <a:pt x="2243023" y="222809"/>
                    <a:pt x="2243632" y="184303"/>
                    <a:pt x="2243632" y="164592"/>
                  </a:cubicBezTo>
                  <a:lnTo>
                    <a:pt x="2243632" y="137770"/>
                  </a:lnTo>
                  <a:lnTo>
                    <a:pt x="2131161" y="137770"/>
                  </a:lnTo>
                  <a:lnTo>
                    <a:pt x="2131161" y="129845"/>
                  </a:lnTo>
                  <a:lnTo>
                    <a:pt x="2243632" y="129845"/>
                  </a:lnTo>
                  <a:lnTo>
                    <a:pt x="2243632" y="60960"/>
                  </a:lnTo>
                  <a:cubicBezTo>
                    <a:pt x="2208682" y="62992"/>
                    <a:pt x="2175459" y="64415"/>
                    <a:pt x="2143963" y="65227"/>
                  </a:cubicBezTo>
                  <a:lnTo>
                    <a:pt x="2143353" y="60351"/>
                  </a:lnTo>
                  <a:cubicBezTo>
                    <a:pt x="2190089" y="51410"/>
                    <a:pt x="2229307" y="42367"/>
                    <a:pt x="2261006" y="33223"/>
                  </a:cubicBezTo>
                  <a:cubicBezTo>
                    <a:pt x="2297785" y="22657"/>
                    <a:pt x="2322576" y="12599"/>
                    <a:pt x="2335377" y="3048"/>
                  </a:cubicBezTo>
                  <a:close/>
                  <a:moveTo>
                    <a:pt x="4413808" y="2743"/>
                  </a:moveTo>
                  <a:lnTo>
                    <a:pt x="4469282" y="21031"/>
                  </a:lnTo>
                  <a:cubicBezTo>
                    <a:pt x="4472939" y="22454"/>
                    <a:pt x="4474768" y="24181"/>
                    <a:pt x="4474768" y="26213"/>
                  </a:cubicBezTo>
                  <a:cubicBezTo>
                    <a:pt x="4474768" y="31293"/>
                    <a:pt x="4469180" y="34544"/>
                    <a:pt x="4458004" y="35967"/>
                  </a:cubicBezTo>
                  <a:cubicBezTo>
                    <a:pt x="4439717" y="57709"/>
                    <a:pt x="4418279" y="78029"/>
                    <a:pt x="4393691" y="96927"/>
                  </a:cubicBezTo>
                  <a:lnTo>
                    <a:pt x="4486351" y="93574"/>
                  </a:lnTo>
                  <a:cubicBezTo>
                    <a:pt x="4480051" y="79147"/>
                    <a:pt x="4472127" y="65126"/>
                    <a:pt x="4462576" y="51511"/>
                  </a:cubicBezTo>
                  <a:lnTo>
                    <a:pt x="4465624" y="47549"/>
                  </a:lnTo>
                  <a:cubicBezTo>
                    <a:pt x="4518863" y="64008"/>
                    <a:pt x="4545482" y="83515"/>
                    <a:pt x="4545482" y="106071"/>
                  </a:cubicBezTo>
                  <a:cubicBezTo>
                    <a:pt x="4545482" y="115621"/>
                    <a:pt x="4542535" y="123546"/>
                    <a:pt x="4536643" y="129845"/>
                  </a:cubicBezTo>
                  <a:cubicBezTo>
                    <a:pt x="4530953" y="135941"/>
                    <a:pt x="4524146" y="138989"/>
                    <a:pt x="4516221" y="138989"/>
                  </a:cubicBezTo>
                  <a:cubicBezTo>
                    <a:pt x="4506671" y="138989"/>
                    <a:pt x="4500168" y="133096"/>
                    <a:pt x="4496714" y="121311"/>
                  </a:cubicBezTo>
                  <a:cubicBezTo>
                    <a:pt x="4494682" y="114808"/>
                    <a:pt x="4493056" y="110033"/>
                    <a:pt x="4491837" y="106985"/>
                  </a:cubicBezTo>
                  <a:cubicBezTo>
                    <a:pt x="4459325" y="115926"/>
                    <a:pt x="4421225" y="124562"/>
                    <a:pt x="4377537" y="132893"/>
                  </a:cubicBezTo>
                  <a:cubicBezTo>
                    <a:pt x="4376927" y="140411"/>
                    <a:pt x="4374286" y="144171"/>
                    <a:pt x="4369612" y="144171"/>
                  </a:cubicBezTo>
                  <a:cubicBezTo>
                    <a:pt x="4367174" y="144171"/>
                    <a:pt x="4365244" y="141834"/>
                    <a:pt x="4363821" y="137160"/>
                  </a:cubicBezTo>
                  <a:lnTo>
                    <a:pt x="4351934" y="100279"/>
                  </a:lnTo>
                  <a:lnTo>
                    <a:pt x="4329988" y="170079"/>
                  </a:lnTo>
                  <a:cubicBezTo>
                    <a:pt x="4325721" y="183287"/>
                    <a:pt x="4323588" y="194767"/>
                    <a:pt x="4323588" y="204521"/>
                  </a:cubicBezTo>
                  <a:cubicBezTo>
                    <a:pt x="4323588" y="214071"/>
                    <a:pt x="4325112" y="224333"/>
                    <a:pt x="4328160" y="235306"/>
                  </a:cubicBezTo>
                  <a:cubicBezTo>
                    <a:pt x="4330395" y="243637"/>
                    <a:pt x="4331512" y="250851"/>
                    <a:pt x="4331512" y="256947"/>
                  </a:cubicBezTo>
                  <a:cubicBezTo>
                    <a:pt x="4331512" y="263652"/>
                    <a:pt x="4328972" y="269037"/>
                    <a:pt x="4323892" y="273101"/>
                  </a:cubicBezTo>
                  <a:cubicBezTo>
                    <a:pt x="4319016" y="276962"/>
                    <a:pt x="4312310" y="278892"/>
                    <a:pt x="4303776" y="278892"/>
                  </a:cubicBezTo>
                  <a:cubicBezTo>
                    <a:pt x="4296664" y="278892"/>
                    <a:pt x="4290974" y="276860"/>
                    <a:pt x="4286707" y="272796"/>
                  </a:cubicBezTo>
                  <a:cubicBezTo>
                    <a:pt x="4282439" y="268732"/>
                    <a:pt x="4280306" y="263449"/>
                    <a:pt x="4280306" y="256947"/>
                  </a:cubicBezTo>
                  <a:cubicBezTo>
                    <a:pt x="4280306" y="252273"/>
                    <a:pt x="4281525" y="245059"/>
                    <a:pt x="4283964" y="235306"/>
                  </a:cubicBezTo>
                  <a:cubicBezTo>
                    <a:pt x="4285996" y="226568"/>
                    <a:pt x="4287012" y="219863"/>
                    <a:pt x="4287012" y="215189"/>
                  </a:cubicBezTo>
                  <a:cubicBezTo>
                    <a:pt x="4287012" y="207467"/>
                    <a:pt x="4285589" y="201778"/>
                    <a:pt x="4282744" y="198120"/>
                  </a:cubicBezTo>
                  <a:cubicBezTo>
                    <a:pt x="4279900" y="194463"/>
                    <a:pt x="4273600" y="190602"/>
                    <a:pt x="4263847" y="186538"/>
                  </a:cubicBezTo>
                  <a:lnTo>
                    <a:pt x="4265066" y="181051"/>
                  </a:lnTo>
                  <a:cubicBezTo>
                    <a:pt x="4276039" y="182474"/>
                    <a:pt x="4283557" y="182474"/>
                    <a:pt x="4287621" y="181051"/>
                  </a:cubicBezTo>
                  <a:cubicBezTo>
                    <a:pt x="4291482" y="179629"/>
                    <a:pt x="4295038" y="175870"/>
                    <a:pt x="4298289" y="169774"/>
                  </a:cubicBezTo>
                  <a:lnTo>
                    <a:pt x="4364431" y="45415"/>
                  </a:lnTo>
                  <a:lnTo>
                    <a:pt x="4369003" y="47244"/>
                  </a:lnTo>
                  <a:lnTo>
                    <a:pt x="4353763" y="94488"/>
                  </a:lnTo>
                  <a:cubicBezTo>
                    <a:pt x="4362907" y="93675"/>
                    <a:pt x="4370120" y="89307"/>
                    <a:pt x="4375404" y="81382"/>
                  </a:cubicBezTo>
                  <a:cubicBezTo>
                    <a:pt x="4392066" y="59233"/>
                    <a:pt x="4404867" y="33020"/>
                    <a:pt x="4413808" y="2743"/>
                  </a:cubicBezTo>
                  <a:close/>
                  <a:moveTo>
                    <a:pt x="534314" y="2743"/>
                  </a:moveTo>
                  <a:lnTo>
                    <a:pt x="578205" y="20422"/>
                  </a:lnTo>
                  <a:cubicBezTo>
                    <a:pt x="581050" y="21438"/>
                    <a:pt x="582473" y="23368"/>
                    <a:pt x="582473" y="26213"/>
                  </a:cubicBezTo>
                  <a:cubicBezTo>
                    <a:pt x="582473" y="29667"/>
                    <a:pt x="578612" y="34138"/>
                    <a:pt x="570890" y="39624"/>
                  </a:cubicBezTo>
                  <a:lnTo>
                    <a:pt x="570890" y="74371"/>
                  </a:lnTo>
                  <a:cubicBezTo>
                    <a:pt x="570890" y="100991"/>
                    <a:pt x="571703" y="130048"/>
                    <a:pt x="573328" y="161544"/>
                  </a:cubicBezTo>
                  <a:cubicBezTo>
                    <a:pt x="573328" y="165202"/>
                    <a:pt x="571703" y="167640"/>
                    <a:pt x="568452" y="168859"/>
                  </a:cubicBezTo>
                  <a:cubicBezTo>
                    <a:pt x="561136" y="170688"/>
                    <a:pt x="547827" y="172111"/>
                    <a:pt x="528523" y="173127"/>
                  </a:cubicBezTo>
                  <a:lnTo>
                    <a:pt x="528523" y="161849"/>
                  </a:lnTo>
                  <a:cubicBezTo>
                    <a:pt x="527100" y="162865"/>
                    <a:pt x="526288" y="163373"/>
                    <a:pt x="526085" y="163373"/>
                  </a:cubicBezTo>
                  <a:lnTo>
                    <a:pt x="526085" y="223419"/>
                  </a:lnTo>
                  <a:cubicBezTo>
                    <a:pt x="526085" y="227483"/>
                    <a:pt x="526694" y="230226"/>
                    <a:pt x="527913" y="231648"/>
                  </a:cubicBezTo>
                  <a:cubicBezTo>
                    <a:pt x="529132" y="233071"/>
                    <a:pt x="531571" y="233782"/>
                    <a:pt x="535228" y="233782"/>
                  </a:cubicBezTo>
                  <a:lnTo>
                    <a:pt x="543763" y="233782"/>
                  </a:lnTo>
                  <a:cubicBezTo>
                    <a:pt x="547014" y="233782"/>
                    <a:pt x="549554" y="233071"/>
                    <a:pt x="551383" y="231648"/>
                  </a:cubicBezTo>
                  <a:cubicBezTo>
                    <a:pt x="553415" y="230023"/>
                    <a:pt x="555142" y="227076"/>
                    <a:pt x="556564" y="222809"/>
                  </a:cubicBezTo>
                  <a:lnTo>
                    <a:pt x="570585" y="179832"/>
                  </a:lnTo>
                  <a:lnTo>
                    <a:pt x="575767" y="181051"/>
                  </a:lnTo>
                  <a:lnTo>
                    <a:pt x="578205" y="221895"/>
                  </a:lnTo>
                  <a:cubicBezTo>
                    <a:pt x="578409" y="226162"/>
                    <a:pt x="580948" y="229819"/>
                    <a:pt x="585825" y="232867"/>
                  </a:cubicBezTo>
                  <a:cubicBezTo>
                    <a:pt x="590905" y="235915"/>
                    <a:pt x="593445" y="240589"/>
                    <a:pt x="593445" y="246888"/>
                  </a:cubicBezTo>
                  <a:cubicBezTo>
                    <a:pt x="593445" y="255423"/>
                    <a:pt x="589991" y="262128"/>
                    <a:pt x="583082" y="267005"/>
                  </a:cubicBezTo>
                  <a:cubicBezTo>
                    <a:pt x="575767" y="272085"/>
                    <a:pt x="564997" y="274625"/>
                    <a:pt x="550773" y="274625"/>
                  </a:cubicBezTo>
                  <a:lnTo>
                    <a:pt x="519379" y="274625"/>
                  </a:lnTo>
                  <a:cubicBezTo>
                    <a:pt x="497027" y="274625"/>
                    <a:pt x="485851" y="264770"/>
                    <a:pt x="485851" y="245059"/>
                  </a:cubicBezTo>
                  <a:lnTo>
                    <a:pt x="485851" y="210007"/>
                  </a:lnTo>
                  <a:cubicBezTo>
                    <a:pt x="463905" y="242723"/>
                    <a:pt x="426618" y="266802"/>
                    <a:pt x="373989" y="282245"/>
                  </a:cubicBezTo>
                  <a:lnTo>
                    <a:pt x="370941" y="277368"/>
                  </a:lnTo>
                  <a:cubicBezTo>
                    <a:pt x="406501" y="252984"/>
                    <a:pt x="432003" y="227686"/>
                    <a:pt x="447446" y="201473"/>
                  </a:cubicBezTo>
                  <a:cubicBezTo>
                    <a:pt x="463296" y="174651"/>
                    <a:pt x="471220" y="142545"/>
                    <a:pt x="471220" y="105156"/>
                  </a:cubicBezTo>
                  <a:lnTo>
                    <a:pt x="471220" y="97536"/>
                  </a:lnTo>
                  <a:cubicBezTo>
                    <a:pt x="471220" y="84531"/>
                    <a:pt x="470814" y="71323"/>
                    <a:pt x="470001" y="57912"/>
                  </a:cubicBezTo>
                  <a:lnTo>
                    <a:pt x="518769" y="62484"/>
                  </a:lnTo>
                  <a:cubicBezTo>
                    <a:pt x="522427" y="62687"/>
                    <a:pt x="524256" y="63805"/>
                    <a:pt x="524256" y="65837"/>
                  </a:cubicBezTo>
                  <a:cubicBezTo>
                    <a:pt x="524256" y="70714"/>
                    <a:pt x="520395" y="74575"/>
                    <a:pt x="512673" y="77419"/>
                  </a:cubicBezTo>
                  <a:lnTo>
                    <a:pt x="512673" y="106375"/>
                  </a:lnTo>
                  <a:cubicBezTo>
                    <a:pt x="512673" y="120599"/>
                    <a:pt x="511556" y="134620"/>
                    <a:pt x="509320" y="148438"/>
                  </a:cubicBezTo>
                  <a:lnTo>
                    <a:pt x="528523" y="150267"/>
                  </a:lnTo>
                  <a:lnTo>
                    <a:pt x="528523" y="32614"/>
                  </a:lnTo>
                  <a:lnTo>
                    <a:pt x="458724" y="32614"/>
                  </a:lnTo>
                  <a:lnTo>
                    <a:pt x="458724" y="169164"/>
                  </a:lnTo>
                  <a:cubicBezTo>
                    <a:pt x="458724" y="173025"/>
                    <a:pt x="456895" y="175565"/>
                    <a:pt x="453237" y="176784"/>
                  </a:cubicBezTo>
                  <a:cubicBezTo>
                    <a:pt x="441655" y="179223"/>
                    <a:pt x="430682" y="180645"/>
                    <a:pt x="420319" y="181051"/>
                  </a:cubicBezTo>
                  <a:lnTo>
                    <a:pt x="420319" y="70409"/>
                  </a:lnTo>
                  <a:cubicBezTo>
                    <a:pt x="420319" y="57811"/>
                    <a:pt x="420217" y="46939"/>
                    <a:pt x="420014" y="37795"/>
                  </a:cubicBezTo>
                  <a:cubicBezTo>
                    <a:pt x="418389" y="38608"/>
                    <a:pt x="416356" y="39015"/>
                    <a:pt x="413918" y="39015"/>
                  </a:cubicBezTo>
                  <a:lnTo>
                    <a:pt x="377952" y="39015"/>
                  </a:lnTo>
                  <a:lnTo>
                    <a:pt x="377952" y="104547"/>
                  </a:lnTo>
                  <a:lnTo>
                    <a:pt x="388924" y="89307"/>
                  </a:lnTo>
                  <a:lnTo>
                    <a:pt x="415137" y="110338"/>
                  </a:lnTo>
                  <a:cubicBezTo>
                    <a:pt x="417779" y="112370"/>
                    <a:pt x="418490" y="114199"/>
                    <a:pt x="417271" y="115824"/>
                  </a:cubicBezTo>
                  <a:cubicBezTo>
                    <a:pt x="416255" y="117450"/>
                    <a:pt x="413613" y="118263"/>
                    <a:pt x="409346" y="118263"/>
                  </a:cubicBezTo>
                  <a:lnTo>
                    <a:pt x="377952" y="118263"/>
                  </a:lnTo>
                  <a:lnTo>
                    <a:pt x="377952" y="181661"/>
                  </a:lnTo>
                  <a:cubicBezTo>
                    <a:pt x="394817" y="178613"/>
                    <a:pt x="406908" y="176276"/>
                    <a:pt x="414223" y="174651"/>
                  </a:cubicBezTo>
                  <a:lnTo>
                    <a:pt x="416356" y="179223"/>
                  </a:lnTo>
                  <a:cubicBezTo>
                    <a:pt x="389534" y="201575"/>
                    <a:pt x="360883" y="221082"/>
                    <a:pt x="330403" y="237744"/>
                  </a:cubicBezTo>
                  <a:cubicBezTo>
                    <a:pt x="328980" y="247498"/>
                    <a:pt x="325526" y="252375"/>
                    <a:pt x="320040" y="252375"/>
                  </a:cubicBezTo>
                  <a:cubicBezTo>
                    <a:pt x="318414" y="252375"/>
                    <a:pt x="317093" y="250749"/>
                    <a:pt x="316077" y="247498"/>
                  </a:cubicBezTo>
                  <a:lnTo>
                    <a:pt x="298704" y="191110"/>
                  </a:lnTo>
                  <a:cubicBezTo>
                    <a:pt x="306832" y="190500"/>
                    <a:pt x="315366" y="189891"/>
                    <a:pt x="324307" y="189281"/>
                  </a:cubicBezTo>
                  <a:cubicBezTo>
                    <a:pt x="326949" y="189078"/>
                    <a:pt x="329488" y="188875"/>
                    <a:pt x="331927" y="188671"/>
                  </a:cubicBezTo>
                  <a:lnTo>
                    <a:pt x="331927" y="118263"/>
                  </a:lnTo>
                  <a:lnTo>
                    <a:pt x="303276" y="118263"/>
                  </a:lnTo>
                  <a:lnTo>
                    <a:pt x="303276" y="110947"/>
                  </a:lnTo>
                  <a:lnTo>
                    <a:pt x="331927" y="110947"/>
                  </a:lnTo>
                  <a:lnTo>
                    <a:pt x="331927" y="39015"/>
                  </a:lnTo>
                  <a:lnTo>
                    <a:pt x="301447" y="39015"/>
                  </a:lnTo>
                  <a:lnTo>
                    <a:pt x="301447" y="31699"/>
                  </a:lnTo>
                  <a:lnTo>
                    <a:pt x="370332" y="31699"/>
                  </a:lnTo>
                  <a:lnTo>
                    <a:pt x="387096" y="8230"/>
                  </a:lnTo>
                  <a:lnTo>
                    <a:pt x="419100" y="32004"/>
                  </a:lnTo>
                  <a:cubicBezTo>
                    <a:pt x="419303" y="32207"/>
                    <a:pt x="419506" y="32411"/>
                    <a:pt x="419709" y="32614"/>
                  </a:cubicBezTo>
                  <a:cubicBezTo>
                    <a:pt x="419709" y="26721"/>
                    <a:pt x="419506" y="20727"/>
                    <a:pt x="419100" y="14631"/>
                  </a:cubicBezTo>
                  <a:lnTo>
                    <a:pt x="467868" y="25299"/>
                  </a:lnTo>
                  <a:lnTo>
                    <a:pt x="522732" y="25299"/>
                  </a:lnTo>
                  <a:close/>
                  <a:moveTo>
                    <a:pt x="4117543" y="2439"/>
                  </a:moveTo>
                  <a:lnTo>
                    <a:pt x="4176979" y="12497"/>
                  </a:lnTo>
                  <a:cubicBezTo>
                    <a:pt x="4181246" y="13310"/>
                    <a:pt x="4183481" y="14935"/>
                    <a:pt x="4183684" y="17374"/>
                  </a:cubicBezTo>
                  <a:cubicBezTo>
                    <a:pt x="4183684" y="22454"/>
                    <a:pt x="4178198" y="26315"/>
                    <a:pt x="4167225" y="28956"/>
                  </a:cubicBezTo>
                  <a:cubicBezTo>
                    <a:pt x="4163364" y="41758"/>
                    <a:pt x="4158792" y="54255"/>
                    <a:pt x="4153509" y="66447"/>
                  </a:cubicBezTo>
                  <a:lnTo>
                    <a:pt x="4189171" y="66447"/>
                  </a:lnTo>
                  <a:lnTo>
                    <a:pt x="4208678" y="39319"/>
                  </a:lnTo>
                  <a:lnTo>
                    <a:pt x="4245864" y="65532"/>
                  </a:lnTo>
                  <a:cubicBezTo>
                    <a:pt x="4248708" y="67564"/>
                    <a:pt x="4249521" y="69393"/>
                    <a:pt x="4248302" y="71019"/>
                  </a:cubicBezTo>
                  <a:cubicBezTo>
                    <a:pt x="4247083" y="72847"/>
                    <a:pt x="4244238" y="73762"/>
                    <a:pt x="4239768" y="73762"/>
                  </a:cubicBezTo>
                  <a:lnTo>
                    <a:pt x="4223918" y="73762"/>
                  </a:lnTo>
                  <a:cubicBezTo>
                    <a:pt x="4219245" y="123952"/>
                    <a:pt x="4206849" y="163881"/>
                    <a:pt x="4186733" y="193548"/>
                  </a:cubicBezTo>
                  <a:cubicBezTo>
                    <a:pt x="4204411" y="206959"/>
                    <a:pt x="4226458" y="217526"/>
                    <a:pt x="4252874" y="225247"/>
                  </a:cubicBezTo>
                  <a:lnTo>
                    <a:pt x="4251350" y="231343"/>
                  </a:lnTo>
                  <a:cubicBezTo>
                    <a:pt x="4241596" y="233782"/>
                    <a:pt x="4233367" y="238862"/>
                    <a:pt x="4226661" y="246583"/>
                  </a:cubicBezTo>
                  <a:cubicBezTo>
                    <a:pt x="4219956" y="254305"/>
                    <a:pt x="4213555" y="265887"/>
                    <a:pt x="4207459" y="281331"/>
                  </a:cubicBezTo>
                  <a:cubicBezTo>
                    <a:pt x="4184497" y="263855"/>
                    <a:pt x="4166920" y="246380"/>
                    <a:pt x="4154728" y="228905"/>
                  </a:cubicBezTo>
                  <a:cubicBezTo>
                    <a:pt x="4127093" y="251257"/>
                    <a:pt x="4088993" y="268631"/>
                    <a:pt x="4040428" y="281026"/>
                  </a:cubicBezTo>
                  <a:lnTo>
                    <a:pt x="4038600" y="276454"/>
                  </a:lnTo>
                  <a:cubicBezTo>
                    <a:pt x="4083304" y="249835"/>
                    <a:pt x="4115917" y="222301"/>
                    <a:pt x="4136441" y="193853"/>
                  </a:cubicBezTo>
                  <a:cubicBezTo>
                    <a:pt x="4129125" y="175971"/>
                    <a:pt x="4123639" y="153924"/>
                    <a:pt x="4119981" y="127711"/>
                  </a:cubicBezTo>
                  <a:cubicBezTo>
                    <a:pt x="4110024" y="142545"/>
                    <a:pt x="4099560" y="155855"/>
                    <a:pt x="4088587" y="167640"/>
                  </a:cubicBezTo>
                  <a:lnTo>
                    <a:pt x="4084320" y="163983"/>
                  </a:lnTo>
                  <a:cubicBezTo>
                    <a:pt x="4089603" y="148743"/>
                    <a:pt x="4094073" y="134417"/>
                    <a:pt x="4097731" y="121006"/>
                  </a:cubicBezTo>
                  <a:lnTo>
                    <a:pt x="4069384" y="121006"/>
                  </a:lnTo>
                  <a:lnTo>
                    <a:pt x="4069384" y="197206"/>
                  </a:lnTo>
                  <a:cubicBezTo>
                    <a:pt x="4090924" y="193142"/>
                    <a:pt x="4103014" y="190907"/>
                    <a:pt x="4105656" y="190500"/>
                  </a:cubicBezTo>
                  <a:lnTo>
                    <a:pt x="4107484" y="195682"/>
                  </a:lnTo>
                  <a:cubicBezTo>
                    <a:pt x="4068064" y="219863"/>
                    <a:pt x="4027830" y="239878"/>
                    <a:pt x="3986784" y="255727"/>
                  </a:cubicBezTo>
                  <a:cubicBezTo>
                    <a:pt x="3985768" y="265481"/>
                    <a:pt x="3982517" y="270358"/>
                    <a:pt x="3977030" y="270358"/>
                  </a:cubicBezTo>
                  <a:cubicBezTo>
                    <a:pt x="3974795" y="270358"/>
                    <a:pt x="3972966" y="268224"/>
                    <a:pt x="3971544" y="263957"/>
                  </a:cubicBezTo>
                  <a:lnTo>
                    <a:pt x="3954780" y="212141"/>
                  </a:lnTo>
                  <a:cubicBezTo>
                    <a:pt x="3958234" y="211938"/>
                    <a:pt x="3963619" y="211430"/>
                    <a:pt x="3970934" y="210617"/>
                  </a:cubicBezTo>
                  <a:lnTo>
                    <a:pt x="3970934" y="136246"/>
                  </a:lnTo>
                  <a:cubicBezTo>
                    <a:pt x="3970934" y="119177"/>
                    <a:pt x="3970528" y="102108"/>
                    <a:pt x="3969715" y="85039"/>
                  </a:cubicBezTo>
                  <a:lnTo>
                    <a:pt x="4016654" y="89307"/>
                  </a:lnTo>
                  <a:cubicBezTo>
                    <a:pt x="4021531" y="90119"/>
                    <a:pt x="4024071" y="91847"/>
                    <a:pt x="4024274" y="94488"/>
                  </a:cubicBezTo>
                  <a:cubicBezTo>
                    <a:pt x="4024274" y="98552"/>
                    <a:pt x="4020108" y="102311"/>
                    <a:pt x="4011777" y="105766"/>
                  </a:cubicBezTo>
                  <a:lnTo>
                    <a:pt x="4011777" y="206045"/>
                  </a:lnTo>
                  <a:cubicBezTo>
                    <a:pt x="4017467" y="205232"/>
                    <a:pt x="4021836" y="204623"/>
                    <a:pt x="4024884" y="204216"/>
                  </a:cubicBezTo>
                  <a:lnTo>
                    <a:pt x="4024884" y="44501"/>
                  </a:lnTo>
                  <a:lnTo>
                    <a:pt x="3964533" y="44501"/>
                  </a:lnTo>
                  <a:lnTo>
                    <a:pt x="3964533" y="37186"/>
                  </a:lnTo>
                  <a:lnTo>
                    <a:pt x="4058717" y="37186"/>
                  </a:lnTo>
                  <a:lnTo>
                    <a:pt x="4077309" y="10973"/>
                  </a:lnTo>
                  <a:lnTo>
                    <a:pt x="4113580" y="36881"/>
                  </a:lnTo>
                  <a:cubicBezTo>
                    <a:pt x="4113987" y="37287"/>
                    <a:pt x="4114393" y="37694"/>
                    <a:pt x="4114800" y="38100"/>
                  </a:cubicBezTo>
                  <a:cubicBezTo>
                    <a:pt x="4116425" y="21438"/>
                    <a:pt x="4117339" y="9551"/>
                    <a:pt x="4117543" y="2439"/>
                  </a:cubicBezTo>
                  <a:close/>
                  <a:moveTo>
                    <a:pt x="2490216" y="0"/>
                  </a:moveTo>
                  <a:lnTo>
                    <a:pt x="2549347" y="14935"/>
                  </a:lnTo>
                  <a:cubicBezTo>
                    <a:pt x="2553614" y="15748"/>
                    <a:pt x="2555747" y="17475"/>
                    <a:pt x="2555747" y="20117"/>
                  </a:cubicBezTo>
                  <a:cubicBezTo>
                    <a:pt x="2555341" y="25197"/>
                    <a:pt x="2549347" y="29566"/>
                    <a:pt x="2537764" y="33223"/>
                  </a:cubicBezTo>
                  <a:cubicBezTo>
                    <a:pt x="2534716" y="38913"/>
                    <a:pt x="2531668" y="43993"/>
                    <a:pt x="2528620" y="48463"/>
                  </a:cubicBezTo>
                  <a:lnTo>
                    <a:pt x="2649016" y="48463"/>
                  </a:lnTo>
                  <a:lnTo>
                    <a:pt x="2668828" y="20727"/>
                  </a:lnTo>
                  <a:lnTo>
                    <a:pt x="2708147" y="47244"/>
                  </a:lnTo>
                  <a:cubicBezTo>
                    <a:pt x="2711399" y="49479"/>
                    <a:pt x="2712415" y="51410"/>
                    <a:pt x="2711195" y="53035"/>
                  </a:cubicBezTo>
                  <a:cubicBezTo>
                    <a:pt x="2709976" y="54864"/>
                    <a:pt x="2706928" y="55779"/>
                    <a:pt x="2702052" y="55779"/>
                  </a:cubicBezTo>
                  <a:lnTo>
                    <a:pt x="2619146" y="55779"/>
                  </a:lnTo>
                  <a:lnTo>
                    <a:pt x="2619146" y="112776"/>
                  </a:lnTo>
                  <a:lnTo>
                    <a:pt x="2646883" y="112776"/>
                  </a:lnTo>
                  <a:lnTo>
                    <a:pt x="2665171" y="87173"/>
                  </a:lnTo>
                  <a:lnTo>
                    <a:pt x="2700527" y="111557"/>
                  </a:lnTo>
                  <a:cubicBezTo>
                    <a:pt x="2703576" y="113589"/>
                    <a:pt x="2704490" y="115519"/>
                    <a:pt x="2703271" y="117348"/>
                  </a:cubicBezTo>
                  <a:cubicBezTo>
                    <a:pt x="2702052" y="119177"/>
                    <a:pt x="2699105" y="120091"/>
                    <a:pt x="2694431" y="120091"/>
                  </a:cubicBezTo>
                  <a:lnTo>
                    <a:pt x="2619146" y="120091"/>
                  </a:lnTo>
                  <a:lnTo>
                    <a:pt x="2619146" y="137160"/>
                  </a:lnTo>
                  <a:cubicBezTo>
                    <a:pt x="2619146" y="158496"/>
                    <a:pt x="2619247" y="177699"/>
                    <a:pt x="2619451" y="194767"/>
                  </a:cubicBezTo>
                  <a:lnTo>
                    <a:pt x="2656027" y="194767"/>
                  </a:lnTo>
                  <a:lnTo>
                    <a:pt x="2677668" y="164592"/>
                  </a:lnTo>
                  <a:lnTo>
                    <a:pt x="2716682" y="193548"/>
                  </a:lnTo>
                  <a:cubicBezTo>
                    <a:pt x="2719527" y="195580"/>
                    <a:pt x="2720340" y="197511"/>
                    <a:pt x="2719121" y="199339"/>
                  </a:cubicBezTo>
                  <a:cubicBezTo>
                    <a:pt x="2717901" y="201168"/>
                    <a:pt x="2715056" y="202083"/>
                    <a:pt x="2710586" y="202083"/>
                  </a:cubicBezTo>
                  <a:lnTo>
                    <a:pt x="2619451" y="202083"/>
                  </a:lnTo>
                  <a:cubicBezTo>
                    <a:pt x="2619857" y="232359"/>
                    <a:pt x="2620162" y="251867"/>
                    <a:pt x="2620365" y="260604"/>
                  </a:cubicBezTo>
                  <a:cubicBezTo>
                    <a:pt x="2620365" y="268529"/>
                    <a:pt x="2617419" y="273304"/>
                    <a:pt x="2611526" y="274930"/>
                  </a:cubicBezTo>
                  <a:cubicBezTo>
                    <a:pt x="2593441" y="277775"/>
                    <a:pt x="2578404" y="278994"/>
                    <a:pt x="2566416" y="278587"/>
                  </a:cubicBezTo>
                  <a:cubicBezTo>
                    <a:pt x="2567025" y="253187"/>
                    <a:pt x="2567533" y="227686"/>
                    <a:pt x="2567939" y="202083"/>
                  </a:cubicBezTo>
                  <a:lnTo>
                    <a:pt x="2436876" y="202083"/>
                  </a:lnTo>
                  <a:lnTo>
                    <a:pt x="2436876" y="194767"/>
                  </a:lnTo>
                  <a:lnTo>
                    <a:pt x="2477109" y="194767"/>
                  </a:lnTo>
                  <a:lnTo>
                    <a:pt x="2477109" y="137770"/>
                  </a:lnTo>
                  <a:cubicBezTo>
                    <a:pt x="2477109" y="124155"/>
                    <a:pt x="2476702" y="112471"/>
                    <a:pt x="2475890" y="102718"/>
                  </a:cubicBezTo>
                  <a:cubicBezTo>
                    <a:pt x="2467559" y="109220"/>
                    <a:pt x="2456586" y="116840"/>
                    <a:pt x="2442971" y="125578"/>
                  </a:cubicBezTo>
                  <a:lnTo>
                    <a:pt x="2439619" y="121920"/>
                  </a:lnTo>
                  <a:cubicBezTo>
                    <a:pt x="2456485" y="94895"/>
                    <a:pt x="2470099" y="66751"/>
                    <a:pt x="2480462" y="37491"/>
                  </a:cubicBezTo>
                  <a:cubicBezTo>
                    <a:pt x="2485948" y="21641"/>
                    <a:pt x="2489200" y="9144"/>
                    <a:pt x="2490216"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2" name="组合 14"/>
          <p:cNvGrpSpPr/>
          <p:nvPr/>
        </p:nvGrpSpPr>
        <p:grpSpPr>
          <a:xfrm>
            <a:off x="725213" y="2017986"/>
            <a:ext cx="10729442" cy="3905615"/>
            <a:chOff x="788275" y="1174421"/>
            <a:chExt cx="10729442" cy="4482924"/>
          </a:xfrm>
        </p:grpSpPr>
        <p:sp>
          <p:nvSpPr>
            <p:cNvPr id="1049431" name="图文框 15"/>
            <p:cNvSpPr/>
            <p:nvPr/>
          </p:nvSpPr>
          <p:spPr>
            <a:xfrm>
              <a:off x="788275" y="1174421"/>
              <a:ext cx="10547381" cy="4382577"/>
            </a:xfrm>
            <a:prstGeom prst="frame">
              <a:avLst>
                <a:gd name="adj1" fmla="val 2601"/>
              </a:avLst>
            </a:prstGeom>
            <a:gradFill flip="none" rotWithShape="1">
              <a:gsLst>
                <a:gs pos="0">
                  <a:srgbClr val="B00000"/>
                </a:gs>
                <a:gs pos="100000">
                  <a:srgbClr val="C00000"/>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3" name="组合 16"/>
            <p:cNvGrpSpPr/>
            <p:nvPr/>
          </p:nvGrpSpPr>
          <p:grpSpPr>
            <a:xfrm>
              <a:off x="1001486" y="1507805"/>
              <a:ext cx="10516231" cy="4149540"/>
              <a:chOff x="2421709" y="1856719"/>
              <a:chExt cx="9706249" cy="2946283"/>
            </a:xfrm>
          </p:grpSpPr>
          <p:sp>
            <p:nvSpPr>
              <p:cNvPr id="1049432" name="矩形 17"/>
              <p:cNvSpPr/>
              <p:nvPr/>
            </p:nvSpPr>
            <p:spPr>
              <a:xfrm>
                <a:off x="2421709" y="1856719"/>
                <a:ext cx="9706249" cy="2946283"/>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38" name="图片 18"/>
              <p:cNvPicPr>
                <a:picLocks noChangeAspect="1"/>
              </p:cNvPicPr>
              <p:nvPr/>
            </p:nvPicPr>
            <p:blipFill rotWithShape="1">
              <a:blip r:embed="rId3" cstate="print">
                <a:duotone>
                  <a:schemeClr val="accent2">
                    <a:shade val="45000"/>
                    <a:satMod val="135000"/>
                  </a:schemeClr>
                  <a:prstClr val="white"/>
                </a:duotone>
              </a:blip>
              <a:srcRect r="6647" b="50000"/>
              <a:stretch>
                <a:fillRect/>
              </a:stretch>
            </p:blipFill>
            <p:spPr>
              <a:xfrm flipH="1">
                <a:off x="4747959" y="3249959"/>
                <a:ext cx="7379999" cy="1535148"/>
              </a:xfrm>
              <a:prstGeom prst="rect">
                <a:avLst/>
              </a:prstGeom>
            </p:spPr>
          </p:pic>
        </p:grpSp>
      </p:grpSp>
      <p:sp>
        <p:nvSpPr>
          <p:cNvPr id="1049433" name="文本框 5"/>
          <p:cNvSpPr txBox="1"/>
          <p:nvPr/>
        </p:nvSpPr>
        <p:spPr>
          <a:xfrm>
            <a:off x="1844162" y="3161276"/>
            <a:ext cx="8503676" cy="1422954"/>
          </a:xfrm>
          <a:prstGeom prst="rect">
            <a:avLst/>
          </a:prstGeom>
          <a:noFill/>
        </p:spPr>
        <p:txBody>
          <a:bodyPr wrap="square">
            <a:spAutoFit/>
          </a:bodyPr>
          <a:lstStyle/>
          <a:p>
            <a:pPr algn="just">
              <a:lnSpc>
                <a:spcPct val="150000"/>
              </a:lnSpc>
            </a:pPr>
            <a:r>
              <a:rPr lang="ja-JP" altLang="en-US" sz="2000" dirty="0">
                <a:latin typeface="微软雅黑" panose="020B0503020204020204" pitchFamily="34" charset="-122"/>
                <a:ea typeface="微软雅黑" panose="020B0503020204020204" pitchFamily="34" charset="-122"/>
              </a:rPr>
              <a:t>       从新中国成立到改革开放</a:t>
            </a:r>
            <a:r>
              <a:rPr lang="zh-CN" altLang="en-US" sz="2000" dirty="0">
                <a:latin typeface="微软雅黑" panose="020B0503020204020204" pitchFamily="34" charset="-122"/>
                <a:ea typeface="微软雅黑" panose="020B0503020204020204" pitchFamily="34" charset="-122"/>
              </a:rPr>
              <a:t>前夕</a:t>
            </a:r>
            <a:r>
              <a:rPr lang="ja-JP" altLang="en-US" sz="2000" dirty="0">
                <a:latin typeface="微软雅黑" panose="020B0503020204020204" pitchFamily="34" charset="-122"/>
                <a:ea typeface="微软雅黑" panose="020B0503020204020204" pitchFamily="34" charset="-122"/>
              </a:rPr>
              <a:t>，党领导人民完成社会主义革命，消灭一切剥削制度，实现了中华民族有史以来最为广泛而深刻的社会变革，实现了一穷二白、人口众多的东方大国大步迈进社会主义社会的伟大飞跃。</a:t>
            </a:r>
            <a:endParaRPr lang="zh-CN" altLang="en-US" sz="2000" dirty="0">
              <a:latin typeface="微软雅黑" panose="020B0503020204020204" pitchFamily="34" charset="-122"/>
              <a:ea typeface="微软雅黑" panose="020B0503020204020204" pitchFamily="34" charset="-122"/>
            </a:endParaRPr>
          </a:p>
        </p:txBody>
      </p:sp>
      <p:grpSp>
        <p:nvGrpSpPr>
          <p:cNvPr id="415" name="组合 20"/>
          <p:cNvGrpSpPr/>
          <p:nvPr/>
        </p:nvGrpSpPr>
        <p:grpSpPr>
          <a:xfrm>
            <a:off x="994729" y="956355"/>
            <a:ext cx="10202542" cy="702725"/>
            <a:chOff x="2824554" y="1479213"/>
            <a:chExt cx="6938985" cy="721375"/>
          </a:xfrm>
        </p:grpSpPr>
        <p:sp>
          <p:nvSpPr>
            <p:cNvPr id="1049434" name="矩形: 对角圆角 24"/>
            <p:cNvSpPr/>
            <p:nvPr/>
          </p:nvSpPr>
          <p:spPr>
            <a:xfrm rot="5400000" flipH="1">
              <a:off x="5933359" y="-1629592"/>
              <a:ext cx="721375" cy="6938984"/>
            </a:xfrm>
            <a:prstGeom prst="round2DiagRect">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435" name="文本框 99"/>
            <p:cNvSpPr txBox="1"/>
            <p:nvPr/>
          </p:nvSpPr>
          <p:spPr>
            <a:xfrm>
              <a:off x="2824554" y="1506922"/>
              <a:ext cx="6938985" cy="589275"/>
            </a:xfrm>
            <a:prstGeom prst="rect">
              <a:avLst/>
            </a:prstGeom>
            <a:noFill/>
            <a:ln w="9525">
              <a:noFill/>
            </a:ln>
          </p:spPr>
          <p:txBody>
            <a:bodyPr wrap="square">
              <a:spAutoFit/>
            </a:bodyPr>
            <a:lstStyle/>
            <a:p>
              <a:pPr algn="ctr" fontAlgn="auto">
                <a:lnSpc>
                  <a:spcPct val="150000"/>
                </a:lnSpc>
              </a:pP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436" name="任意多边形: 形状 22"/>
          <p:cNvSpPr/>
          <p:nvPr/>
        </p:nvSpPr>
        <p:spPr>
          <a:xfrm>
            <a:off x="1226407" y="1175746"/>
            <a:ext cx="9739186" cy="288526"/>
          </a:xfrm>
          <a:custGeom>
            <a:avLst/>
            <a:gdLst/>
            <a:ahLst/>
            <a:cxnLst/>
            <a:rect l="l" t="t" r="r" b="b"/>
            <a:pathLst>
              <a:path w="9739186" h="288526">
                <a:moveTo>
                  <a:pt x="4937150" y="212021"/>
                </a:moveTo>
                <a:lnTo>
                  <a:pt x="4937150" y="250121"/>
                </a:lnTo>
                <a:lnTo>
                  <a:pt x="5097170" y="250121"/>
                </a:lnTo>
                <a:lnTo>
                  <a:pt x="5097170" y="212021"/>
                </a:lnTo>
                <a:close/>
                <a:moveTo>
                  <a:pt x="1758696" y="200134"/>
                </a:moveTo>
                <a:lnTo>
                  <a:pt x="1806549" y="237319"/>
                </a:lnTo>
                <a:cubicBezTo>
                  <a:pt x="1809394" y="239554"/>
                  <a:pt x="1810207" y="241586"/>
                  <a:pt x="1808988" y="243415"/>
                </a:cubicBezTo>
                <a:cubicBezTo>
                  <a:pt x="1807566" y="245447"/>
                  <a:pt x="1804517" y="246463"/>
                  <a:pt x="1799844" y="246463"/>
                </a:cubicBezTo>
                <a:lnTo>
                  <a:pt x="1523695" y="246463"/>
                </a:lnTo>
                <a:lnTo>
                  <a:pt x="1523695" y="238538"/>
                </a:lnTo>
                <a:lnTo>
                  <a:pt x="1731264" y="238538"/>
                </a:lnTo>
                <a:close/>
                <a:moveTo>
                  <a:pt x="2147925" y="187332"/>
                </a:moveTo>
                <a:cubicBezTo>
                  <a:pt x="2179218" y="192412"/>
                  <a:pt x="2202383" y="198813"/>
                  <a:pt x="2217420" y="206534"/>
                </a:cubicBezTo>
                <a:cubicBezTo>
                  <a:pt x="2233472" y="214866"/>
                  <a:pt x="2241499" y="225229"/>
                  <a:pt x="2241499" y="237624"/>
                </a:cubicBezTo>
                <a:cubicBezTo>
                  <a:pt x="2241296" y="247784"/>
                  <a:pt x="2239162" y="256522"/>
                  <a:pt x="2235098" y="263837"/>
                </a:cubicBezTo>
                <a:cubicBezTo>
                  <a:pt x="2230831" y="270949"/>
                  <a:pt x="2225751" y="274708"/>
                  <a:pt x="2219858" y="275114"/>
                </a:cubicBezTo>
                <a:cubicBezTo>
                  <a:pt x="2215185" y="275114"/>
                  <a:pt x="2211527" y="272778"/>
                  <a:pt x="2208885" y="268104"/>
                </a:cubicBezTo>
                <a:cubicBezTo>
                  <a:pt x="2192832" y="240672"/>
                  <a:pt x="2171395" y="215882"/>
                  <a:pt x="2144573" y="193733"/>
                </a:cubicBezTo>
                <a:close/>
                <a:moveTo>
                  <a:pt x="4145280" y="170568"/>
                </a:moveTo>
                <a:cubicBezTo>
                  <a:pt x="4179011" y="178493"/>
                  <a:pt x="4203293" y="187332"/>
                  <a:pt x="4218127" y="197086"/>
                </a:cubicBezTo>
                <a:cubicBezTo>
                  <a:pt x="4230929" y="205620"/>
                  <a:pt x="4237329" y="215577"/>
                  <a:pt x="4237329" y="226956"/>
                </a:cubicBezTo>
                <a:cubicBezTo>
                  <a:pt x="4237329" y="235694"/>
                  <a:pt x="4234180" y="243415"/>
                  <a:pt x="4227880" y="250121"/>
                </a:cubicBezTo>
                <a:cubicBezTo>
                  <a:pt x="4221581" y="256826"/>
                  <a:pt x="4214672" y="260179"/>
                  <a:pt x="4207154" y="260179"/>
                </a:cubicBezTo>
                <a:cubicBezTo>
                  <a:pt x="4200855" y="260179"/>
                  <a:pt x="4196181" y="259062"/>
                  <a:pt x="4193133" y="256826"/>
                </a:cubicBezTo>
                <a:cubicBezTo>
                  <a:pt x="4190695" y="254998"/>
                  <a:pt x="4188460" y="251543"/>
                  <a:pt x="4186428" y="246463"/>
                </a:cubicBezTo>
                <a:cubicBezTo>
                  <a:pt x="4176674" y="219844"/>
                  <a:pt x="4162247" y="195765"/>
                  <a:pt x="4143146" y="174226"/>
                </a:cubicBezTo>
                <a:close/>
                <a:moveTo>
                  <a:pt x="8720632" y="166301"/>
                </a:moveTo>
                <a:lnTo>
                  <a:pt x="8720632" y="218726"/>
                </a:lnTo>
                <a:lnTo>
                  <a:pt x="8721242" y="216593"/>
                </a:lnTo>
                <a:lnTo>
                  <a:pt x="8750807" y="217812"/>
                </a:lnTo>
                <a:cubicBezTo>
                  <a:pt x="8760358" y="218218"/>
                  <a:pt x="8765540" y="214459"/>
                  <a:pt x="8766352" y="206534"/>
                </a:cubicBezTo>
                <a:cubicBezTo>
                  <a:pt x="8767978" y="192717"/>
                  <a:pt x="8768791" y="179306"/>
                  <a:pt x="8768791" y="166301"/>
                </a:cubicBezTo>
                <a:close/>
                <a:moveTo>
                  <a:pt x="1903171" y="158376"/>
                </a:moveTo>
                <a:lnTo>
                  <a:pt x="1903171" y="245549"/>
                </a:lnTo>
                <a:lnTo>
                  <a:pt x="2027529" y="245549"/>
                </a:lnTo>
                <a:lnTo>
                  <a:pt x="2027529" y="158376"/>
                </a:lnTo>
                <a:close/>
                <a:moveTo>
                  <a:pt x="8289036" y="156852"/>
                </a:moveTo>
                <a:lnTo>
                  <a:pt x="8289036" y="223298"/>
                </a:lnTo>
                <a:lnTo>
                  <a:pt x="8309152" y="223298"/>
                </a:lnTo>
                <a:lnTo>
                  <a:pt x="8309152" y="156852"/>
                </a:lnTo>
                <a:close/>
                <a:moveTo>
                  <a:pt x="3717035" y="156852"/>
                </a:moveTo>
                <a:lnTo>
                  <a:pt x="3717035" y="223298"/>
                </a:lnTo>
                <a:lnTo>
                  <a:pt x="3737152" y="223298"/>
                </a:lnTo>
                <a:lnTo>
                  <a:pt x="3737152" y="156852"/>
                </a:lnTo>
                <a:close/>
                <a:moveTo>
                  <a:pt x="3516782" y="156852"/>
                </a:moveTo>
                <a:cubicBezTo>
                  <a:pt x="3506825" y="165996"/>
                  <a:pt x="3494938" y="174734"/>
                  <a:pt x="3481120" y="183065"/>
                </a:cubicBezTo>
                <a:cubicBezTo>
                  <a:pt x="3504488" y="187535"/>
                  <a:pt x="3516172" y="195460"/>
                  <a:pt x="3516172" y="206839"/>
                </a:cubicBezTo>
                <a:cubicBezTo>
                  <a:pt x="3516172" y="207855"/>
                  <a:pt x="3516071" y="208566"/>
                  <a:pt x="3515868" y="208973"/>
                </a:cubicBezTo>
                <a:cubicBezTo>
                  <a:pt x="3534155" y="194749"/>
                  <a:pt x="3550310" y="177375"/>
                  <a:pt x="3564330" y="156852"/>
                </a:cubicBezTo>
                <a:close/>
                <a:moveTo>
                  <a:pt x="5546140" y="141307"/>
                </a:moveTo>
                <a:lnTo>
                  <a:pt x="5595823" y="162948"/>
                </a:lnTo>
                <a:cubicBezTo>
                  <a:pt x="5597855" y="163964"/>
                  <a:pt x="5599176" y="164777"/>
                  <a:pt x="5599785" y="165386"/>
                </a:cubicBezTo>
                <a:cubicBezTo>
                  <a:pt x="5600395" y="165996"/>
                  <a:pt x="5600700" y="167114"/>
                  <a:pt x="5600700" y="168739"/>
                </a:cubicBezTo>
                <a:cubicBezTo>
                  <a:pt x="5600700" y="170162"/>
                  <a:pt x="5599684" y="171482"/>
                  <a:pt x="5597652" y="172702"/>
                </a:cubicBezTo>
                <a:cubicBezTo>
                  <a:pt x="5595010" y="174530"/>
                  <a:pt x="5590946" y="175343"/>
                  <a:pt x="5585460" y="175140"/>
                </a:cubicBezTo>
                <a:cubicBezTo>
                  <a:pt x="5565140" y="198305"/>
                  <a:pt x="5536997" y="218930"/>
                  <a:pt x="5501030" y="237014"/>
                </a:cubicBezTo>
                <a:lnTo>
                  <a:pt x="5497982" y="233357"/>
                </a:lnTo>
                <a:cubicBezTo>
                  <a:pt x="5521554" y="200438"/>
                  <a:pt x="5537606" y="169755"/>
                  <a:pt x="5546140" y="141307"/>
                </a:cubicBezTo>
                <a:close/>
                <a:moveTo>
                  <a:pt x="8155838" y="133078"/>
                </a:moveTo>
                <a:lnTo>
                  <a:pt x="8194548" y="161729"/>
                </a:lnTo>
                <a:cubicBezTo>
                  <a:pt x="8197392" y="163761"/>
                  <a:pt x="8198205" y="165691"/>
                  <a:pt x="8196986" y="167520"/>
                </a:cubicBezTo>
                <a:cubicBezTo>
                  <a:pt x="8195767" y="169349"/>
                  <a:pt x="8192922" y="170263"/>
                  <a:pt x="8188452" y="170263"/>
                </a:cubicBezTo>
                <a:lnTo>
                  <a:pt x="8078419" y="170263"/>
                </a:lnTo>
                <a:cubicBezTo>
                  <a:pt x="8052206" y="197492"/>
                  <a:pt x="8029854" y="217812"/>
                  <a:pt x="8011363" y="231223"/>
                </a:cubicBezTo>
                <a:lnTo>
                  <a:pt x="8111947" y="229394"/>
                </a:lnTo>
                <a:cubicBezTo>
                  <a:pt x="8105648" y="214358"/>
                  <a:pt x="8097519" y="199727"/>
                  <a:pt x="8087563" y="185503"/>
                </a:cubicBezTo>
                <a:lnTo>
                  <a:pt x="8090306" y="182455"/>
                </a:lnTo>
                <a:cubicBezTo>
                  <a:pt x="8148421" y="204198"/>
                  <a:pt x="8177479" y="226854"/>
                  <a:pt x="8177479" y="250426"/>
                </a:cubicBezTo>
                <a:cubicBezTo>
                  <a:pt x="8177479" y="258757"/>
                  <a:pt x="8174126" y="266174"/>
                  <a:pt x="8167420" y="272676"/>
                </a:cubicBezTo>
                <a:cubicBezTo>
                  <a:pt x="8160918" y="278975"/>
                  <a:pt x="8153501" y="282125"/>
                  <a:pt x="8145170" y="282125"/>
                </a:cubicBezTo>
                <a:cubicBezTo>
                  <a:pt x="8139886" y="282125"/>
                  <a:pt x="8135823" y="281312"/>
                  <a:pt x="8132978" y="279686"/>
                </a:cubicBezTo>
                <a:cubicBezTo>
                  <a:pt x="8129727" y="277858"/>
                  <a:pt x="8127390" y="274810"/>
                  <a:pt x="8125968" y="270542"/>
                </a:cubicBezTo>
                <a:cubicBezTo>
                  <a:pt x="8123122" y="260586"/>
                  <a:pt x="8120583" y="252356"/>
                  <a:pt x="8118348" y="245854"/>
                </a:cubicBezTo>
                <a:cubicBezTo>
                  <a:pt x="8086648" y="253575"/>
                  <a:pt x="8042148" y="262618"/>
                  <a:pt x="7984846" y="272981"/>
                </a:cubicBezTo>
                <a:cubicBezTo>
                  <a:pt x="7984032" y="278264"/>
                  <a:pt x="7982610" y="282125"/>
                  <a:pt x="7980578" y="284563"/>
                </a:cubicBezTo>
                <a:cubicBezTo>
                  <a:pt x="7978749" y="286595"/>
                  <a:pt x="7976616" y="287611"/>
                  <a:pt x="7974177" y="287611"/>
                </a:cubicBezTo>
                <a:cubicBezTo>
                  <a:pt x="7971130" y="287611"/>
                  <a:pt x="7968894" y="285071"/>
                  <a:pt x="7967472" y="279991"/>
                </a:cubicBezTo>
                <a:lnTo>
                  <a:pt x="7951317" y="230309"/>
                </a:lnTo>
                <a:cubicBezTo>
                  <a:pt x="7966964" y="230106"/>
                  <a:pt x="7977022" y="227261"/>
                  <a:pt x="7981492" y="221774"/>
                </a:cubicBezTo>
                <a:cubicBezTo>
                  <a:pt x="7988604" y="211005"/>
                  <a:pt x="7995615" y="193834"/>
                  <a:pt x="8002523" y="170263"/>
                </a:cubicBezTo>
                <a:lnTo>
                  <a:pt x="7930896" y="170263"/>
                </a:lnTo>
                <a:lnTo>
                  <a:pt x="7930896" y="162948"/>
                </a:lnTo>
                <a:lnTo>
                  <a:pt x="8134502" y="162948"/>
                </a:lnTo>
                <a:close/>
                <a:moveTo>
                  <a:pt x="6936638" y="133078"/>
                </a:moveTo>
                <a:lnTo>
                  <a:pt x="6975348" y="161729"/>
                </a:lnTo>
                <a:cubicBezTo>
                  <a:pt x="6978193" y="163761"/>
                  <a:pt x="6979005" y="165691"/>
                  <a:pt x="6977786" y="167520"/>
                </a:cubicBezTo>
                <a:cubicBezTo>
                  <a:pt x="6976567" y="169349"/>
                  <a:pt x="6973722" y="170263"/>
                  <a:pt x="6969252" y="170263"/>
                </a:cubicBezTo>
                <a:lnTo>
                  <a:pt x="6859219" y="170263"/>
                </a:lnTo>
                <a:cubicBezTo>
                  <a:pt x="6833006" y="197492"/>
                  <a:pt x="6810654" y="217812"/>
                  <a:pt x="6792163" y="231223"/>
                </a:cubicBezTo>
                <a:lnTo>
                  <a:pt x="6892747" y="229394"/>
                </a:lnTo>
                <a:cubicBezTo>
                  <a:pt x="6886448" y="214358"/>
                  <a:pt x="6878320" y="199727"/>
                  <a:pt x="6868363" y="185503"/>
                </a:cubicBezTo>
                <a:lnTo>
                  <a:pt x="6871106" y="182455"/>
                </a:lnTo>
                <a:cubicBezTo>
                  <a:pt x="6929221" y="204198"/>
                  <a:pt x="6958279" y="226854"/>
                  <a:pt x="6958279" y="250426"/>
                </a:cubicBezTo>
                <a:cubicBezTo>
                  <a:pt x="6958279" y="258757"/>
                  <a:pt x="6954926" y="266174"/>
                  <a:pt x="6948221" y="272676"/>
                </a:cubicBezTo>
                <a:cubicBezTo>
                  <a:pt x="6941718" y="278975"/>
                  <a:pt x="6934302" y="282125"/>
                  <a:pt x="6925970" y="282125"/>
                </a:cubicBezTo>
                <a:cubicBezTo>
                  <a:pt x="6920687" y="282125"/>
                  <a:pt x="6916623" y="281312"/>
                  <a:pt x="6913778" y="279686"/>
                </a:cubicBezTo>
                <a:cubicBezTo>
                  <a:pt x="6910527" y="277858"/>
                  <a:pt x="6908190" y="274810"/>
                  <a:pt x="6906768" y="270542"/>
                </a:cubicBezTo>
                <a:cubicBezTo>
                  <a:pt x="6903923" y="260586"/>
                  <a:pt x="6901383" y="252356"/>
                  <a:pt x="6899148" y="245854"/>
                </a:cubicBezTo>
                <a:cubicBezTo>
                  <a:pt x="6867449" y="253575"/>
                  <a:pt x="6822948" y="262618"/>
                  <a:pt x="6765646" y="272981"/>
                </a:cubicBezTo>
                <a:cubicBezTo>
                  <a:pt x="6764833" y="278264"/>
                  <a:pt x="6763410" y="282125"/>
                  <a:pt x="6761378" y="284563"/>
                </a:cubicBezTo>
                <a:cubicBezTo>
                  <a:pt x="6759549" y="286595"/>
                  <a:pt x="6757416" y="287611"/>
                  <a:pt x="6754977" y="287611"/>
                </a:cubicBezTo>
                <a:cubicBezTo>
                  <a:pt x="6751930" y="287611"/>
                  <a:pt x="6749694" y="285071"/>
                  <a:pt x="6748272" y="279991"/>
                </a:cubicBezTo>
                <a:lnTo>
                  <a:pt x="6732117" y="230309"/>
                </a:lnTo>
                <a:cubicBezTo>
                  <a:pt x="6747764" y="230106"/>
                  <a:pt x="6757822" y="227261"/>
                  <a:pt x="6762292" y="221774"/>
                </a:cubicBezTo>
                <a:cubicBezTo>
                  <a:pt x="6769405" y="211005"/>
                  <a:pt x="6776415" y="193834"/>
                  <a:pt x="6783324" y="170263"/>
                </a:cubicBezTo>
                <a:lnTo>
                  <a:pt x="6711696" y="170263"/>
                </a:lnTo>
                <a:lnTo>
                  <a:pt x="6711696" y="162948"/>
                </a:lnTo>
                <a:lnTo>
                  <a:pt x="6915302" y="162948"/>
                </a:lnTo>
                <a:close/>
                <a:moveTo>
                  <a:pt x="5604662" y="125153"/>
                </a:moveTo>
                <a:lnTo>
                  <a:pt x="5665317" y="129115"/>
                </a:lnTo>
                <a:cubicBezTo>
                  <a:pt x="5670397" y="129318"/>
                  <a:pt x="5672937" y="130538"/>
                  <a:pt x="5672937" y="132773"/>
                </a:cubicBezTo>
                <a:cubicBezTo>
                  <a:pt x="5672937" y="137243"/>
                  <a:pt x="5667959" y="141714"/>
                  <a:pt x="5658002" y="146184"/>
                </a:cubicBezTo>
                <a:lnTo>
                  <a:pt x="5658002" y="191294"/>
                </a:lnTo>
                <a:cubicBezTo>
                  <a:pt x="5658815" y="190685"/>
                  <a:pt x="5659526" y="189974"/>
                  <a:pt x="5660136" y="189161"/>
                </a:cubicBezTo>
                <a:cubicBezTo>
                  <a:pt x="5679846" y="167622"/>
                  <a:pt x="5691937" y="150553"/>
                  <a:pt x="5696407" y="137954"/>
                </a:cubicBezTo>
                <a:lnTo>
                  <a:pt x="5754319" y="174226"/>
                </a:lnTo>
                <a:cubicBezTo>
                  <a:pt x="5755945" y="175242"/>
                  <a:pt x="5756757" y="176461"/>
                  <a:pt x="5756757" y="177883"/>
                </a:cubicBezTo>
                <a:cubicBezTo>
                  <a:pt x="5756757" y="183979"/>
                  <a:pt x="5750458" y="185910"/>
                  <a:pt x="5737860" y="183674"/>
                </a:cubicBezTo>
                <a:cubicBezTo>
                  <a:pt x="5707177" y="215170"/>
                  <a:pt x="5671515" y="239148"/>
                  <a:pt x="5630875" y="255607"/>
                </a:cubicBezTo>
                <a:cubicBezTo>
                  <a:pt x="5593080" y="270847"/>
                  <a:pt x="5545429" y="281820"/>
                  <a:pt x="5487924" y="288526"/>
                </a:cubicBezTo>
                <a:lnTo>
                  <a:pt x="5487009" y="283344"/>
                </a:lnTo>
                <a:cubicBezTo>
                  <a:pt x="5543702" y="264446"/>
                  <a:pt x="5592064" y="240977"/>
                  <a:pt x="5632094" y="212935"/>
                </a:cubicBezTo>
                <a:cubicBezTo>
                  <a:pt x="5620309" y="214967"/>
                  <a:pt x="5611165" y="216288"/>
                  <a:pt x="5604662" y="216898"/>
                </a:cubicBezTo>
                <a:close/>
                <a:moveTo>
                  <a:pt x="40538" y="120886"/>
                </a:moveTo>
                <a:cubicBezTo>
                  <a:pt x="63296" y="122308"/>
                  <a:pt x="79756" y="125458"/>
                  <a:pt x="89916" y="130334"/>
                </a:cubicBezTo>
                <a:cubicBezTo>
                  <a:pt x="98857" y="134602"/>
                  <a:pt x="103327" y="140494"/>
                  <a:pt x="103327" y="148013"/>
                </a:cubicBezTo>
                <a:cubicBezTo>
                  <a:pt x="103327" y="154312"/>
                  <a:pt x="100584" y="160205"/>
                  <a:pt x="95097" y="165691"/>
                </a:cubicBezTo>
                <a:cubicBezTo>
                  <a:pt x="89408" y="171381"/>
                  <a:pt x="82905" y="174226"/>
                  <a:pt x="75590" y="174226"/>
                </a:cubicBezTo>
                <a:cubicBezTo>
                  <a:pt x="66446" y="174429"/>
                  <a:pt x="60757" y="170466"/>
                  <a:pt x="58521" y="162338"/>
                </a:cubicBezTo>
                <a:cubicBezTo>
                  <a:pt x="53848" y="148521"/>
                  <a:pt x="47447" y="135516"/>
                  <a:pt x="39319" y="123324"/>
                </a:cubicBezTo>
                <a:close/>
                <a:moveTo>
                  <a:pt x="9503968" y="112961"/>
                </a:moveTo>
                <a:lnTo>
                  <a:pt x="9551213" y="116618"/>
                </a:lnTo>
                <a:cubicBezTo>
                  <a:pt x="9553651" y="117025"/>
                  <a:pt x="9554869" y="118142"/>
                  <a:pt x="9554869" y="119971"/>
                </a:cubicBezTo>
                <a:cubicBezTo>
                  <a:pt x="9554869" y="123426"/>
                  <a:pt x="9551110" y="127286"/>
                  <a:pt x="9543592" y="131554"/>
                </a:cubicBezTo>
                <a:lnTo>
                  <a:pt x="9543592" y="158376"/>
                </a:lnTo>
                <a:lnTo>
                  <a:pt x="9545421" y="158376"/>
                </a:lnTo>
                <a:lnTo>
                  <a:pt x="9558832" y="139478"/>
                </a:lnTo>
                <a:lnTo>
                  <a:pt x="9581692" y="157766"/>
                </a:lnTo>
                <a:cubicBezTo>
                  <a:pt x="9584334" y="159798"/>
                  <a:pt x="9585045" y="161627"/>
                  <a:pt x="9583826" y="163253"/>
                </a:cubicBezTo>
                <a:cubicBezTo>
                  <a:pt x="9582809" y="164878"/>
                  <a:pt x="9580168" y="165691"/>
                  <a:pt x="9575901" y="165691"/>
                </a:cubicBezTo>
                <a:lnTo>
                  <a:pt x="9543592" y="165691"/>
                </a:lnTo>
                <a:lnTo>
                  <a:pt x="9543592" y="213240"/>
                </a:lnTo>
                <a:cubicBezTo>
                  <a:pt x="9558832" y="210395"/>
                  <a:pt x="9569093" y="208465"/>
                  <a:pt x="9574376" y="207449"/>
                </a:cubicBezTo>
                <a:lnTo>
                  <a:pt x="9575596" y="211411"/>
                </a:lnTo>
                <a:cubicBezTo>
                  <a:pt x="9536784" y="234170"/>
                  <a:pt x="9501225" y="251238"/>
                  <a:pt x="9468916" y="262618"/>
                </a:cubicBezTo>
                <a:cubicBezTo>
                  <a:pt x="9468509" y="271355"/>
                  <a:pt x="9466376" y="275724"/>
                  <a:pt x="9462516" y="275724"/>
                </a:cubicBezTo>
                <a:cubicBezTo>
                  <a:pt x="9458858" y="275724"/>
                  <a:pt x="9456521" y="274403"/>
                  <a:pt x="9455504" y="271762"/>
                </a:cubicBezTo>
                <a:lnTo>
                  <a:pt x="9443618" y="225127"/>
                </a:lnTo>
                <a:cubicBezTo>
                  <a:pt x="9445853" y="225127"/>
                  <a:pt x="9450831" y="224924"/>
                  <a:pt x="9458553" y="224518"/>
                </a:cubicBezTo>
                <a:lnTo>
                  <a:pt x="9458553" y="175140"/>
                </a:lnTo>
                <a:cubicBezTo>
                  <a:pt x="9458553" y="166402"/>
                  <a:pt x="9458248" y="152890"/>
                  <a:pt x="9457638" y="134602"/>
                </a:cubicBezTo>
                <a:lnTo>
                  <a:pt x="9499396" y="137650"/>
                </a:lnTo>
                <a:cubicBezTo>
                  <a:pt x="9502038" y="137650"/>
                  <a:pt x="9503359" y="138462"/>
                  <a:pt x="9503359" y="140088"/>
                </a:cubicBezTo>
                <a:cubicBezTo>
                  <a:pt x="9503359" y="143542"/>
                  <a:pt x="9500616" y="147200"/>
                  <a:pt x="9495129" y="151061"/>
                </a:cubicBezTo>
                <a:lnTo>
                  <a:pt x="9495129" y="220555"/>
                </a:lnTo>
                <a:cubicBezTo>
                  <a:pt x="9497160" y="220149"/>
                  <a:pt x="9500412" y="219742"/>
                  <a:pt x="9504883" y="219336"/>
                </a:cubicBezTo>
                <a:lnTo>
                  <a:pt x="9504883" y="154109"/>
                </a:lnTo>
                <a:cubicBezTo>
                  <a:pt x="9504883" y="143136"/>
                  <a:pt x="9504578" y="129420"/>
                  <a:pt x="9503968" y="112961"/>
                </a:cubicBezTo>
                <a:close/>
                <a:moveTo>
                  <a:pt x="1145438" y="102902"/>
                </a:moveTo>
                <a:lnTo>
                  <a:pt x="1192987" y="138869"/>
                </a:lnTo>
                <a:cubicBezTo>
                  <a:pt x="1196035" y="141307"/>
                  <a:pt x="1196949" y="143441"/>
                  <a:pt x="1195730" y="145270"/>
                </a:cubicBezTo>
                <a:cubicBezTo>
                  <a:pt x="1194308" y="147302"/>
                  <a:pt x="1191158" y="148318"/>
                  <a:pt x="1186281" y="148318"/>
                </a:cubicBezTo>
                <a:lnTo>
                  <a:pt x="915619" y="148318"/>
                </a:lnTo>
                <a:lnTo>
                  <a:pt x="915619" y="140393"/>
                </a:lnTo>
                <a:lnTo>
                  <a:pt x="1118616" y="140393"/>
                </a:lnTo>
                <a:close/>
                <a:moveTo>
                  <a:pt x="8093049" y="87662"/>
                </a:moveTo>
                <a:lnTo>
                  <a:pt x="8129625" y="113875"/>
                </a:lnTo>
                <a:cubicBezTo>
                  <a:pt x="8132267" y="115704"/>
                  <a:pt x="8133080" y="117431"/>
                  <a:pt x="8132064" y="119057"/>
                </a:cubicBezTo>
                <a:cubicBezTo>
                  <a:pt x="8131047" y="120682"/>
                  <a:pt x="8128406" y="121495"/>
                  <a:pt x="8124139" y="121495"/>
                </a:cubicBezTo>
                <a:lnTo>
                  <a:pt x="7994599" y="121495"/>
                </a:lnTo>
                <a:lnTo>
                  <a:pt x="7994599" y="114180"/>
                </a:lnTo>
                <a:lnTo>
                  <a:pt x="8074152" y="114180"/>
                </a:lnTo>
                <a:close/>
                <a:moveTo>
                  <a:pt x="6873849" y="87662"/>
                </a:moveTo>
                <a:lnTo>
                  <a:pt x="6910425" y="113875"/>
                </a:lnTo>
                <a:cubicBezTo>
                  <a:pt x="6913067" y="115704"/>
                  <a:pt x="6913880" y="117431"/>
                  <a:pt x="6912864" y="119057"/>
                </a:cubicBezTo>
                <a:cubicBezTo>
                  <a:pt x="6911848" y="120682"/>
                  <a:pt x="6909206" y="121495"/>
                  <a:pt x="6904939" y="121495"/>
                </a:cubicBezTo>
                <a:lnTo>
                  <a:pt x="6775399" y="121495"/>
                </a:lnTo>
                <a:lnTo>
                  <a:pt x="6775399" y="114180"/>
                </a:lnTo>
                <a:lnTo>
                  <a:pt x="6854952" y="114180"/>
                </a:lnTo>
                <a:close/>
                <a:moveTo>
                  <a:pt x="4937150" y="80652"/>
                </a:moveTo>
                <a:lnTo>
                  <a:pt x="4937150" y="205315"/>
                </a:lnTo>
                <a:lnTo>
                  <a:pt x="4990795" y="205315"/>
                </a:lnTo>
                <a:lnTo>
                  <a:pt x="4990795" y="140393"/>
                </a:lnTo>
                <a:lnTo>
                  <a:pt x="4947514" y="140393"/>
                </a:lnTo>
                <a:lnTo>
                  <a:pt x="4947514" y="133687"/>
                </a:lnTo>
                <a:lnTo>
                  <a:pt x="4990795" y="133687"/>
                </a:lnTo>
                <a:lnTo>
                  <a:pt x="4990795" y="80652"/>
                </a:lnTo>
                <a:close/>
                <a:moveTo>
                  <a:pt x="5097170" y="80347"/>
                </a:moveTo>
                <a:cubicBezTo>
                  <a:pt x="5096357" y="80550"/>
                  <a:pt x="5094935" y="80652"/>
                  <a:pt x="5092903" y="80652"/>
                </a:cubicBezTo>
                <a:lnTo>
                  <a:pt x="5036515" y="80652"/>
                </a:lnTo>
                <a:lnTo>
                  <a:pt x="5036515" y="133687"/>
                </a:lnTo>
                <a:lnTo>
                  <a:pt x="5048707" y="133687"/>
                </a:lnTo>
                <a:lnTo>
                  <a:pt x="5064252" y="111742"/>
                </a:lnTo>
                <a:lnTo>
                  <a:pt x="5092903" y="133078"/>
                </a:lnTo>
                <a:cubicBezTo>
                  <a:pt x="5095544" y="134906"/>
                  <a:pt x="5096357" y="136634"/>
                  <a:pt x="5095341" y="138259"/>
                </a:cubicBezTo>
                <a:cubicBezTo>
                  <a:pt x="5094529" y="139682"/>
                  <a:pt x="5092293" y="140393"/>
                  <a:pt x="5088636" y="140393"/>
                </a:cubicBezTo>
                <a:lnTo>
                  <a:pt x="5036515" y="140393"/>
                </a:lnTo>
                <a:lnTo>
                  <a:pt x="5036515" y="205315"/>
                </a:lnTo>
                <a:lnTo>
                  <a:pt x="5057546" y="205315"/>
                </a:lnTo>
                <a:lnTo>
                  <a:pt x="5066385" y="192818"/>
                </a:lnTo>
                <a:lnTo>
                  <a:pt x="5065471" y="192818"/>
                </a:lnTo>
                <a:cubicBezTo>
                  <a:pt x="5056937" y="192818"/>
                  <a:pt x="5051755" y="188754"/>
                  <a:pt x="5049926" y="180626"/>
                </a:cubicBezTo>
                <a:cubicBezTo>
                  <a:pt x="5047894" y="169450"/>
                  <a:pt x="5044033" y="159392"/>
                  <a:pt x="5038343" y="150451"/>
                </a:cubicBezTo>
                <a:lnTo>
                  <a:pt x="5039868" y="148013"/>
                </a:lnTo>
                <a:cubicBezTo>
                  <a:pt x="5072583" y="149638"/>
                  <a:pt x="5088940" y="156954"/>
                  <a:pt x="5088940" y="169958"/>
                </a:cubicBezTo>
                <a:cubicBezTo>
                  <a:pt x="5088940" y="176664"/>
                  <a:pt x="5086299" y="182354"/>
                  <a:pt x="5081016" y="187027"/>
                </a:cubicBezTo>
                <a:lnTo>
                  <a:pt x="5097170" y="198305"/>
                </a:lnTo>
                <a:close/>
                <a:moveTo>
                  <a:pt x="8289036" y="77604"/>
                </a:moveTo>
                <a:lnTo>
                  <a:pt x="8289036" y="149537"/>
                </a:lnTo>
                <a:lnTo>
                  <a:pt x="8309152" y="149537"/>
                </a:lnTo>
                <a:lnTo>
                  <a:pt x="8309152" y="77604"/>
                </a:lnTo>
                <a:close/>
                <a:moveTo>
                  <a:pt x="3717035" y="77604"/>
                </a:moveTo>
                <a:lnTo>
                  <a:pt x="3717035" y="149537"/>
                </a:lnTo>
                <a:lnTo>
                  <a:pt x="3737152" y="149537"/>
                </a:lnTo>
                <a:lnTo>
                  <a:pt x="3737152" y="77604"/>
                </a:lnTo>
                <a:close/>
                <a:moveTo>
                  <a:pt x="72237" y="74861"/>
                </a:moveTo>
                <a:cubicBezTo>
                  <a:pt x="94792" y="75674"/>
                  <a:pt x="110947" y="78214"/>
                  <a:pt x="120701" y="82481"/>
                </a:cubicBezTo>
                <a:cubicBezTo>
                  <a:pt x="129438" y="86342"/>
                  <a:pt x="133807" y="92031"/>
                  <a:pt x="133807" y="99550"/>
                </a:cubicBezTo>
                <a:cubicBezTo>
                  <a:pt x="133807" y="106255"/>
                  <a:pt x="131165" y="112554"/>
                  <a:pt x="125882" y="118447"/>
                </a:cubicBezTo>
                <a:cubicBezTo>
                  <a:pt x="120599" y="124340"/>
                  <a:pt x="114909" y="127286"/>
                  <a:pt x="108813" y="127286"/>
                </a:cubicBezTo>
                <a:cubicBezTo>
                  <a:pt x="103124" y="127286"/>
                  <a:pt x="98958" y="126372"/>
                  <a:pt x="96316" y="124543"/>
                </a:cubicBezTo>
                <a:cubicBezTo>
                  <a:pt x="93675" y="122714"/>
                  <a:pt x="91643" y="119565"/>
                  <a:pt x="90220" y="115094"/>
                </a:cubicBezTo>
                <a:cubicBezTo>
                  <a:pt x="85750" y="101277"/>
                  <a:pt x="79349" y="88678"/>
                  <a:pt x="71018" y="77299"/>
                </a:cubicBezTo>
                <a:close/>
                <a:moveTo>
                  <a:pt x="1903171" y="74251"/>
                </a:moveTo>
                <a:lnTo>
                  <a:pt x="1903171" y="151061"/>
                </a:lnTo>
                <a:lnTo>
                  <a:pt x="2027529" y="151061"/>
                </a:lnTo>
                <a:lnTo>
                  <a:pt x="2027529" y="74251"/>
                </a:lnTo>
                <a:close/>
                <a:moveTo>
                  <a:pt x="6256324" y="72118"/>
                </a:moveTo>
                <a:lnTo>
                  <a:pt x="6256324" y="78518"/>
                </a:lnTo>
                <a:cubicBezTo>
                  <a:pt x="6256324" y="99854"/>
                  <a:pt x="6255105" y="118142"/>
                  <a:pt x="6252667" y="133382"/>
                </a:cubicBezTo>
                <a:lnTo>
                  <a:pt x="6275832" y="133382"/>
                </a:lnTo>
                <a:lnTo>
                  <a:pt x="6275832" y="72118"/>
                </a:lnTo>
                <a:close/>
                <a:moveTo>
                  <a:pt x="136855" y="69679"/>
                </a:moveTo>
                <a:lnTo>
                  <a:pt x="199948" y="74251"/>
                </a:lnTo>
                <a:cubicBezTo>
                  <a:pt x="204216" y="74658"/>
                  <a:pt x="206349" y="75978"/>
                  <a:pt x="206349" y="78214"/>
                </a:cubicBezTo>
                <a:cubicBezTo>
                  <a:pt x="206349" y="83090"/>
                  <a:pt x="201371" y="87764"/>
                  <a:pt x="191414" y="92234"/>
                </a:cubicBezTo>
                <a:cubicBezTo>
                  <a:pt x="191414" y="110116"/>
                  <a:pt x="190906" y="124340"/>
                  <a:pt x="189890" y="134906"/>
                </a:cubicBezTo>
                <a:cubicBezTo>
                  <a:pt x="188874" y="145676"/>
                  <a:pt x="186944" y="156446"/>
                  <a:pt x="184099" y="167215"/>
                </a:cubicBezTo>
                <a:cubicBezTo>
                  <a:pt x="183693" y="169044"/>
                  <a:pt x="182067" y="174022"/>
                  <a:pt x="179222" y="182150"/>
                </a:cubicBezTo>
                <a:lnTo>
                  <a:pt x="220370" y="182150"/>
                </a:lnTo>
                <a:lnTo>
                  <a:pt x="242925" y="150451"/>
                </a:lnTo>
                <a:lnTo>
                  <a:pt x="283159" y="181236"/>
                </a:lnTo>
                <a:cubicBezTo>
                  <a:pt x="286207" y="183471"/>
                  <a:pt x="287020" y="185503"/>
                  <a:pt x="285597" y="187332"/>
                </a:cubicBezTo>
                <a:cubicBezTo>
                  <a:pt x="284378" y="189161"/>
                  <a:pt x="281432" y="190075"/>
                  <a:pt x="276758" y="190075"/>
                </a:cubicBezTo>
                <a:lnTo>
                  <a:pt x="176174" y="190075"/>
                </a:lnTo>
                <a:cubicBezTo>
                  <a:pt x="172923" y="197187"/>
                  <a:pt x="170078" y="202978"/>
                  <a:pt x="167640" y="207449"/>
                </a:cubicBezTo>
                <a:cubicBezTo>
                  <a:pt x="205232" y="211919"/>
                  <a:pt x="231749" y="217914"/>
                  <a:pt x="247192" y="225432"/>
                </a:cubicBezTo>
                <a:cubicBezTo>
                  <a:pt x="260604" y="231934"/>
                  <a:pt x="267309" y="240469"/>
                  <a:pt x="267309" y="251035"/>
                </a:cubicBezTo>
                <a:cubicBezTo>
                  <a:pt x="267309" y="259366"/>
                  <a:pt x="264363" y="266682"/>
                  <a:pt x="258470" y="272981"/>
                </a:cubicBezTo>
                <a:cubicBezTo>
                  <a:pt x="252984" y="278874"/>
                  <a:pt x="246583" y="281820"/>
                  <a:pt x="239268" y="281820"/>
                </a:cubicBezTo>
                <a:cubicBezTo>
                  <a:pt x="231749" y="282023"/>
                  <a:pt x="226060" y="279585"/>
                  <a:pt x="222199" y="274505"/>
                </a:cubicBezTo>
                <a:cubicBezTo>
                  <a:pt x="204724" y="252356"/>
                  <a:pt x="184200" y="233458"/>
                  <a:pt x="160629" y="217812"/>
                </a:cubicBezTo>
                <a:cubicBezTo>
                  <a:pt x="147421" y="235694"/>
                  <a:pt x="128625" y="250019"/>
                  <a:pt x="104241" y="260789"/>
                </a:cubicBezTo>
                <a:cubicBezTo>
                  <a:pt x="79857" y="271355"/>
                  <a:pt x="47345" y="279585"/>
                  <a:pt x="6705" y="285478"/>
                </a:cubicBezTo>
                <a:lnTo>
                  <a:pt x="4572" y="278772"/>
                </a:lnTo>
                <a:cubicBezTo>
                  <a:pt x="37896" y="263735"/>
                  <a:pt x="63296" y="249714"/>
                  <a:pt x="80772" y="236710"/>
                </a:cubicBezTo>
                <a:cubicBezTo>
                  <a:pt x="99263" y="222892"/>
                  <a:pt x="113080" y="207347"/>
                  <a:pt x="122224" y="190075"/>
                </a:cubicBezTo>
                <a:lnTo>
                  <a:pt x="1219" y="190075"/>
                </a:lnTo>
                <a:lnTo>
                  <a:pt x="1219" y="182150"/>
                </a:lnTo>
                <a:lnTo>
                  <a:pt x="126187" y="182150"/>
                </a:lnTo>
                <a:cubicBezTo>
                  <a:pt x="128422" y="177274"/>
                  <a:pt x="130759" y="170771"/>
                  <a:pt x="133197" y="162643"/>
                </a:cubicBezTo>
                <a:cubicBezTo>
                  <a:pt x="137464" y="145778"/>
                  <a:pt x="139598" y="126778"/>
                  <a:pt x="139598" y="105646"/>
                </a:cubicBezTo>
                <a:cubicBezTo>
                  <a:pt x="139598" y="100362"/>
                  <a:pt x="138684" y="88374"/>
                  <a:pt x="136855" y="69679"/>
                </a:cubicBezTo>
                <a:close/>
                <a:moveTo>
                  <a:pt x="1309116" y="61145"/>
                </a:moveTo>
                <a:lnTo>
                  <a:pt x="1354226" y="88882"/>
                </a:lnTo>
                <a:cubicBezTo>
                  <a:pt x="1357681" y="90914"/>
                  <a:pt x="1359408" y="92946"/>
                  <a:pt x="1359408" y="94978"/>
                </a:cubicBezTo>
                <a:cubicBezTo>
                  <a:pt x="1359408" y="101074"/>
                  <a:pt x="1353312" y="103106"/>
                  <a:pt x="1341120" y="101074"/>
                </a:cubicBezTo>
                <a:cubicBezTo>
                  <a:pt x="1332179" y="105950"/>
                  <a:pt x="1324051" y="110319"/>
                  <a:pt x="1316736" y="114180"/>
                </a:cubicBezTo>
                <a:lnTo>
                  <a:pt x="1367942" y="119057"/>
                </a:lnTo>
                <a:cubicBezTo>
                  <a:pt x="1373428" y="119666"/>
                  <a:pt x="1376172" y="121495"/>
                  <a:pt x="1376172" y="124543"/>
                </a:cubicBezTo>
                <a:cubicBezTo>
                  <a:pt x="1376172" y="130639"/>
                  <a:pt x="1370076" y="136227"/>
                  <a:pt x="1357884" y="141307"/>
                </a:cubicBezTo>
                <a:cubicBezTo>
                  <a:pt x="1357477" y="146794"/>
                  <a:pt x="1356969" y="152280"/>
                  <a:pt x="1356360" y="157766"/>
                </a:cubicBezTo>
                <a:lnTo>
                  <a:pt x="1405737" y="157766"/>
                </a:lnTo>
                <a:lnTo>
                  <a:pt x="1421282" y="130334"/>
                </a:lnTo>
                <a:lnTo>
                  <a:pt x="1474622" y="153804"/>
                </a:lnTo>
                <a:cubicBezTo>
                  <a:pt x="1479296" y="155633"/>
                  <a:pt x="1481633" y="158071"/>
                  <a:pt x="1481633" y="161119"/>
                </a:cubicBezTo>
                <a:cubicBezTo>
                  <a:pt x="1481633" y="166199"/>
                  <a:pt x="1476146" y="171686"/>
                  <a:pt x="1465173" y="177578"/>
                </a:cubicBezTo>
                <a:cubicBezTo>
                  <a:pt x="1463751" y="195054"/>
                  <a:pt x="1461719" y="211716"/>
                  <a:pt x="1459077" y="227566"/>
                </a:cubicBezTo>
                <a:cubicBezTo>
                  <a:pt x="1455826" y="246666"/>
                  <a:pt x="1449629" y="259874"/>
                  <a:pt x="1440485" y="267190"/>
                </a:cubicBezTo>
                <a:cubicBezTo>
                  <a:pt x="1431341" y="274708"/>
                  <a:pt x="1414780" y="279788"/>
                  <a:pt x="1390802" y="282430"/>
                </a:cubicBezTo>
                <a:cubicBezTo>
                  <a:pt x="1388973" y="266986"/>
                  <a:pt x="1384909" y="255709"/>
                  <a:pt x="1378610" y="248597"/>
                </a:cubicBezTo>
                <a:cubicBezTo>
                  <a:pt x="1371905" y="240875"/>
                  <a:pt x="1359103" y="233458"/>
                  <a:pt x="1340205" y="226346"/>
                </a:cubicBezTo>
                <a:lnTo>
                  <a:pt x="1341120" y="222384"/>
                </a:lnTo>
                <a:lnTo>
                  <a:pt x="1390193" y="225432"/>
                </a:lnTo>
                <a:cubicBezTo>
                  <a:pt x="1395272" y="225635"/>
                  <a:pt x="1398829" y="224924"/>
                  <a:pt x="1400861" y="223298"/>
                </a:cubicBezTo>
                <a:cubicBezTo>
                  <a:pt x="1403502" y="221266"/>
                  <a:pt x="1405331" y="217406"/>
                  <a:pt x="1406347" y="211716"/>
                </a:cubicBezTo>
                <a:cubicBezTo>
                  <a:pt x="1408176" y="201759"/>
                  <a:pt x="1410005" y="186214"/>
                  <a:pt x="1411833" y="165082"/>
                </a:cubicBezTo>
                <a:lnTo>
                  <a:pt x="1355141" y="165082"/>
                </a:lnTo>
                <a:cubicBezTo>
                  <a:pt x="1350264" y="198203"/>
                  <a:pt x="1336954" y="223705"/>
                  <a:pt x="1315212" y="241586"/>
                </a:cubicBezTo>
                <a:cubicBezTo>
                  <a:pt x="1293266" y="259468"/>
                  <a:pt x="1259433" y="273895"/>
                  <a:pt x="1213713" y="284868"/>
                </a:cubicBezTo>
                <a:lnTo>
                  <a:pt x="1211885" y="280906"/>
                </a:lnTo>
                <a:cubicBezTo>
                  <a:pt x="1243584" y="260382"/>
                  <a:pt x="1265834" y="241586"/>
                  <a:pt x="1278636" y="224518"/>
                </a:cubicBezTo>
                <a:cubicBezTo>
                  <a:pt x="1290421" y="208871"/>
                  <a:pt x="1297940" y="189059"/>
                  <a:pt x="1301191" y="165082"/>
                </a:cubicBezTo>
                <a:lnTo>
                  <a:pt x="1250289" y="165082"/>
                </a:lnTo>
                <a:lnTo>
                  <a:pt x="1250289" y="157766"/>
                </a:lnTo>
                <a:lnTo>
                  <a:pt x="1302105" y="157766"/>
                </a:lnTo>
                <a:cubicBezTo>
                  <a:pt x="1302105" y="156547"/>
                  <a:pt x="1302207" y="155531"/>
                  <a:pt x="1302410" y="154718"/>
                </a:cubicBezTo>
                <a:cubicBezTo>
                  <a:pt x="1303426" y="142933"/>
                  <a:pt x="1303934" y="131452"/>
                  <a:pt x="1303934" y="120276"/>
                </a:cubicBezTo>
                <a:cubicBezTo>
                  <a:pt x="1284021" y="129217"/>
                  <a:pt x="1260551" y="137446"/>
                  <a:pt x="1233525" y="144965"/>
                </a:cubicBezTo>
                <a:lnTo>
                  <a:pt x="1231087" y="141002"/>
                </a:lnTo>
                <a:cubicBezTo>
                  <a:pt x="1269695" y="111132"/>
                  <a:pt x="1295705" y="84513"/>
                  <a:pt x="1309116" y="61145"/>
                </a:cubicBezTo>
                <a:close/>
                <a:moveTo>
                  <a:pt x="2816351" y="52306"/>
                </a:moveTo>
                <a:lnTo>
                  <a:pt x="2816351" y="226956"/>
                </a:lnTo>
                <a:lnTo>
                  <a:pt x="2951073" y="226956"/>
                </a:lnTo>
                <a:lnTo>
                  <a:pt x="2951073" y="52306"/>
                </a:lnTo>
                <a:close/>
                <a:moveTo>
                  <a:pt x="3481730" y="48648"/>
                </a:moveTo>
                <a:cubicBezTo>
                  <a:pt x="3473399" y="56166"/>
                  <a:pt x="3463543" y="63482"/>
                  <a:pt x="3452164" y="70594"/>
                </a:cubicBezTo>
                <a:cubicBezTo>
                  <a:pt x="3473094" y="75267"/>
                  <a:pt x="3483559" y="82278"/>
                  <a:pt x="3483559" y="91625"/>
                </a:cubicBezTo>
                <a:cubicBezTo>
                  <a:pt x="3483559" y="92641"/>
                  <a:pt x="3483457" y="93454"/>
                  <a:pt x="3483254" y="94063"/>
                </a:cubicBezTo>
                <a:cubicBezTo>
                  <a:pt x="3500323" y="80246"/>
                  <a:pt x="3515055" y="65107"/>
                  <a:pt x="3527450" y="48648"/>
                </a:cubicBezTo>
                <a:close/>
                <a:moveTo>
                  <a:pt x="3197961" y="47429"/>
                </a:moveTo>
                <a:cubicBezTo>
                  <a:pt x="3175812" y="75267"/>
                  <a:pt x="3148990" y="97924"/>
                  <a:pt x="3117494" y="115399"/>
                </a:cubicBezTo>
                <a:lnTo>
                  <a:pt x="3160166" y="118752"/>
                </a:lnTo>
                <a:cubicBezTo>
                  <a:pt x="3164027" y="119158"/>
                  <a:pt x="3165957" y="120581"/>
                  <a:pt x="3165957" y="123019"/>
                </a:cubicBezTo>
                <a:cubicBezTo>
                  <a:pt x="3165957" y="127490"/>
                  <a:pt x="3161284" y="131960"/>
                  <a:pt x="3151936" y="136430"/>
                </a:cubicBezTo>
                <a:cubicBezTo>
                  <a:pt x="3150920" y="154515"/>
                  <a:pt x="3149193" y="169654"/>
                  <a:pt x="3146755" y="181846"/>
                </a:cubicBezTo>
                <a:cubicBezTo>
                  <a:pt x="3162604" y="185503"/>
                  <a:pt x="3174492" y="190380"/>
                  <a:pt x="3182417" y="196476"/>
                </a:cubicBezTo>
                <a:cubicBezTo>
                  <a:pt x="3189325" y="201759"/>
                  <a:pt x="3192779" y="207550"/>
                  <a:pt x="3192779" y="213850"/>
                </a:cubicBezTo>
                <a:cubicBezTo>
                  <a:pt x="3192678" y="217914"/>
                  <a:pt x="3191967" y="221647"/>
                  <a:pt x="3190646" y="225051"/>
                </a:cubicBezTo>
                <a:lnTo>
                  <a:pt x="3187974" y="229305"/>
                </a:lnTo>
                <a:lnTo>
                  <a:pt x="3193389" y="223603"/>
                </a:lnTo>
                <a:cubicBezTo>
                  <a:pt x="3202737" y="206331"/>
                  <a:pt x="3208324" y="182862"/>
                  <a:pt x="3210153" y="153194"/>
                </a:cubicBezTo>
                <a:cubicBezTo>
                  <a:pt x="3210966" y="137548"/>
                  <a:pt x="3210559" y="124137"/>
                  <a:pt x="3208934" y="112961"/>
                </a:cubicBezTo>
                <a:lnTo>
                  <a:pt x="3260445" y="116923"/>
                </a:lnTo>
                <a:cubicBezTo>
                  <a:pt x="3246424" y="107982"/>
                  <a:pt x="3234638" y="98127"/>
                  <a:pt x="3225088" y="87358"/>
                </a:cubicBezTo>
                <a:cubicBezTo>
                  <a:pt x="3216351" y="77401"/>
                  <a:pt x="3207308" y="64091"/>
                  <a:pt x="3197961" y="47429"/>
                </a:cubicBezTo>
                <a:close/>
                <a:moveTo>
                  <a:pt x="7703210" y="44076"/>
                </a:moveTo>
                <a:lnTo>
                  <a:pt x="7748320" y="69679"/>
                </a:lnTo>
                <a:cubicBezTo>
                  <a:pt x="7749742" y="69882"/>
                  <a:pt x="7750758" y="71203"/>
                  <a:pt x="7751368" y="73642"/>
                </a:cubicBezTo>
                <a:cubicBezTo>
                  <a:pt x="7751368" y="77502"/>
                  <a:pt x="7746085" y="81160"/>
                  <a:pt x="7735518" y="84614"/>
                </a:cubicBezTo>
                <a:cubicBezTo>
                  <a:pt x="7722717" y="105138"/>
                  <a:pt x="7710423" y="121698"/>
                  <a:pt x="7698638" y="134297"/>
                </a:cubicBezTo>
                <a:lnTo>
                  <a:pt x="7698638" y="142526"/>
                </a:lnTo>
                <a:cubicBezTo>
                  <a:pt x="7715504" y="145981"/>
                  <a:pt x="7727797" y="150451"/>
                  <a:pt x="7735518" y="155938"/>
                </a:cubicBezTo>
                <a:cubicBezTo>
                  <a:pt x="7742427" y="160814"/>
                  <a:pt x="7745882" y="166707"/>
                  <a:pt x="7745882" y="173616"/>
                </a:cubicBezTo>
                <a:cubicBezTo>
                  <a:pt x="7745882" y="180322"/>
                  <a:pt x="7743342" y="186316"/>
                  <a:pt x="7738262" y="191599"/>
                </a:cubicBezTo>
                <a:cubicBezTo>
                  <a:pt x="7733182" y="196882"/>
                  <a:pt x="7727594" y="199524"/>
                  <a:pt x="7721498" y="199524"/>
                </a:cubicBezTo>
                <a:cubicBezTo>
                  <a:pt x="7716621" y="199524"/>
                  <a:pt x="7713166" y="198610"/>
                  <a:pt x="7711135" y="196781"/>
                </a:cubicBezTo>
                <a:cubicBezTo>
                  <a:pt x="7708900" y="194749"/>
                  <a:pt x="7707375" y="191294"/>
                  <a:pt x="7706563" y="186418"/>
                </a:cubicBezTo>
                <a:cubicBezTo>
                  <a:pt x="7704937" y="172803"/>
                  <a:pt x="7702296" y="161018"/>
                  <a:pt x="7698638" y="151061"/>
                </a:cubicBezTo>
                <a:lnTo>
                  <a:pt x="7698638" y="266885"/>
                </a:lnTo>
                <a:cubicBezTo>
                  <a:pt x="7698638" y="270746"/>
                  <a:pt x="7697724" y="273590"/>
                  <a:pt x="7695895" y="275419"/>
                </a:cubicBezTo>
                <a:cubicBezTo>
                  <a:pt x="7694269" y="277045"/>
                  <a:pt x="7691424" y="278264"/>
                  <a:pt x="7687360" y="279077"/>
                </a:cubicBezTo>
                <a:cubicBezTo>
                  <a:pt x="7676184" y="280906"/>
                  <a:pt x="7664500" y="281820"/>
                  <a:pt x="7652308" y="281820"/>
                </a:cubicBezTo>
                <a:cubicBezTo>
                  <a:pt x="7653121" y="244838"/>
                  <a:pt x="7653527" y="212427"/>
                  <a:pt x="7653527" y="184589"/>
                </a:cubicBezTo>
                <a:lnTo>
                  <a:pt x="7653527" y="171482"/>
                </a:lnTo>
                <a:cubicBezTo>
                  <a:pt x="7642352" y="178594"/>
                  <a:pt x="7629550" y="185503"/>
                  <a:pt x="7615122" y="192209"/>
                </a:cubicBezTo>
                <a:lnTo>
                  <a:pt x="7612684" y="188551"/>
                </a:lnTo>
                <a:cubicBezTo>
                  <a:pt x="7630972" y="167622"/>
                  <a:pt x="7645196" y="149435"/>
                  <a:pt x="7655356" y="133992"/>
                </a:cubicBezTo>
                <a:cubicBezTo>
                  <a:pt x="7666938" y="116720"/>
                  <a:pt x="7677200" y="97416"/>
                  <a:pt x="7686141" y="76080"/>
                </a:cubicBezTo>
                <a:lnTo>
                  <a:pt x="7621524" y="76080"/>
                </a:lnTo>
                <a:lnTo>
                  <a:pt x="7621524" y="68765"/>
                </a:lnTo>
                <a:lnTo>
                  <a:pt x="7684617" y="68765"/>
                </a:lnTo>
                <a:close/>
                <a:moveTo>
                  <a:pt x="6484010" y="44076"/>
                </a:moveTo>
                <a:lnTo>
                  <a:pt x="6529121" y="69679"/>
                </a:lnTo>
                <a:cubicBezTo>
                  <a:pt x="6530543" y="69882"/>
                  <a:pt x="6531559" y="71203"/>
                  <a:pt x="6532169" y="73642"/>
                </a:cubicBezTo>
                <a:cubicBezTo>
                  <a:pt x="6532169" y="77502"/>
                  <a:pt x="6526885" y="81160"/>
                  <a:pt x="6516319" y="84614"/>
                </a:cubicBezTo>
                <a:cubicBezTo>
                  <a:pt x="6503517" y="105138"/>
                  <a:pt x="6491223" y="121698"/>
                  <a:pt x="6479438" y="134297"/>
                </a:cubicBezTo>
                <a:lnTo>
                  <a:pt x="6479438" y="142526"/>
                </a:lnTo>
                <a:cubicBezTo>
                  <a:pt x="6496304" y="145981"/>
                  <a:pt x="6508597" y="150451"/>
                  <a:pt x="6516319" y="155938"/>
                </a:cubicBezTo>
                <a:cubicBezTo>
                  <a:pt x="6523227" y="160814"/>
                  <a:pt x="6526682" y="166707"/>
                  <a:pt x="6526682" y="173616"/>
                </a:cubicBezTo>
                <a:cubicBezTo>
                  <a:pt x="6526682" y="180322"/>
                  <a:pt x="6524142" y="186316"/>
                  <a:pt x="6519062" y="191599"/>
                </a:cubicBezTo>
                <a:cubicBezTo>
                  <a:pt x="6513982" y="196882"/>
                  <a:pt x="6508394" y="199524"/>
                  <a:pt x="6502298" y="199524"/>
                </a:cubicBezTo>
                <a:cubicBezTo>
                  <a:pt x="6497421" y="199524"/>
                  <a:pt x="6493967" y="198610"/>
                  <a:pt x="6491935" y="196781"/>
                </a:cubicBezTo>
                <a:cubicBezTo>
                  <a:pt x="6489700" y="194749"/>
                  <a:pt x="6488175" y="191294"/>
                  <a:pt x="6487363" y="186418"/>
                </a:cubicBezTo>
                <a:cubicBezTo>
                  <a:pt x="6485737" y="172803"/>
                  <a:pt x="6483096" y="161018"/>
                  <a:pt x="6479438" y="151061"/>
                </a:cubicBezTo>
                <a:lnTo>
                  <a:pt x="6479438" y="266885"/>
                </a:lnTo>
                <a:cubicBezTo>
                  <a:pt x="6479438" y="270746"/>
                  <a:pt x="6478524" y="273590"/>
                  <a:pt x="6476695" y="275419"/>
                </a:cubicBezTo>
                <a:cubicBezTo>
                  <a:pt x="6475069" y="277045"/>
                  <a:pt x="6472225" y="278264"/>
                  <a:pt x="6468160" y="279077"/>
                </a:cubicBezTo>
                <a:cubicBezTo>
                  <a:pt x="6456985" y="280906"/>
                  <a:pt x="6445301" y="281820"/>
                  <a:pt x="6433108" y="281820"/>
                </a:cubicBezTo>
                <a:cubicBezTo>
                  <a:pt x="6433921" y="244838"/>
                  <a:pt x="6434327" y="212427"/>
                  <a:pt x="6434327" y="184589"/>
                </a:cubicBezTo>
                <a:lnTo>
                  <a:pt x="6434327" y="171482"/>
                </a:lnTo>
                <a:cubicBezTo>
                  <a:pt x="6423152" y="178594"/>
                  <a:pt x="6410350" y="185503"/>
                  <a:pt x="6395923" y="192209"/>
                </a:cubicBezTo>
                <a:lnTo>
                  <a:pt x="6393485" y="188551"/>
                </a:lnTo>
                <a:cubicBezTo>
                  <a:pt x="6411772" y="167622"/>
                  <a:pt x="6425997" y="149435"/>
                  <a:pt x="6436156" y="133992"/>
                </a:cubicBezTo>
                <a:cubicBezTo>
                  <a:pt x="6447739" y="116720"/>
                  <a:pt x="6458000" y="97416"/>
                  <a:pt x="6466941" y="76080"/>
                </a:cubicBezTo>
                <a:lnTo>
                  <a:pt x="6402324" y="76080"/>
                </a:lnTo>
                <a:lnTo>
                  <a:pt x="6402324" y="68765"/>
                </a:lnTo>
                <a:lnTo>
                  <a:pt x="6465417" y="68765"/>
                </a:lnTo>
                <a:close/>
                <a:moveTo>
                  <a:pt x="7244790" y="41028"/>
                </a:moveTo>
                <a:lnTo>
                  <a:pt x="7283805" y="70289"/>
                </a:lnTo>
                <a:cubicBezTo>
                  <a:pt x="7286650" y="72321"/>
                  <a:pt x="7287463" y="74251"/>
                  <a:pt x="7286243" y="76080"/>
                </a:cubicBezTo>
                <a:cubicBezTo>
                  <a:pt x="7285024" y="77909"/>
                  <a:pt x="7282180" y="78823"/>
                  <a:pt x="7277709" y="78823"/>
                </a:cubicBezTo>
                <a:lnTo>
                  <a:pt x="7176210" y="78823"/>
                </a:lnTo>
                <a:lnTo>
                  <a:pt x="7176210" y="156242"/>
                </a:lnTo>
                <a:lnTo>
                  <a:pt x="7205776" y="156242"/>
                </a:lnTo>
                <a:lnTo>
                  <a:pt x="7227722" y="125458"/>
                </a:lnTo>
                <a:lnTo>
                  <a:pt x="7265822" y="155023"/>
                </a:lnTo>
                <a:cubicBezTo>
                  <a:pt x="7268667" y="157055"/>
                  <a:pt x="7269480" y="158986"/>
                  <a:pt x="7268260" y="160814"/>
                </a:cubicBezTo>
                <a:cubicBezTo>
                  <a:pt x="7267041" y="162643"/>
                  <a:pt x="7264196" y="163558"/>
                  <a:pt x="7259726" y="163558"/>
                </a:cubicBezTo>
                <a:lnTo>
                  <a:pt x="7176210" y="163558"/>
                </a:lnTo>
                <a:lnTo>
                  <a:pt x="7176210" y="260484"/>
                </a:lnTo>
                <a:lnTo>
                  <a:pt x="7228941" y="260484"/>
                </a:lnTo>
                <a:lnTo>
                  <a:pt x="7252410" y="227566"/>
                </a:lnTo>
                <a:lnTo>
                  <a:pt x="7292340" y="258350"/>
                </a:lnTo>
                <a:cubicBezTo>
                  <a:pt x="7295388" y="260789"/>
                  <a:pt x="7296302" y="262922"/>
                  <a:pt x="7295083" y="264751"/>
                </a:cubicBezTo>
                <a:cubicBezTo>
                  <a:pt x="7293660" y="266783"/>
                  <a:pt x="7290510" y="267799"/>
                  <a:pt x="7285634" y="267799"/>
                </a:cubicBezTo>
                <a:lnTo>
                  <a:pt x="7006437" y="267799"/>
                </a:lnTo>
                <a:lnTo>
                  <a:pt x="7006437" y="260484"/>
                </a:lnTo>
                <a:lnTo>
                  <a:pt x="7122871" y="260484"/>
                </a:lnTo>
                <a:lnTo>
                  <a:pt x="7122871" y="163558"/>
                </a:lnTo>
                <a:lnTo>
                  <a:pt x="7039356" y="163558"/>
                </a:lnTo>
                <a:lnTo>
                  <a:pt x="7039356" y="156242"/>
                </a:lnTo>
                <a:lnTo>
                  <a:pt x="7122871" y="156242"/>
                </a:lnTo>
                <a:lnTo>
                  <a:pt x="7122871" y="78823"/>
                </a:lnTo>
                <a:lnTo>
                  <a:pt x="7018630" y="78823"/>
                </a:lnTo>
                <a:lnTo>
                  <a:pt x="7018630" y="71508"/>
                </a:lnTo>
                <a:lnTo>
                  <a:pt x="7223150" y="71508"/>
                </a:lnTo>
                <a:close/>
                <a:moveTo>
                  <a:pt x="4937150" y="37675"/>
                </a:moveTo>
                <a:lnTo>
                  <a:pt x="4937150" y="73946"/>
                </a:lnTo>
                <a:lnTo>
                  <a:pt x="5049317" y="73946"/>
                </a:lnTo>
                <a:lnTo>
                  <a:pt x="5066690" y="49562"/>
                </a:lnTo>
                <a:lnTo>
                  <a:pt x="5097170" y="72118"/>
                </a:lnTo>
                <a:lnTo>
                  <a:pt x="5097170" y="37675"/>
                </a:lnTo>
                <a:close/>
                <a:moveTo>
                  <a:pt x="4505859" y="34322"/>
                </a:moveTo>
                <a:lnTo>
                  <a:pt x="4545787" y="61450"/>
                </a:lnTo>
                <a:cubicBezTo>
                  <a:pt x="4550258" y="64498"/>
                  <a:pt x="4551883" y="67139"/>
                  <a:pt x="4550663" y="69374"/>
                </a:cubicBezTo>
                <a:cubicBezTo>
                  <a:pt x="4549445" y="71406"/>
                  <a:pt x="4545990" y="72422"/>
                  <a:pt x="4540301" y="72422"/>
                </a:cubicBezTo>
                <a:lnTo>
                  <a:pt x="4398263" y="72422"/>
                </a:lnTo>
                <a:lnTo>
                  <a:pt x="4398263" y="85834"/>
                </a:lnTo>
                <a:cubicBezTo>
                  <a:pt x="4398263" y="101480"/>
                  <a:pt x="4397552" y="115298"/>
                  <a:pt x="4396130" y="127286"/>
                </a:cubicBezTo>
                <a:lnTo>
                  <a:pt x="4454042" y="127286"/>
                </a:lnTo>
                <a:lnTo>
                  <a:pt x="4468672" y="101074"/>
                </a:lnTo>
                <a:lnTo>
                  <a:pt x="4519879" y="122410"/>
                </a:lnTo>
                <a:cubicBezTo>
                  <a:pt x="4525366" y="124645"/>
                  <a:pt x="4528109" y="127083"/>
                  <a:pt x="4528109" y="129725"/>
                </a:cubicBezTo>
                <a:cubicBezTo>
                  <a:pt x="4528109" y="135211"/>
                  <a:pt x="4522521" y="140901"/>
                  <a:pt x="4511345" y="146794"/>
                </a:cubicBezTo>
                <a:cubicBezTo>
                  <a:pt x="4510532" y="175038"/>
                  <a:pt x="4509110" y="200134"/>
                  <a:pt x="4507077" y="222079"/>
                </a:cubicBezTo>
                <a:cubicBezTo>
                  <a:pt x="4505045" y="242602"/>
                  <a:pt x="4498238" y="257030"/>
                  <a:pt x="4486655" y="265361"/>
                </a:cubicBezTo>
                <a:cubicBezTo>
                  <a:pt x="4475073" y="273692"/>
                  <a:pt x="4454855" y="278569"/>
                  <a:pt x="4426001" y="279991"/>
                </a:cubicBezTo>
                <a:cubicBezTo>
                  <a:pt x="4424781" y="267190"/>
                  <a:pt x="4421327" y="257842"/>
                  <a:pt x="4415637" y="251950"/>
                </a:cubicBezTo>
                <a:cubicBezTo>
                  <a:pt x="4409744" y="245854"/>
                  <a:pt x="4398162" y="239961"/>
                  <a:pt x="4380890" y="234271"/>
                </a:cubicBezTo>
                <a:lnTo>
                  <a:pt x="4382109" y="228175"/>
                </a:lnTo>
                <a:lnTo>
                  <a:pt x="4429963" y="231223"/>
                </a:lnTo>
                <a:cubicBezTo>
                  <a:pt x="4445406" y="232239"/>
                  <a:pt x="4453941" y="225229"/>
                  <a:pt x="4455566" y="210192"/>
                </a:cubicBezTo>
                <a:cubicBezTo>
                  <a:pt x="4458005" y="190482"/>
                  <a:pt x="4459731" y="165285"/>
                  <a:pt x="4460748" y="134602"/>
                </a:cubicBezTo>
                <a:lnTo>
                  <a:pt x="4395521" y="134602"/>
                </a:lnTo>
                <a:cubicBezTo>
                  <a:pt x="4390847" y="170568"/>
                  <a:pt x="4379163" y="199727"/>
                  <a:pt x="4360469" y="222079"/>
                </a:cubicBezTo>
                <a:cubicBezTo>
                  <a:pt x="4342384" y="243822"/>
                  <a:pt x="4313123" y="264446"/>
                  <a:pt x="4272686" y="283954"/>
                </a:cubicBezTo>
                <a:lnTo>
                  <a:pt x="4268723" y="279382"/>
                </a:lnTo>
                <a:cubicBezTo>
                  <a:pt x="4298594" y="247886"/>
                  <a:pt x="4319016" y="218523"/>
                  <a:pt x="4329988" y="191294"/>
                </a:cubicBezTo>
                <a:cubicBezTo>
                  <a:pt x="4340961" y="163862"/>
                  <a:pt x="4346448" y="128607"/>
                  <a:pt x="4346448" y="85529"/>
                </a:cubicBezTo>
                <a:lnTo>
                  <a:pt x="4346448" y="72422"/>
                </a:lnTo>
                <a:lnTo>
                  <a:pt x="4271162" y="72422"/>
                </a:lnTo>
                <a:lnTo>
                  <a:pt x="4271162" y="65107"/>
                </a:lnTo>
                <a:lnTo>
                  <a:pt x="4483913" y="65107"/>
                </a:lnTo>
                <a:close/>
                <a:moveTo>
                  <a:pt x="9498176" y="33408"/>
                </a:moveTo>
                <a:lnTo>
                  <a:pt x="9498176" y="95587"/>
                </a:lnTo>
                <a:lnTo>
                  <a:pt x="9526828" y="95587"/>
                </a:lnTo>
                <a:lnTo>
                  <a:pt x="9526828" y="33408"/>
                </a:lnTo>
                <a:close/>
                <a:moveTo>
                  <a:pt x="7499908" y="27617"/>
                </a:moveTo>
                <a:lnTo>
                  <a:pt x="7564831" y="40114"/>
                </a:lnTo>
                <a:cubicBezTo>
                  <a:pt x="7568691" y="40926"/>
                  <a:pt x="7570622" y="42755"/>
                  <a:pt x="7570622" y="45600"/>
                </a:cubicBezTo>
                <a:cubicBezTo>
                  <a:pt x="7570622" y="51290"/>
                  <a:pt x="7564729" y="55963"/>
                  <a:pt x="7552943" y="59621"/>
                </a:cubicBezTo>
                <a:cubicBezTo>
                  <a:pt x="7539736" y="116517"/>
                  <a:pt x="7520228" y="160103"/>
                  <a:pt x="7494422" y="190380"/>
                </a:cubicBezTo>
                <a:cubicBezTo>
                  <a:pt x="7522057" y="202572"/>
                  <a:pt x="7557618" y="210598"/>
                  <a:pt x="7601102" y="214459"/>
                </a:cubicBezTo>
                <a:lnTo>
                  <a:pt x="7599883" y="217812"/>
                </a:lnTo>
                <a:cubicBezTo>
                  <a:pt x="7589722" y="222892"/>
                  <a:pt x="7580884" y="230207"/>
                  <a:pt x="7573366" y="239758"/>
                </a:cubicBezTo>
                <a:cubicBezTo>
                  <a:pt x="7565238" y="250121"/>
                  <a:pt x="7557210" y="264751"/>
                  <a:pt x="7549286" y="283649"/>
                </a:cubicBezTo>
                <a:cubicBezTo>
                  <a:pt x="7504379" y="268612"/>
                  <a:pt x="7470546" y="251035"/>
                  <a:pt x="7447788" y="230918"/>
                </a:cubicBezTo>
                <a:cubicBezTo>
                  <a:pt x="7417714" y="249816"/>
                  <a:pt x="7373924" y="266885"/>
                  <a:pt x="7316418" y="282125"/>
                </a:cubicBezTo>
                <a:lnTo>
                  <a:pt x="7313980" y="277553"/>
                </a:lnTo>
                <a:cubicBezTo>
                  <a:pt x="7363358" y="251340"/>
                  <a:pt x="7400340" y="227058"/>
                  <a:pt x="7424927" y="204706"/>
                </a:cubicBezTo>
                <a:cubicBezTo>
                  <a:pt x="7399731" y="167317"/>
                  <a:pt x="7382764" y="110827"/>
                  <a:pt x="7374026" y="35237"/>
                </a:cubicBezTo>
                <a:lnTo>
                  <a:pt x="7379512" y="33408"/>
                </a:lnTo>
                <a:cubicBezTo>
                  <a:pt x="7399630" y="93962"/>
                  <a:pt x="7425842" y="138462"/>
                  <a:pt x="7458151" y="166910"/>
                </a:cubicBezTo>
                <a:cubicBezTo>
                  <a:pt x="7476642" y="140494"/>
                  <a:pt x="7489647" y="106966"/>
                  <a:pt x="7497166" y="66326"/>
                </a:cubicBezTo>
                <a:cubicBezTo>
                  <a:pt x="7499400" y="54947"/>
                  <a:pt x="7500315" y="42044"/>
                  <a:pt x="7499908" y="27617"/>
                </a:cubicBezTo>
                <a:close/>
                <a:moveTo>
                  <a:pt x="1730654" y="22130"/>
                </a:moveTo>
                <a:lnTo>
                  <a:pt x="1775460" y="55658"/>
                </a:lnTo>
                <a:cubicBezTo>
                  <a:pt x="1778305" y="57894"/>
                  <a:pt x="1779117" y="59926"/>
                  <a:pt x="1777898" y="61754"/>
                </a:cubicBezTo>
                <a:cubicBezTo>
                  <a:pt x="1776679" y="63583"/>
                  <a:pt x="1773732" y="64498"/>
                  <a:pt x="1769059" y="64498"/>
                </a:cubicBezTo>
                <a:lnTo>
                  <a:pt x="1549298" y="64498"/>
                </a:lnTo>
                <a:lnTo>
                  <a:pt x="1549298" y="56573"/>
                </a:lnTo>
                <a:lnTo>
                  <a:pt x="1706575" y="56573"/>
                </a:lnTo>
                <a:close/>
                <a:moveTo>
                  <a:pt x="1455724" y="21826"/>
                </a:moveTo>
                <a:lnTo>
                  <a:pt x="1502359" y="51086"/>
                </a:lnTo>
                <a:cubicBezTo>
                  <a:pt x="1507236" y="53525"/>
                  <a:pt x="1509573" y="56268"/>
                  <a:pt x="1509369" y="59316"/>
                </a:cubicBezTo>
                <a:cubicBezTo>
                  <a:pt x="1509369" y="61754"/>
                  <a:pt x="1508049" y="63685"/>
                  <a:pt x="1505407" y="65107"/>
                </a:cubicBezTo>
                <a:cubicBezTo>
                  <a:pt x="1502562" y="66733"/>
                  <a:pt x="1498092" y="67444"/>
                  <a:pt x="1491996" y="67241"/>
                </a:cubicBezTo>
                <a:cubicBezTo>
                  <a:pt x="1482649" y="72321"/>
                  <a:pt x="1470050" y="77706"/>
                  <a:pt x="1454201" y="83395"/>
                </a:cubicBezTo>
                <a:cubicBezTo>
                  <a:pt x="1474317" y="90507"/>
                  <a:pt x="1484376" y="100667"/>
                  <a:pt x="1484376" y="113875"/>
                </a:cubicBezTo>
                <a:cubicBezTo>
                  <a:pt x="1484376" y="122003"/>
                  <a:pt x="1481633" y="129014"/>
                  <a:pt x="1476146" y="134906"/>
                </a:cubicBezTo>
                <a:cubicBezTo>
                  <a:pt x="1471066" y="140393"/>
                  <a:pt x="1465275" y="143136"/>
                  <a:pt x="1458773" y="143136"/>
                </a:cubicBezTo>
                <a:cubicBezTo>
                  <a:pt x="1451661" y="143136"/>
                  <a:pt x="1444650" y="138970"/>
                  <a:pt x="1437741" y="130639"/>
                </a:cubicBezTo>
                <a:cubicBezTo>
                  <a:pt x="1419860" y="108084"/>
                  <a:pt x="1397914" y="89085"/>
                  <a:pt x="1371905" y="73642"/>
                </a:cubicBezTo>
                <a:lnTo>
                  <a:pt x="1372819" y="71203"/>
                </a:lnTo>
                <a:cubicBezTo>
                  <a:pt x="1400657" y="72829"/>
                  <a:pt x="1422400" y="75369"/>
                  <a:pt x="1438046" y="78823"/>
                </a:cubicBezTo>
                <a:lnTo>
                  <a:pt x="1442618" y="53525"/>
                </a:lnTo>
                <a:lnTo>
                  <a:pt x="1274064" y="53525"/>
                </a:lnTo>
                <a:cubicBezTo>
                  <a:pt x="1274877" y="56776"/>
                  <a:pt x="1275283" y="60230"/>
                  <a:pt x="1275283" y="63888"/>
                </a:cubicBezTo>
                <a:cubicBezTo>
                  <a:pt x="1275283" y="74861"/>
                  <a:pt x="1272641" y="83497"/>
                  <a:pt x="1267358" y="89796"/>
                </a:cubicBezTo>
                <a:cubicBezTo>
                  <a:pt x="1262075" y="96095"/>
                  <a:pt x="1254861" y="99245"/>
                  <a:pt x="1245717" y="99245"/>
                </a:cubicBezTo>
                <a:cubicBezTo>
                  <a:pt x="1239418" y="99245"/>
                  <a:pt x="1234033" y="96705"/>
                  <a:pt x="1229563" y="91625"/>
                </a:cubicBezTo>
                <a:cubicBezTo>
                  <a:pt x="1225296" y="86748"/>
                  <a:pt x="1223162" y="80855"/>
                  <a:pt x="1223162" y="73946"/>
                </a:cubicBezTo>
                <a:cubicBezTo>
                  <a:pt x="1223162" y="65818"/>
                  <a:pt x="1226820" y="59519"/>
                  <a:pt x="1234135" y="55049"/>
                </a:cubicBezTo>
                <a:cubicBezTo>
                  <a:pt x="1246936" y="47124"/>
                  <a:pt x="1254760" y="36354"/>
                  <a:pt x="1257605" y="22740"/>
                </a:cubicBezTo>
                <a:lnTo>
                  <a:pt x="1260957" y="23045"/>
                </a:lnTo>
                <a:cubicBezTo>
                  <a:pt x="1266850" y="33002"/>
                  <a:pt x="1270609" y="40723"/>
                  <a:pt x="1272235" y="46210"/>
                </a:cubicBezTo>
                <a:lnTo>
                  <a:pt x="1438656" y="46210"/>
                </a:lnTo>
                <a:close/>
                <a:moveTo>
                  <a:pt x="9279636" y="14815"/>
                </a:moveTo>
                <a:lnTo>
                  <a:pt x="9325355" y="31884"/>
                </a:lnTo>
                <a:cubicBezTo>
                  <a:pt x="9329013" y="33306"/>
                  <a:pt x="9330842" y="35237"/>
                  <a:pt x="9330842" y="37675"/>
                </a:cubicBezTo>
                <a:cubicBezTo>
                  <a:pt x="9330842" y="42958"/>
                  <a:pt x="9326067" y="48242"/>
                  <a:pt x="9316516" y="53525"/>
                </a:cubicBezTo>
                <a:lnTo>
                  <a:pt x="9316516" y="100159"/>
                </a:lnTo>
                <a:cubicBezTo>
                  <a:pt x="9316516" y="106255"/>
                  <a:pt x="9316618" y="110726"/>
                  <a:pt x="9316821" y="113570"/>
                </a:cubicBezTo>
                <a:cubicBezTo>
                  <a:pt x="9318853" y="113977"/>
                  <a:pt x="9320885" y="114282"/>
                  <a:pt x="9322917" y="114485"/>
                </a:cubicBezTo>
                <a:cubicBezTo>
                  <a:pt x="9337141" y="84818"/>
                  <a:pt x="9346997" y="57386"/>
                  <a:pt x="9352483" y="32189"/>
                </a:cubicBezTo>
                <a:lnTo>
                  <a:pt x="9405823" y="55658"/>
                </a:lnTo>
                <a:cubicBezTo>
                  <a:pt x="9409277" y="57487"/>
                  <a:pt x="9411004" y="60230"/>
                  <a:pt x="9411004" y="63888"/>
                </a:cubicBezTo>
                <a:cubicBezTo>
                  <a:pt x="9410598" y="69171"/>
                  <a:pt x="9404603" y="71711"/>
                  <a:pt x="9393021" y="71508"/>
                </a:cubicBezTo>
                <a:cubicBezTo>
                  <a:pt x="9373311" y="89999"/>
                  <a:pt x="9352787" y="104934"/>
                  <a:pt x="9331452" y="116314"/>
                </a:cubicBezTo>
                <a:cubicBezTo>
                  <a:pt x="9355836" y="121394"/>
                  <a:pt x="9374428" y="127693"/>
                  <a:pt x="9387230" y="135211"/>
                </a:cubicBezTo>
                <a:cubicBezTo>
                  <a:pt x="9399422" y="142323"/>
                  <a:pt x="9405518" y="150248"/>
                  <a:pt x="9405518" y="158986"/>
                </a:cubicBezTo>
                <a:cubicBezTo>
                  <a:pt x="9405518" y="167926"/>
                  <a:pt x="9402876" y="175648"/>
                  <a:pt x="9397593" y="182150"/>
                </a:cubicBezTo>
                <a:cubicBezTo>
                  <a:pt x="9392716" y="188246"/>
                  <a:pt x="9387026" y="191294"/>
                  <a:pt x="9380524" y="191294"/>
                </a:cubicBezTo>
                <a:cubicBezTo>
                  <a:pt x="9376459" y="191294"/>
                  <a:pt x="9373006" y="190380"/>
                  <a:pt x="9370161" y="188551"/>
                </a:cubicBezTo>
                <a:cubicBezTo>
                  <a:pt x="9367316" y="186722"/>
                  <a:pt x="9364472" y="183573"/>
                  <a:pt x="9361626" y="179102"/>
                </a:cubicBezTo>
                <a:cubicBezTo>
                  <a:pt x="9348622" y="158376"/>
                  <a:pt x="9333890" y="141206"/>
                  <a:pt x="9317431" y="127591"/>
                </a:cubicBezTo>
                <a:cubicBezTo>
                  <a:pt x="9320479" y="176562"/>
                  <a:pt x="9339376" y="210395"/>
                  <a:pt x="9374123" y="229090"/>
                </a:cubicBezTo>
                <a:cubicBezTo>
                  <a:pt x="9379407" y="231731"/>
                  <a:pt x="9383775" y="229902"/>
                  <a:pt x="9387230" y="223603"/>
                </a:cubicBezTo>
                <a:lnTo>
                  <a:pt x="9410699" y="176359"/>
                </a:lnTo>
                <a:lnTo>
                  <a:pt x="9415575" y="177883"/>
                </a:lnTo>
                <a:lnTo>
                  <a:pt x="9413748" y="226042"/>
                </a:lnTo>
                <a:cubicBezTo>
                  <a:pt x="9413137" y="232747"/>
                  <a:pt x="9416084" y="238538"/>
                  <a:pt x="9422587" y="243415"/>
                </a:cubicBezTo>
                <a:cubicBezTo>
                  <a:pt x="9427463" y="247479"/>
                  <a:pt x="9429901" y="252762"/>
                  <a:pt x="9429901" y="259265"/>
                </a:cubicBezTo>
                <a:cubicBezTo>
                  <a:pt x="9429901" y="265361"/>
                  <a:pt x="9427056" y="270644"/>
                  <a:pt x="9421367" y="275114"/>
                </a:cubicBezTo>
                <a:cubicBezTo>
                  <a:pt x="9415271" y="279991"/>
                  <a:pt x="9407549" y="282430"/>
                  <a:pt x="9398202" y="282430"/>
                </a:cubicBezTo>
                <a:cubicBezTo>
                  <a:pt x="9374631" y="282430"/>
                  <a:pt x="9354108" y="275724"/>
                  <a:pt x="9336633" y="262313"/>
                </a:cubicBezTo>
                <a:cubicBezTo>
                  <a:pt x="9314281" y="245244"/>
                  <a:pt x="9298025" y="224111"/>
                  <a:pt x="9287865" y="198914"/>
                </a:cubicBezTo>
                <a:cubicBezTo>
                  <a:pt x="9277705" y="173514"/>
                  <a:pt x="9272625" y="141206"/>
                  <a:pt x="9272625" y="101988"/>
                </a:cubicBezTo>
                <a:lnTo>
                  <a:pt x="9272625" y="45295"/>
                </a:lnTo>
                <a:lnTo>
                  <a:pt x="9149791" y="45295"/>
                </a:lnTo>
                <a:lnTo>
                  <a:pt x="9149791" y="37980"/>
                </a:lnTo>
                <a:lnTo>
                  <a:pt x="9266224" y="37980"/>
                </a:lnTo>
                <a:close/>
                <a:moveTo>
                  <a:pt x="2961741" y="14815"/>
                </a:moveTo>
                <a:lnTo>
                  <a:pt x="3014472" y="35542"/>
                </a:lnTo>
                <a:cubicBezTo>
                  <a:pt x="3019958" y="37370"/>
                  <a:pt x="3022701" y="40114"/>
                  <a:pt x="3022701" y="43771"/>
                </a:cubicBezTo>
                <a:cubicBezTo>
                  <a:pt x="3022701" y="48445"/>
                  <a:pt x="3017316" y="54338"/>
                  <a:pt x="3006547" y="61450"/>
                </a:cubicBezTo>
                <a:lnTo>
                  <a:pt x="3006547" y="123019"/>
                </a:lnTo>
                <a:cubicBezTo>
                  <a:pt x="3006547" y="171178"/>
                  <a:pt x="3007055" y="214764"/>
                  <a:pt x="3008070" y="253778"/>
                </a:cubicBezTo>
                <a:cubicBezTo>
                  <a:pt x="3008477" y="258858"/>
                  <a:pt x="3005226" y="261906"/>
                  <a:pt x="2998317" y="262922"/>
                </a:cubicBezTo>
                <a:cubicBezTo>
                  <a:pt x="2984093" y="265564"/>
                  <a:pt x="2968345" y="267494"/>
                  <a:pt x="2951073" y="268714"/>
                </a:cubicBezTo>
                <a:lnTo>
                  <a:pt x="2951073" y="234271"/>
                </a:lnTo>
                <a:lnTo>
                  <a:pt x="2816351" y="234271"/>
                </a:lnTo>
                <a:lnTo>
                  <a:pt x="2816351" y="256522"/>
                </a:lnTo>
                <a:cubicBezTo>
                  <a:pt x="2816351" y="260586"/>
                  <a:pt x="2813608" y="263329"/>
                  <a:pt x="2808122" y="264751"/>
                </a:cubicBezTo>
                <a:cubicBezTo>
                  <a:pt x="2789225" y="268815"/>
                  <a:pt x="2773273" y="271050"/>
                  <a:pt x="2760268" y="271457"/>
                </a:cubicBezTo>
                <a:cubicBezTo>
                  <a:pt x="2761488" y="224924"/>
                  <a:pt x="2762097" y="191294"/>
                  <a:pt x="2762097" y="170568"/>
                </a:cubicBezTo>
                <a:lnTo>
                  <a:pt x="2762097" y="102902"/>
                </a:lnTo>
                <a:cubicBezTo>
                  <a:pt x="2762097" y="73845"/>
                  <a:pt x="2761691" y="50070"/>
                  <a:pt x="2760878" y="31579"/>
                </a:cubicBezTo>
                <a:lnTo>
                  <a:pt x="2826715" y="44990"/>
                </a:lnTo>
                <a:lnTo>
                  <a:pt x="2943758" y="44990"/>
                </a:lnTo>
                <a:close/>
                <a:moveTo>
                  <a:pt x="5813755" y="10853"/>
                </a:moveTo>
                <a:cubicBezTo>
                  <a:pt x="5836310" y="15526"/>
                  <a:pt x="5852871" y="21419"/>
                  <a:pt x="5863437" y="28531"/>
                </a:cubicBezTo>
                <a:cubicBezTo>
                  <a:pt x="5873191" y="35034"/>
                  <a:pt x="5878068" y="42857"/>
                  <a:pt x="5878068" y="52001"/>
                </a:cubicBezTo>
                <a:cubicBezTo>
                  <a:pt x="5878068" y="59316"/>
                  <a:pt x="5875121" y="65818"/>
                  <a:pt x="5869229" y="71508"/>
                </a:cubicBezTo>
                <a:cubicBezTo>
                  <a:pt x="5863336" y="77198"/>
                  <a:pt x="5856325" y="80042"/>
                  <a:pt x="5848198" y="80042"/>
                </a:cubicBezTo>
                <a:cubicBezTo>
                  <a:pt x="5838241" y="80449"/>
                  <a:pt x="5832145" y="76182"/>
                  <a:pt x="5829909" y="67241"/>
                </a:cubicBezTo>
                <a:cubicBezTo>
                  <a:pt x="5825642" y="45702"/>
                  <a:pt x="5819139" y="28023"/>
                  <a:pt x="5810402" y="14206"/>
                </a:cubicBezTo>
                <a:close/>
                <a:moveTo>
                  <a:pt x="2530449" y="10548"/>
                </a:moveTo>
                <a:lnTo>
                  <a:pt x="2596591" y="17558"/>
                </a:lnTo>
                <a:cubicBezTo>
                  <a:pt x="2601874" y="18168"/>
                  <a:pt x="2604515" y="19895"/>
                  <a:pt x="2604515" y="22740"/>
                </a:cubicBezTo>
                <a:cubicBezTo>
                  <a:pt x="2604515" y="28633"/>
                  <a:pt x="2599233" y="33713"/>
                  <a:pt x="2588666" y="37980"/>
                </a:cubicBezTo>
                <a:cubicBezTo>
                  <a:pt x="2588666" y="38996"/>
                  <a:pt x="2588564" y="39910"/>
                  <a:pt x="2588361" y="40723"/>
                </a:cubicBezTo>
                <a:cubicBezTo>
                  <a:pt x="2598521" y="82582"/>
                  <a:pt x="2614168" y="118346"/>
                  <a:pt x="2635301" y="148013"/>
                </a:cubicBezTo>
                <a:cubicBezTo>
                  <a:pt x="2659075" y="181338"/>
                  <a:pt x="2689148" y="205823"/>
                  <a:pt x="2725521" y="221470"/>
                </a:cubicBezTo>
                <a:lnTo>
                  <a:pt x="2724606" y="226346"/>
                </a:lnTo>
                <a:cubicBezTo>
                  <a:pt x="2712009" y="229394"/>
                  <a:pt x="2701645" y="235084"/>
                  <a:pt x="2693517" y="243415"/>
                </a:cubicBezTo>
                <a:cubicBezTo>
                  <a:pt x="2685389" y="251746"/>
                  <a:pt x="2676854" y="265361"/>
                  <a:pt x="2667914" y="284258"/>
                </a:cubicBezTo>
                <a:cubicBezTo>
                  <a:pt x="2643124" y="258046"/>
                  <a:pt x="2624734" y="230614"/>
                  <a:pt x="2612745" y="201962"/>
                </a:cubicBezTo>
                <a:cubicBezTo>
                  <a:pt x="2600553" y="172905"/>
                  <a:pt x="2591612" y="135008"/>
                  <a:pt x="2585922" y="88272"/>
                </a:cubicBezTo>
                <a:cubicBezTo>
                  <a:pt x="2582062" y="135821"/>
                  <a:pt x="2568854" y="174734"/>
                  <a:pt x="2546299" y="205010"/>
                </a:cubicBezTo>
                <a:cubicBezTo>
                  <a:pt x="2523947" y="235287"/>
                  <a:pt x="2486456" y="261398"/>
                  <a:pt x="2433828" y="283344"/>
                </a:cubicBezTo>
                <a:lnTo>
                  <a:pt x="2432608" y="278772"/>
                </a:lnTo>
                <a:cubicBezTo>
                  <a:pt x="2467153" y="246870"/>
                  <a:pt x="2492146" y="213951"/>
                  <a:pt x="2507589" y="180017"/>
                </a:cubicBezTo>
                <a:cubicBezTo>
                  <a:pt x="2523439" y="145473"/>
                  <a:pt x="2531770" y="104833"/>
                  <a:pt x="2532583" y="58097"/>
                </a:cubicBezTo>
                <a:cubicBezTo>
                  <a:pt x="2532989" y="40418"/>
                  <a:pt x="2532278" y="24569"/>
                  <a:pt x="2530449" y="10548"/>
                </a:cubicBezTo>
                <a:close/>
                <a:moveTo>
                  <a:pt x="6108801" y="9938"/>
                </a:moveTo>
                <a:cubicBezTo>
                  <a:pt x="6131154" y="12986"/>
                  <a:pt x="6147511" y="17558"/>
                  <a:pt x="6157874" y="23654"/>
                </a:cubicBezTo>
                <a:cubicBezTo>
                  <a:pt x="6167627" y="29547"/>
                  <a:pt x="6172505" y="37167"/>
                  <a:pt x="6172505" y="46514"/>
                </a:cubicBezTo>
                <a:cubicBezTo>
                  <a:pt x="6172505" y="54236"/>
                  <a:pt x="6169558" y="60840"/>
                  <a:pt x="6163666" y="66326"/>
                </a:cubicBezTo>
                <a:cubicBezTo>
                  <a:pt x="6158179" y="71406"/>
                  <a:pt x="6151473" y="73946"/>
                  <a:pt x="6143549" y="73946"/>
                </a:cubicBezTo>
                <a:cubicBezTo>
                  <a:pt x="6133998" y="73946"/>
                  <a:pt x="6128105" y="68460"/>
                  <a:pt x="6125870" y="57487"/>
                </a:cubicBezTo>
                <a:cubicBezTo>
                  <a:pt x="6122213" y="41028"/>
                  <a:pt x="6115914" y="25991"/>
                  <a:pt x="6106972" y="12377"/>
                </a:cubicBezTo>
                <a:close/>
                <a:moveTo>
                  <a:pt x="7418222" y="9329"/>
                </a:moveTo>
                <a:cubicBezTo>
                  <a:pt x="7459674" y="19286"/>
                  <a:pt x="7480401" y="33002"/>
                  <a:pt x="7480401" y="50477"/>
                </a:cubicBezTo>
                <a:cubicBezTo>
                  <a:pt x="7480401" y="59011"/>
                  <a:pt x="7477150" y="66326"/>
                  <a:pt x="7470648" y="72422"/>
                </a:cubicBezTo>
                <a:cubicBezTo>
                  <a:pt x="7464348" y="78315"/>
                  <a:pt x="7457439" y="81262"/>
                  <a:pt x="7449921" y="81262"/>
                </a:cubicBezTo>
                <a:cubicBezTo>
                  <a:pt x="7443418" y="81262"/>
                  <a:pt x="7438440" y="79534"/>
                  <a:pt x="7434986" y="76080"/>
                </a:cubicBezTo>
                <a:cubicBezTo>
                  <a:pt x="7431532" y="72422"/>
                  <a:pt x="7429296" y="66936"/>
                  <a:pt x="7428280" y="59621"/>
                </a:cubicBezTo>
                <a:cubicBezTo>
                  <a:pt x="7425842" y="40317"/>
                  <a:pt x="7421982" y="23959"/>
                  <a:pt x="7416698" y="10548"/>
                </a:cubicBezTo>
                <a:close/>
                <a:moveTo>
                  <a:pt x="7779715" y="8110"/>
                </a:moveTo>
                <a:lnTo>
                  <a:pt x="7840066" y="12682"/>
                </a:lnTo>
                <a:cubicBezTo>
                  <a:pt x="7844536" y="12885"/>
                  <a:pt x="7846770" y="14104"/>
                  <a:pt x="7846770" y="16339"/>
                </a:cubicBezTo>
                <a:cubicBezTo>
                  <a:pt x="7846770" y="21826"/>
                  <a:pt x="7841386" y="26601"/>
                  <a:pt x="7830616" y="30665"/>
                </a:cubicBezTo>
                <a:lnTo>
                  <a:pt x="7830616" y="108998"/>
                </a:lnTo>
                <a:lnTo>
                  <a:pt x="7833664" y="108998"/>
                </a:lnTo>
                <a:lnTo>
                  <a:pt x="7853782" y="80957"/>
                </a:lnTo>
                <a:lnTo>
                  <a:pt x="7889748" y="107170"/>
                </a:lnTo>
                <a:cubicBezTo>
                  <a:pt x="7892998" y="109405"/>
                  <a:pt x="7893913" y="111538"/>
                  <a:pt x="7892490" y="113570"/>
                </a:cubicBezTo>
                <a:cubicBezTo>
                  <a:pt x="7891272" y="115399"/>
                  <a:pt x="7888224" y="116314"/>
                  <a:pt x="7883347" y="116314"/>
                </a:cubicBezTo>
                <a:lnTo>
                  <a:pt x="7830616" y="116314"/>
                </a:lnTo>
                <a:lnTo>
                  <a:pt x="7830616" y="262008"/>
                </a:lnTo>
                <a:lnTo>
                  <a:pt x="7844027" y="262008"/>
                </a:lnTo>
                <a:lnTo>
                  <a:pt x="7866278" y="230918"/>
                </a:lnTo>
                <a:lnTo>
                  <a:pt x="7905292" y="260789"/>
                </a:lnTo>
                <a:cubicBezTo>
                  <a:pt x="7908138" y="262821"/>
                  <a:pt x="7908950" y="264751"/>
                  <a:pt x="7907731" y="266580"/>
                </a:cubicBezTo>
                <a:cubicBezTo>
                  <a:pt x="7906512" y="268409"/>
                  <a:pt x="7903666" y="269323"/>
                  <a:pt x="7899196" y="269323"/>
                </a:cubicBezTo>
                <a:lnTo>
                  <a:pt x="7712354" y="269323"/>
                </a:lnTo>
                <a:lnTo>
                  <a:pt x="7712354" y="262008"/>
                </a:lnTo>
                <a:lnTo>
                  <a:pt x="7780934" y="262008"/>
                </a:lnTo>
                <a:lnTo>
                  <a:pt x="7780934" y="116314"/>
                </a:lnTo>
                <a:lnTo>
                  <a:pt x="7729118" y="116314"/>
                </a:lnTo>
                <a:lnTo>
                  <a:pt x="7729118" y="108998"/>
                </a:lnTo>
                <a:lnTo>
                  <a:pt x="7780934" y="108998"/>
                </a:lnTo>
                <a:lnTo>
                  <a:pt x="7780934" y="73642"/>
                </a:lnTo>
                <a:cubicBezTo>
                  <a:pt x="7780934" y="65717"/>
                  <a:pt x="7780527" y="43873"/>
                  <a:pt x="7779715" y="8110"/>
                </a:cubicBezTo>
                <a:close/>
                <a:moveTo>
                  <a:pt x="6560515" y="8110"/>
                </a:moveTo>
                <a:lnTo>
                  <a:pt x="6620866" y="12682"/>
                </a:lnTo>
                <a:cubicBezTo>
                  <a:pt x="6625336" y="12885"/>
                  <a:pt x="6627571" y="14104"/>
                  <a:pt x="6627571" y="16339"/>
                </a:cubicBezTo>
                <a:cubicBezTo>
                  <a:pt x="6627571" y="21826"/>
                  <a:pt x="6622186" y="26601"/>
                  <a:pt x="6611417" y="30665"/>
                </a:cubicBezTo>
                <a:lnTo>
                  <a:pt x="6611417" y="108998"/>
                </a:lnTo>
                <a:lnTo>
                  <a:pt x="6614465" y="108998"/>
                </a:lnTo>
                <a:lnTo>
                  <a:pt x="6634582" y="80957"/>
                </a:lnTo>
                <a:lnTo>
                  <a:pt x="6670548" y="107170"/>
                </a:lnTo>
                <a:cubicBezTo>
                  <a:pt x="6673799" y="109405"/>
                  <a:pt x="6674713" y="111538"/>
                  <a:pt x="6673291" y="113570"/>
                </a:cubicBezTo>
                <a:cubicBezTo>
                  <a:pt x="6672072" y="115399"/>
                  <a:pt x="6669024" y="116314"/>
                  <a:pt x="6664147" y="116314"/>
                </a:cubicBezTo>
                <a:lnTo>
                  <a:pt x="6611417" y="116314"/>
                </a:lnTo>
                <a:lnTo>
                  <a:pt x="6611417" y="262008"/>
                </a:lnTo>
                <a:lnTo>
                  <a:pt x="6624827" y="262008"/>
                </a:lnTo>
                <a:lnTo>
                  <a:pt x="6647078" y="230918"/>
                </a:lnTo>
                <a:lnTo>
                  <a:pt x="6686092" y="260789"/>
                </a:lnTo>
                <a:cubicBezTo>
                  <a:pt x="6688938" y="262821"/>
                  <a:pt x="6689750" y="264751"/>
                  <a:pt x="6688531" y="266580"/>
                </a:cubicBezTo>
                <a:cubicBezTo>
                  <a:pt x="6687312" y="268409"/>
                  <a:pt x="6684467" y="269323"/>
                  <a:pt x="6679997" y="269323"/>
                </a:cubicBezTo>
                <a:lnTo>
                  <a:pt x="6493154" y="269323"/>
                </a:lnTo>
                <a:lnTo>
                  <a:pt x="6493154" y="262008"/>
                </a:lnTo>
                <a:lnTo>
                  <a:pt x="6561734" y="262008"/>
                </a:lnTo>
                <a:lnTo>
                  <a:pt x="6561734" y="116314"/>
                </a:lnTo>
                <a:lnTo>
                  <a:pt x="6509918" y="116314"/>
                </a:lnTo>
                <a:lnTo>
                  <a:pt x="6509918" y="108998"/>
                </a:lnTo>
                <a:lnTo>
                  <a:pt x="6561734" y="108998"/>
                </a:lnTo>
                <a:lnTo>
                  <a:pt x="6561734" y="73642"/>
                </a:lnTo>
                <a:cubicBezTo>
                  <a:pt x="6561734" y="65717"/>
                  <a:pt x="6561327" y="43873"/>
                  <a:pt x="6560515" y="8110"/>
                </a:cubicBezTo>
                <a:close/>
                <a:moveTo>
                  <a:pt x="8671559" y="7195"/>
                </a:moveTo>
                <a:lnTo>
                  <a:pt x="8728862" y="11462"/>
                </a:lnTo>
                <a:cubicBezTo>
                  <a:pt x="8733942" y="11666"/>
                  <a:pt x="8736482" y="13393"/>
                  <a:pt x="8736482" y="16644"/>
                </a:cubicBezTo>
                <a:cubicBezTo>
                  <a:pt x="8736482" y="21318"/>
                  <a:pt x="8731199" y="25686"/>
                  <a:pt x="8720632" y="29750"/>
                </a:cubicBezTo>
                <a:lnTo>
                  <a:pt x="8720632" y="55354"/>
                </a:lnTo>
                <a:lnTo>
                  <a:pt x="8753246" y="55354"/>
                </a:lnTo>
                <a:lnTo>
                  <a:pt x="8772143" y="28836"/>
                </a:lnTo>
                <a:lnTo>
                  <a:pt x="8808110" y="54439"/>
                </a:lnTo>
                <a:cubicBezTo>
                  <a:pt x="8810955" y="56471"/>
                  <a:pt x="8811768" y="58300"/>
                  <a:pt x="8810548" y="59926"/>
                </a:cubicBezTo>
                <a:cubicBezTo>
                  <a:pt x="8809329" y="61754"/>
                  <a:pt x="8806484" y="62669"/>
                  <a:pt x="8802014" y="62669"/>
                </a:cubicBezTo>
                <a:lnTo>
                  <a:pt x="8720632" y="62669"/>
                </a:lnTo>
                <a:lnTo>
                  <a:pt x="8720632" y="106865"/>
                </a:lnTo>
                <a:lnTo>
                  <a:pt x="8745626" y="106865"/>
                </a:lnTo>
                <a:lnTo>
                  <a:pt x="8764219" y="80957"/>
                </a:lnTo>
                <a:lnTo>
                  <a:pt x="8799575" y="105950"/>
                </a:lnTo>
                <a:cubicBezTo>
                  <a:pt x="8802420" y="107982"/>
                  <a:pt x="8803233" y="109811"/>
                  <a:pt x="8802014" y="111437"/>
                </a:cubicBezTo>
                <a:cubicBezTo>
                  <a:pt x="8800795" y="113266"/>
                  <a:pt x="8797950" y="114180"/>
                  <a:pt x="8793480" y="114180"/>
                </a:cubicBezTo>
                <a:lnTo>
                  <a:pt x="8720632" y="114180"/>
                </a:lnTo>
                <a:lnTo>
                  <a:pt x="8720632" y="139783"/>
                </a:lnTo>
                <a:lnTo>
                  <a:pt x="8720632" y="158986"/>
                </a:lnTo>
                <a:lnTo>
                  <a:pt x="8763914" y="158986"/>
                </a:lnTo>
                <a:lnTo>
                  <a:pt x="8775801" y="136126"/>
                </a:lnTo>
                <a:lnTo>
                  <a:pt x="8819387" y="154109"/>
                </a:lnTo>
                <a:cubicBezTo>
                  <a:pt x="8822842" y="155531"/>
                  <a:pt x="8824569" y="157462"/>
                  <a:pt x="8824569" y="159900"/>
                </a:cubicBezTo>
                <a:cubicBezTo>
                  <a:pt x="8824569" y="164777"/>
                  <a:pt x="8820099" y="170365"/>
                  <a:pt x="8811158" y="176664"/>
                </a:cubicBezTo>
                <a:cubicBezTo>
                  <a:pt x="8811158" y="189872"/>
                  <a:pt x="8810346" y="204299"/>
                  <a:pt x="8808720" y="219946"/>
                </a:cubicBezTo>
                <a:cubicBezTo>
                  <a:pt x="8807093" y="234170"/>
                  <a:pt x="8802522" y="244431"/>
                  <a:pt x="8795003" y="250730"/>
                </a:cubicBezTo>
                <a:cubicBezTo>
                  <a:pt x="8787282" y="257030"/>
                  <a:pt x="8773769" y="261500"/>
                  <a:pt x="8754465" y="264142"/>
                </a:cubicBezTo>
                <a:cubicBezTo>
                  <a:pt x="8753449" y="251543"/>
                  <a:pt x="8750909" y="242704"/>
                  <a:pt x="8746845" y="237624"/>
                </a:cubicBezTo>
                <a:cubicBezTo>
                  <a:pt x="8742781" y="232341"/>
                  <a:pt x="8734043" y="227058"/>
                  <a:pt x="8720632" y="221774"/>
                </a:cubicBezTo>
                <a:cubicBezTo>
                  <a:pt x="8720835" y="237218"/>
                  <a:pt x="8721039" y="252559"/>
                  <a:pt x="8721242" y="267799"/>
                </a:cubicBezTo>
                <a:cubicBezTo>
                  <a:pt x="8721242" y="273489"/>
                  <a:pt x="8720023" y="276842"/>
                  <a:pt x="8717584" y="277858"/>
                </a:cubicBezTo>
                <a:cubicBezTo>
                  <a:pt x="8697265" y="280702"/>
                  <a:pt x="8681720" y="282023"/>
                  <a:pt x="8670950" y="281820"/>
                </a:cubicBezTo>
                <a:cubicBezTo>
                  <a:pt x="8672169" y="231020"/>
                  <a:pt x="8672779" y="193631"/>
                  <a:pt x="8672779" y="169654"/>
                </a:cubicBezTo>
                <a:lnTo>
                  <a:pt x="8672779" y="166301"/>
                </a:lnTo>
                <a:lnTo>
                  <a:pt x="8616391" y="166301"/>
                </a:lnTo>
                <a:lnTo>
                  <a:pt x="8616391" y="158986"/>
                </a:lnTo>
                <a:lnTo>
                  <a:pt x="8672779" y="158986"/>
                </a:lnTo>
                <a:lnTo>
                  <a:pt x="8672779" y="114180"/>
                </a:lnTo>
                <a:lnTo>
                  <a:pt x="8629497" y="114180"/>
                </a:lnTo>
                <a:lnTo>
                  <a:pt x="8629497" y="106865"/>
                </a:lnTo>
                <a:lnTo>
                  <a:pt x="8672779" y="106865"/>
                </a:lnTo>
                <a:lnTo>
                  <a:pt x="8672779" y="84005"/>
                </a:lnTo>
                <a:lnTo>
                  <a:pt x="8672779" y="62669"/>
                </a:lnTo>
                <a:lnTo>
                  <a:pt x="8624620" y="62669"/>
                </a:lnTo>
                <a:lnTo>
                  <a:pt x="8624620" y="55354"/>
                </a:lnTo>
                <a:lnTo>
                  <a:pt x="8672779" y="55354"/>
                </a:lnTo>
                <a:cubicBezTo>
                  <a:pt x="8672372" y="34018"/>
                  <a:pt x="8671966" y="17965"/>
                  <a:pt x="8671559" y="7195"/>
                </a:cubicBezTo>
                <a:close/>
                <a:moveTo>
                  <a:pt x="8374989" y="7195"/>
                </a:moveTo>
                <a:lnTo>
                  <a:pt x="8436559" y="20911"/>
                </a:lnTo>
                <a:cubicBezTo>
                  <a:pt x="8439809" y="21318"/>
                  <a:pt x="8441436" y="22740"/>
                  <a:pt x="8441436" y="25178"/>
                </a:cubicBezTo>
                <a:cubicBezTo>
                  <a:pt x="8441436" y="31071"/>
                  <a:pt x="8436254" y="35846"/>
                  <a:pt x="8425891" y="39504"/>
                </a:cubicBezTo>
                <a:cubicBezTo>
                  <a:pt x="8421826" y="49258"/>
                  <a:pt x="8416747" y="59824"/>
                  <a:pt x="8410651" y="71203"/>
                </a:cubicBezTo>
                <a:lnTo>
                  <a:pt x="8446922" y="71203"/>
                </a:lnTo>
                <a:lnTo>
                  <a:pt x="8461248" y="46210"/>
                </a:lnTo>
                <a:lnTo>
                  <a:pt x="8508491" y="66326"/>
                </a:lnTo>
                <a:cubicBezTo>
                  <a:pt x="8510117" y="67139"/>
                  <a:pt x="8510930" y="68358"/>
                  <a:pt x="8510930" y="69984"/>
                </a:cubicBezTo>
                <a:cubicBezTo>
                  <a:pt x="8511133" y="74251"/>
                  <a:pt x="8507577" y="79331"/>
                  <a:pt x="8500262" y="85224"/>
                </a:cubicBezTo>
                <a:cubicBezTo>
                  <a:pt x="8500262" y="127286"/>
                  <a:pt x="8499449" y="174022"/>
                  <a:pt x="8497823" y="225432"/>
                </a:cubicBezTo>
                <a:cubicBezTo>
                  <a:pt x="8497011" y="243517"/>
                  <a:pt x="8491625" y="256420"/>
                  <a:pt x="8481669" y="264142"/>
                </a:cubicBezTo>
                <a:cubicBezTo>
                  <a:pt x="8470899" y="272676"/>
                  <a:pt x="8451494" y="277858"/>
                  <a:pt x="8423452" y="279686"/>
                </a:cubicBezTo>
                <a:cubicBezTo>
                  <a:pt x="8422233" y="267494"/>
                  <a:pt x="8418779" y="258350"/>
                  <a:pt x="8413089" y="252254"/>
                </a:cubicBezTo>
                <a:cubicBezTo>
                  <a:pt x="8407400" y="246158"/>
                  <a:pt x="8396020" y="239453"/>
                  <a:pt x="8378952" y="232138"/>
                </a:cubicBezTo>
                <a:lnTo>
                  <a:pt x="8380475" y="226042"/>
                </a:lnTo>
                <a:lnTo>
                  <a:pt x="8430463" y="228785"/>
                </a:lnTo>
                <a:cubicBezTo>
                  <a:pt x="8437168" y="228988"/>
                  <a:pt x="8441740" y="227870"/>
                  <a:pt x="8444179" y="225432"/>
                </a:cubicBezTo>
                <a:cubicBezTo>
                  <a:pt x="8446414" y="223197"/>
                  <a:pt x="8447735" y="218726"/>
                  <a:pt x="8448141" y="212021"/>
                </a:cubicBezTo>
                <a:cubicBezTo>
                  <a:pt x="8450986" y="170568"/>
                  <a:pt x="8452408" y="126169"/>
                  <a:pt x="8452408" y="78823"/>
                </a:cubicBezTo>
                <a:lnTo>
                  <a:pt x="8406384" y="78823"/>
                </a:lnTo>
                <a:cubicBezTo>
                  <a:pt x="8399678" y="90812"/>
                  <a:pt x="8392465" y="101988"/>
                  <a:pt x="8384742" y="112351"/>
                </a:cubicBezTo>
                <a:cubicBezTo>
                  <a:pt x="8404250" y="119260"/>
                  <a:pt x="8418474" y="126372"/>
                  <a:pt x="8427415" y="133687"/>
                </a:cubicBezTo>
                <a:cubicBezTo>
                  <a:pt x="8435542" y="140393"/>
                  <a:pt x="8439607" y="147708"/>
                  <a:pt x="8439607" y="155633"/>
                </a:cubicBezTo>
                <a:cubicBezTo>
                  <a:pt x="8439607" y="164574"/>
                  <a:pt x="8436762" y="172194"/>
                  <a:pt x="8431072" y="178493"/>
                </a:cubicBezTo>
                <a:cubicBezTo>
                  <a:pt x="8425383" y="184792"/>
                  <a:pt x="8418779" y="187942"/>
                  <a:pt x="8411260" y="187942"/>
                </a:cubicBezTo>
                <a:cubicBezTo>
                  <a:pt x="8405367" y="187942"/>
                  <a:pt x="8400999" y="187027"/>
                  <a:pt x="8398154" y="185198"/>
                </a:cubicBezTo>
                <a:cubicBezTo>
                  <a:pt x="8394903" y="183166"/>
                  <a:pt x="8392870" y="179712"/>
                  <a:pt x="8392058" y="174835"/>
                </a:cubicBezTo>
                <a:cubicBezTo>
                  <a:pt x="8388400" y="154718"/>
                  <a:pt x="8383117" y="137548"/>
                  <a:pt x="8376208" y="123324"/>
                </a:cubicBezTo>
                <a:cubicBezTo>
                  <a:pt x="8368284" y="133281"/>
                  <a:pt x="8360257" y="142120"/>
                  <a:pt x="8352129" y="149842"/>
                </a:cubicBezTo>
                <a:lnTo>
                  <a:pt x="8352129" y="154109"/>
                </a:lnTo>
                <a:cubicBezTo>
                  <a:pt x="8352129" y="157970"/>
                  <a:pt x="8352536" y="189161"/>
                  <a:pt x="8353348" y="247682"/>
                </a:cubicBezTo>
                <a:cubicBezTo>
                  <a:pt x="8353348" y="251340"/>
                  <a:pt x="8350707" y="253778"/>
                  <a:pt x="8345423" y="254998"/>
                </a:cubicBezTo>
                <a:cubicBezTo>
                  <a:pt x="8339124" y="256217"/>
                  <a:pt x="8327034" y="257436"/>
                  <a:pt x="8309152" y="258655"/>
                </a:cubicBezTo>
                <a:lnTo>
                  <a:pt x="8309152" y="230614"/>
                </a:lnTo>
                <a:lnTo>
                  <a:pt x="8289036" y="230614"/>
                </a:lnTo>
                <a:lnTo>
                  <a:pt x="8289036" y="246463"/>
                </a:lnTo>
                <a:cubicBezTo>
                  <a:pt x="8289036" y="251340"/>
                  <a:pt x="8288223" y="254998"/>
                  <a:pt x="8286597" y="257436"/>
                </a:cubicBezTo>
                <a:cubicBezTo>
                  <a:pt x="8285175" y="259671"/>
                  <a:pt x="8282432" y="261398"/>
                  <a:pt x="8278368" y="262618"/>
                </a:cubicBezTo>
                <a:cubicBezTo>
                  <a:pt x="8269833" y="264243"/>
                  <a:pt x="8257539" y="265564"/>
                  <a:pt x="8241487" y="266580"/>
                </a:cubicBezTo>
                <a:cubicBezTo>
                  <a:pt x="8242706" y="209887"/>
                  <a:pt x="8243316" y="177375"/>
                  <a:pt x="8243316" y="169044"/>
                </a:cubicBezTo>
                <a:lnTo>
                  <a:pt x="8243316" y="134602"/>
                </a:lnTo>
                <a:cubicBezTo>
                  <a:pt x="8243316" y="115501"/>
                  <a:pt x="8242909" y="90406"/>
                  <a:pt x="8242097" y="59316"/>
                </a:cubicBezTo>
                <a:lnTo>
                  <a:pt x="8273186" y="66326"/>
                </a:lnTo>
                <a:cubicBezTo>
                  <a:pt x="8272780" y="45397"/>
                  <a:pt x="8271357" y="25991"/>
                  <a:pt x="8268919" y="8110"/>
                </a:cubicBezTo>
                <a:lnTo>
                  <a:pt x="8320430" y="15425"/>
                </a:lnTo>
                <a:cubicBezTo>
                  <a:pt x="8324697" y="16034"/>
                  <a:pt x="8326831" y="17863"/>
                  <a:pt x="8326831" y="20911"/>
                </a:cubicBezTo>
                <a:cubicBezTo>
                  <a:pt x="8326831" y="22943"/>
                  <a:pt x="8325916" y="24670"/>
                  <a:pt x="8324087" y="26093"/>
                </a:cubicBezTo>
                <a:cubicBezTo>
                  <a:pt x="8322056" y="27515"/>
                  <a:pt x="8318703" y="29039"/>
                  <a:pt x="8314029" y="30665"/>
                </a:cubicBezTo>
                <a:cubicBezTo>
                  <a:pt x="8305698" y="45905"/>
                  <a:pt x="8296960" y="58910"/>
                  <a:pt x="8287816" y="69679"/>
                </a:cubicBezTo>
                <a:lnTo>
                  <a:pt x="8291474" y="70289"/>
                </a:lnTo>
                <a:lnTo>
                  <a:pt x="8303666" y="70289"/>
                </a:lnTo>
                <a:lnTo>
                  <a:pt x="8317382" y="48343"/>
                </a:lnTo>
                <a:lnTo>
                  <a:pt x="8359139" y="66631"/>
                </a:lnTo>
                <a:cubicBezTo>
                  <a:pt x="8362187" y="67647"/>
                  <a:pt x="8363712" y="69273"/>
                  <a:pt x="8363712" y="71508"/>
                </a:cubicBezTo>
                <a:cubicBezTo>
                  <a:pt x="8363712" y="74759"/>
                  <a:pt x="8359851" y="80144"/>
                  <a:pt x="8352129" y="87662"/>
                </a:cubicBezTo>
                <a:lnTo>
                  <a:pt x="8352129" y="128201"/>
                </a:lnTo>
                <a:cubicBezTo>
                  <a:pt x="8360867" y="100362"/>
                  <a:pt x="8367267" y="73134"/>
                  <a:pt x="8371332" y="46514"/>
                </a:cubicBezTo>
                <a:cubicBezTo>
                  <a:pt x="8373770" y="29852"/>
                  <a:pt x="8374989" y="16746"/>
                  <a:pt x="8374989" y="7195"/>
                </a:cubicBezTo>
                <a:close/>
                <a:moveTo>
                  <a:pt x="3802989" y="7195"/>
                </a:moveTo>
                <a:lnTo>
                  <a:pt x="3864559" y="20911"/>
                </a:lnTo>
                <a:cubicBezTo>
                  <a:pt x="3867810" y="21318"/>
                  <a:pt x="3869436" y="22740"/>
                  <a:pt x="3869436" y="25178"/>
                </a:cubicBezTo>
                <a:cubicBezTo>
                  <a:pt x="3869436" y="31071"/>
                  <a:pt x="3864254" y="35846"/>
                  <a:pt x="3853891" y="39504"/>
                </a:cubicBezTo>
                <a:cubicBezTo>
                  <a:pt x="3849827" y="49258"/>
                  <a:pt x="3844747" y="59824"/>
                  <a:pt x="3838651" y="71203"/>
                </a:cubicBezTo>
                <a:lnTo>
                  <a:pt x="3874922" y="71203"/>
                </a:lnTo>
                <a:lnTo>
                  <a:pt x="3889248" y="46210"/>
                </a:lnTo>
                <a:lnTo>
                  <a:pt x="3936492" y="66326"/>
                </a:lnTo>
                <a:cubicBezTo>
                  <a:pt x="3938117" y="67139"/>
                  <a:pt x="3938930" y="68358"/>
                  <a:pt x="3938930" y="69984"/>
                </a:cubicBezTo>
                <a:cubicBezTo>
                  <a:pt x="3939134" y="74251"/>
                  <a:pt x="3935577" y="79331"/>
                  <a:pt x="3928262" y="85224"/>
                </a:cubicBezTo>
                <a:cubicBezTo>
                  <a:pt x="3928262" y="127286"/>
                  <a:pt x="3927449" y="174022"/>
                  <a:pt x="3925823" y="225432"/>
                </a:cubicBezTo>
                <a:cubicBezTo>
                  <a:pt x="3925011" y="243517"/>
                  <a:pt x="3919626" y="256420"/>
                  <a:pt x="3909669" y="264142"/>
                </a:cubicBezTo>
                <a:cubicBezTo>
                  <a:pt x="3898900" y="272676"/>
                  <a:pt x="3879494" y="277858"/>
                  <a:pt x="3851453" y="279686"/>
                </a:cubicBezTo>
                <a:cubicBezTo>
                  <a:pt x="3850233" y="267494"/>
                  <a:pt x="3846779" y="258350"/>
                  <a:pt x="3841089" y="252254"/>
                </a:cubicBezTo>
                <a:cubicBezTo>
                  <a:pt x="3835399" y="246158"/>
                  <a:pt x="3824021" y="239453"/>
                  <a:pt x="3806952" y="232138"/>
                </a:cubicBezTo>
                <a:lnTo>
                  <a:pt x="3808476" y="226042"/>
                </a:lnTo>
                <a:lnTo>
                  <a:pt x="3858463" y="228785"/>
                </a:lnTo>
                <a:cubicBezTo>
                  <a:pt x="3865168" y="228988"/>
                  <a:pt x="3869740" y="227870"/>
                  <a:pt x="3872179" y="225432"/>
                </a:cubicBezTo>
                <a:cubicBezTo>
                  <a:pt x="3874414" y="223197"/>
                  <a:pt x="3875735" y="218726"/>
                  <a:pt x="3876141" y="212021"/>
                </a:cubicBezTo>
                <a:cubicBezTo>
                  <a:pt x="3878986" y="170568"/>
                  <a:pt x="3880409" y="126169"/>
                  <a:pt x="3880409" y="78823"/>
                </a:cubicBezTo>
                <a:lnTo>
                  <a:pt x="3834384" y="78823"/>
                </a:lnTo>
                <a:cubicBezTo>
                  <a:pt x="3827678" y="90812"/>
                  <a:pt x="3820464" y="101988"/>
                  <a:pt x="3812743" y="112351"/>
                </a:cubicBezTo>
                <a:cubicBezTo>
                  <a:pt x="3832250" y="119260"/>
                  <a:pt x="3846474" y="126372"/>
                  <a:pt x="3855415" y="133687"/>
                </a:cubicBezTo>
                <a:cubicBezTo>
                  <a:pt x="3863543" y="140393"/>
                  <a:pt x="3867607" y="147708"/>
                  <a:pt x="3867607" y="155633"/>
                </a:cubicBezTo>
                <a:cubicBezTo>
                  <a:pt x="3867607" y="164574"/>
                  <a:pt x="3864762" y="172194"/>
                  <a:pt x="3859072" y="178493"/>
                </a:cubicBezTo>
                <a:cubicBezTo>
                  <a:pt x="3853383" y="184792"/>
                  <a:pt x="3846779" y="187942"/>
                  <a:pt x="3839261" y="187942"/>
                </a:cubicBezTo>
                <a:cubicBezTo>
                  <a:pt x="3833368" y="187942"/>
                  <a:pt x="3828999" y="187027"/>
                  <a:pt x="3826154" y="185198"/>
                </a:cubicBezTo>
                <a:cubicBezTo>
                  <a:pt x="3822903" y="183166"/>
                  <a:pt x="3820871" y="179712"/>
                  <a:pt x="3820058" y="174835"/>
                </a:cubicBezTo>
                <a:cubicBezTo>
                  <a:pt x="3816401" y="154718"/>
                  <a:pt x="3811117" y="137548"/>
                  <a:pt x="3804209" y="123324"/>
                </a:cubicBezTo>
                <a:cubicBezTo>
                  <a:pt x="3796283" y="133281"/>
                  <a:pt x="3788257" y="142120"/>
                  <a:pt x="3780129" y="149842"/>
                </a:cubicBezTo>
                <a:lnTo>
                  <a:pt x="3780129" y="154109"/>
                </a:lnTo>
                <a:cubicBezTo>
                  <a:pt x="3780129" y="157970"/>
                  <a:pt x="3780536" y="189161"/>
                  <a:pt x="3781348" y="247682"/>
                </a:cubicBezTo>
                <a:cubicBezTo>
                  <a:pt x="3781348" y="251340"/>
                  <a:pt x="3778706" y="253778"/>
                  <a:pt x="3773423" y="254998"/>
                </a:cubicBezTo>
                <a:cubicBezTo>
                  <a:pt x="3767124" y="256217"/>
                  <a:pt x="3755034" y="257436"/>
                  <a:pt x="3737152" y="258655"/>
                </a:cubicBezTo>
                <a:lnTo>
                  <a:pt x="3737152" y="230614"/>
                </a:lnTo>
                <a:lnTo>
                  <a:pt x="3717035" y="230614"/>
                </a:lnTo>
                <a:lnTo>
                  <a:pt x="3717035" y="246463"/>
                </a:lnTo>
                <a:cubicBezTo>
                  <a:pt x="3717035" y="251340"/>
                  <a:pt x="3716223" y="254998"/>
                  <a:pt x="3714597" y="257436"/>
                </a:cubicBezTo>
                <a:cubicBezTo>
                  <a:pt x="3713175" y="259671"/>
                  <a:pt x="3710431" y="261398"/>
                  <a:pt x="3706368" y="262618"/>
                </a:cubicBezTo>
                <a:cubicBezTo>
                  <a:pt x="3697833" y="264243"/>
                  <a:pt x="3685539" y="265564"/>
                  <a:pt x="3669487" y="266580"/>
                </a:cubicBezTo>
                <a:cubicBezTo>
                  <a:pt x="3670706" y="209887"/>
                  <a:pt x="3671316" y="177375"/>
                  <a:pt x="3671316" y="169044"/>
                </a:cubicBezTo>
                <a:lnTo>
                  <a:pt x="3671316" y="134602"/>
                </a:lnTo>
                <a:cubicBezTo>
                  <a:pt x="3671316" y="115501"/>
                  <a:pt x="3670909" y="90406"/>
                  <a:pt x="3670096" y="59316"/>
                </a:cubicBezTo>
                <a:lnTo>
                  <a:pt x="3701186" y="66326"/>
                </a:lnTo>
                <a:cubicBezTo>
                  <a:pt x="3700780" y="45397"/>
                  <a:pt x="3699357" y="25991"/>
                  <a:pt x="3696919" y="8110"/>
                </a:cubicBezTo>
                <a:lnTo>
                  <a:pt x="3748430" y="15425"/>
                </a:lnTo>
                <a:cubicBezTo>
                  <a:pt x="3752697" y="16034"/>
                  <a:pt x="3754830" y="17863"/>
                  <a:pt x="3754830" y="20911"/>
                </a:cubicBezTo>
                <a:cubicBezTo>
                  <a:pt x="3754830" y="22943"/>
                  <a:pt x="3753917" y="24670"/>
                  <a:pt x="3752087" y="26093"/>
                </a:cubicBezTo>
                <a:cubicBezTo>
                  <a:pt x="3750055" y="27515"/>
                  <a:pt x="3746702" y="29039"/>
                  <a:pt x="3742029" y="30665"/>
                </a:cubicBezTo>
                <a:cubicBezTo>
                  <a:pt x="3733698" y="45905"/>
                  <a:pt x="3724960" y="58910"/>
                  <a:pt x="3715817" y="69679"/>
                </a:cubicBezTo>
                <a:lnTo>
                  <a:pt x="3719474" y="70289"/>
                </a:lnTo>
                <a:lnTo>
                  <a:pt x="3731666" y="70289"/>
                </a:lnTo>
                <a:lnTo>
                  <a:pt x="3745382" y="48343"/>
                </a:lnTo>
                <a:lnTo>
                  <a:pt x="3787140" y="66631"/>
                </a:lnTo>
                <a:cubicBezTo>
                  <a:pt x="3790187" y="67647"/>
                  <a:pt x="3791712" y="69273"/>
                  <a:pt x="3791712" y="71508"/>
                </a:cubicBezTo>
                <a:cubicBezTo>
                  <a:pt x="3791712" y="74759"/>
                  <a:pt x="3787851" y="80144"/>
                  <a:pt x="3780129" y="87662"/>
                </a:cubicBezTo>
                <a:lnTo>
                  <a:pt x="3780129" y="128201"/>
                </a:lnTo>
                <a:cubicBezTo>
                  <a:pt x="3788867" y="100362"/>
                  <a:pt x="3795268" y="73134"/>
                  <a:pt x="3799331" y="46514"/>
                </a:cubicBezTo>
                <a:cubicBezTo>
                  <a:pt x="3801770" y="29852"/>
                  <a:pt x="3802989" y="16746"/>
                  <a:pt x="3802989" y="7195"/>
                </a:cubicBezTo>
                <a:close/>
                <a:moveTo>
                  <a:pt x="8944051" y="6890"/>
                </a:moveTo>
                <a:lnTo>
                  <a:pt x="9007754" y="11462"/>
                </a:lnTo>
                <a:cubicBezTo>
                  <a:pt x="9011412" y="11869"/>
                  <a:pt x="9013240" y="13190"/>
                  <a:pt x="9013240" y="15425"/>
                </a:cubicBezTo>
                <a:cubicBezTo>
                  <a:pt x="9013240" y="21114"/>
                  <a:pt x="9007652" y="26601"/>
                  <a:pt x="8996476" y="31884"/>
                </a:cubicBezTo>
                <a:lnTo>
                  <a:pt x="8996476" y="39809"/>
                </a:lnTo>
                <a:cubicBezTo>
                  <a:pt x="8996476" y="59316"/>
                  <a:pt x="8995664" y="78214"/>
                  <a:pt x="8994038" y="96502"/>
                </a:cubicBezTo>
                <a:lnTo>
                  <a:pt x="9054693" y="96502"/>
                </a:lnTo>
                <a:lnTo>
                  <a:pt x="9077553" y="64498"/>
                </a:lnTo>
                <a:lnTo>
                  <a:pt x="9117787" y="94063"/>
                </a:lnTo>
                <a:cubicBezTo>
                  <a:pt x="9121241" y="96502"/>
                  <a:pt x="9122257" y="98838"/>
                  <a:pt x="9120835" y="101074"/>
                </a:cubicBezTo>
                <a:cubicBezTo>
                  <a:pt x="9119209" y="103309"/>
                  <a:pt x="9115653" y="104426"/>
                  <a:pt x="9110167" y="104426"/>
                </a:cubicBezTo>
                <a:lnTo>
                  <a:pt x="9001963" y="104426"/>
                </a:lnTo>
                <a:cubicBezTo>
                  <a:pt x="9013342" y="133078"/>
                  <a:pt x="9028277" y="156547"/>
                  <a:pt x="9046768" y="174835"/>
                </a:cubicBezTo>
                <a:cubicBezTo>
                  <a:pt x="9065056" y="193326"/>
                  <a:pt x="9092184" y="209989"/>
                  <a:pt x="9128150" y="224822"/>
                </a:cubicBezTo>
                <a:lnTo>
                  <a:pt x="9126321" y="229394"/>
                </a:lnTo>
                <a:cubicBezTo>
                  <a:pt x="9113926" y="231630"/>
                  <a:pt x="9103156" y="237014"/>
                  <a:pt x="9094013" y="245549"/>
                </a:cubicBezTo>
                <a:cubicBezTo>
                  <a:pt x="9084665" y="253880"/>
                  <a:pt x="9075318" y="266783"/>
                  <a:pt x="9065971" y="284258"/>
                </a:cubicBezTo>
                <a:cubicBezTo>
                  <a:pt x="9041790" y="259671"/>
                  <a:pt x="9024620" y="234373"/>
                  <a:pt x="9014459" y="208363"/>
                </a:cubicBezTo>
                <a:cubicBezTo>
                  <a:pt x="9004503" y="182963"/>
                  <a:pt x="8997899" y="148318"/>
                  <a:pt x="8994648" y="104426"/>
                </a:cubicBezTo>
                <a:lnTo>
                  <a:pt x="8993123" y="104426"/>
                </a:lnTo>
                <a:cubicBezTo>
                  <a:pt x="8987637" y="152991"/>
                  <a:pt x="8972905" y="190482"/>
                  <a:pt x="8948927" y="216898"/>
                </a:cubicBezTo>
                <a:cubicBezTo>
                  <a:pt x="8925966" y="242298"/>
                  <a:pt x="8887765" y="264446"/>
                  <a:pt x="8834323" y="283344"/>
                </a:cubicBezTo>
                <a:lnTo>
                  <a:pt x="8832494" y="279686"/>
                </a:lnTo>
                <a:cubicBezTo>
                  <a:pt x="8868257" y="253880"/>
                  <a:pt x="8894267" y="228582"/>
                  <a:pt x="8910523" y="203791"/>
                </a:cubicBezTo>
                <a:cubicBezTo>
                  <a:pt x="8928201" y="176766"/>
                  <a:pt x="8939072" y="143644"/>
                  <a:pt x="8943136" y="104426"/>
                </a:cubicBezTo>
                <a:lnTo>
                  <a:pt x="8840114" y="104426"/>
                </a:lnTo>
                <a:lnTo>
                  <a:pt x="8840114" y="96502"/>
                </a:lnTo>
                <a:lnTo>
                  <a:pt x="8944051" y="96502"/>
                </a:lnTo>
                <a:cubicBezTo>
                  <a:pt x="8945067" y="83700"/>
                  <a:pt x="8945575" y="71102"/>
                  <a:pt x="8945575" y="58706"/>
                </a:cubicBezTo>
                <a:cubicBezTo>
                  <a:pt x="8945575" y="40418"/>
                  <a:pt x="8945067" y="23146"/>
                  <a:pt x="8944051" y="6890"/>
                </a:cubicBezTo>
                <a:close/>
                <a:moveTo>
                  <a:pt x="5286451" y="6890"/>
                </a:moveTo>
                <a:lnTo>
                  <a:pt x="5350154" y="11462"/>
                </a:lnTo>
                <a:cubicBezTo>
                  <a:pt x="5353812" y="11869"/>
                  <a:pt x="5355640" y="13190"/>
                  <a:pt x="5355640" y="15425"/>
                </a:cubicBezTo>
                <a:cubicBezTo>
                  <a:pt x="5355640" y="21114"/>
                  <a:pt x="5350052" y="26601"/>
                  <a:pt x="5338876" y="31884"/>
                </a:cubicBezTo>
                <a:lnTo>
                  <a:pt x="5338876" y="39809"/>
                </a:lnTo>
                <a:cubicBezTo>
                  <a:pt x="5338876" y="59316"/>
                  <a:pt x="5338064" y="78214"/>
                  <a:pt x="5336438" y="96502"/>
                </a:cubicBezTo>
                <a:lnTo>
                  <a:pt x="5397093" y="96502"/>
                </a:lnTo>
                <a:lnTo>
                  <a:pt x="5419953" y="64498"/>
                </a:lnTo>
                <a:lnTo>
                  <a:pt x="5460187" y="94063"/>
                </a:lnTo>
                <a:cubicBezTo>
                  <a:pt x="5463641" y="96502"/>
                  <a:pt x="5464657" y="98838"/>
                  <a:pt x="5463235" y="101074"/>
                </a:cubicBezTo>
                <a:cubicBezTo>
                  <a:pt x="5461609" y="103309"/>
                  <a:pt x="5458053" y="104426"/>
                  <a:pt x="5452567" y="104426"/>
                </a:cubicBezTo>
                <a:lnTo>
                  <a:pt x="5344363" y="104426"/>
                </a:lnTo>
                <a:cubicBezTo>
                  <a:pt x="5355742" y="133078"/>
                  <a:pt x="5370677" y="156547"/>
                  <a:pt x="5389169" y="174835"/>
                </a:cubicBezTo>
                <a:cubicBezTo>
                  <a:pt x="5407456" y="193326"/>
                  <a:pt x="5434584" y="209989"/>
                  <a:pt x="5470550" y="224822"/>
                </a:cubicBezTo>
                <a:lnTo>
                  <a:pt x="5468721" y="229394"/>
                </a:lnTo>
                <a:cubicBezTo>
                  <a:pt x="5456326" y="231630"/>
                  <a:pt x="5445556" y="237014"/>
                  <a:pt x="5436413" y="245549"/>
                </a:cubicBezTo>
                <a:cubicBezTo>
                  <a:pt x="5427066" y="253880"/>
                  <a:pt x="5417718" y="266783"/>
                  <a:pt x="5408371" y="284258"/>
                </a:cubicBezTo>
                <a:cubicBezTo>
                  <a:pt x="5384190" y="259671"/>
                  <a:pt x="5367020" y="234373"/>
                  <a:pt x="5356860" y="208363"/>
                </a:cubicBezTo>
                <a:cubicBezTo>
                  <a:pt x="5346903" y="182963"/>
                  <a:pt x="5340299" y="148318"/>
                  <a:pt x="5337048" y="104426"/>
                </a:cubicBezTo>
                <a:lnTo>
                  <a:pt x="5335524" y="104426"/>
                </a:lnTo>
                <a:cubicBezTo>
                  <a:pt x="5330037" y="152991"/>
                  <a:pt x="5315305" y="190482"/>
                  <a:pt x="5291327" y="216898"/>
                </a:cubicBezTo>
                <a:cubicBezTo>
                  <a:pt x="5268366" y="242298"/>
                  <a:pt x="5230165" y="264446"/>
                  <a:pt x="5176723" y="283344"/>
                </a:cubicBezTo>
                <a:lnTo>
                  <a:pt x="5174894" y="279686"/>
                </a:lnTo>
                <a:cubicBezTo>
                  <a:pt x="5210657" y="253880"/>
                  <a:pt x="5236667" y="228582"/>
                  <a:pt x="5252923" y="203791"/>
                </a:cubicBezTo>
                <a:cubicBezTo>
                  <a:pt x="5270601" y="176766"/>
                  <a:pt x="5281472" y="143644"/>
                  <a:pt x="5285537" y="104426"/>
                </a:cubicBezTo>
                <a:lnTo>
                  <a:pt x="5182514" y="104426"/>
                </a:lnTo>
                <a:lnTo>
                  <a:pt x="5182514" y="96502"/>
                </a:lnTo>
                <a:lnTo>
                  <a:pt x="5286451" y="96502"/>
                </a:lnTo>
                <a:cubicBezTo>
                  <a:pt x="5287467" y="83700"/>
                  <a:pt x="5287975" y="71102"/>
                  <a:pt x="5287975" y="58706"/>
                </a:cubicBezTo>
                <a:cubicBezTo>
                  <a:pt x="5287975" y="40418"/>
                  <a:pt x="5287467" y="23146"/>
                  <a:pt x="5286451" y="6890"/>
                </a:cubicBezTo>
                <a:close/>
                <a:moveTo>
                  <a:pt x="4676851" y="6890"/>
                </a:moveTo>
                <a:lnTo>
                  <a:pt x="4740554" y="11462"/>
                </a:lnTo>
                <a:cubicBezTo>
                  <a:pt x="4744212" y="11869"/>
                  <a:pt x="4746041" y="13190"/>
                  <a:pt x="4746041" y="15425"/>
                </a:cubicBezTo>
                <a:cubicBezTo>
                  <a:pt x="4746041" y="21114"/>
                  <a:pt x="4740453" y="26601"/>
                  <a:pt x="4729277" y="31884"/>
                </a:cubicBezTo>
                <a:lnTo>
                  <a:pt x="4729277" y="39809"/>
                </a:lnTo>
                <a:cubicBezTo>
                  <a:pt x="4729277" y="59316"/>
                  <a:pt x="4728464" y="78214"/>
                  <a:pt x="4726838" y="96502"/>
                </a:cubicBezTo>
                <a:lnTo>
                  <a:pt x="4787494" y="96502"/>
                </a:lnTo>
                <a:lnTo>
                  <a:pt x="4810353" y="64498"/>
                </a:lnTo>
                <a:lnTo>
                  <a:pt x="4850587" y="94063"/>
                </a:lnTo>
                <a:cubicBezTo>
                  <a:pt x="4854041" y="96502"/>
                  <a:pt x="4855058" y="98838"/>
                  <a:pt x="4853635" y="101074"/>
                </a:cubicBezTo>
                <a:cubicBezTo>
                  <a:pt x="4852010" y="103309"/>
                  <a:pt x="4848453" y="104426"/>
                  <a:pt x="4842967" y="104426"/>
                </a:cubicBezTo>
                <a:lnTo>
                  <a:pt x="4734763" y="104426"/>
                </a:lnTo>
                <a:cubicBezTo>
                  <a:pt x="4746142" y="133078"/>
                  <a:pt x="4761077" y="156547"/>
                  <a:pt x="4779569" y="174835"/>
                </a:cubicBezTo>
                <a:cubicBezTo>
                  <a:pt x="4797856" y="193326"/>
                  <a:pt x="4824984" y="209989"/>
                  <a:pt x="4860950" y="224822"/>
                </a:cubicBezTo>
                <a:lnTo>
                  <a:pt x="4859121" y="229394"/>
                </a:lnTo>
                <a:cubicBezTo>
                  <a:pt x="4846726" y="231630"/>
                  <a:pt x="4835956" y="237014"/>
                  <a:pt x="4826813" y="245549"/>
                </a:cubicBezTo>
                <a:cubicBezTo>
                  <a:pt x="4817465" y="253880"/>
                  <a:pt x="4808119" y="266783"/>
                  <a:pt x="4798771" y="284258"/>
                </a:cubicBezTo>
                <a:cubicBezTo>
                  <a:pt x="4774590" y="259671"/>
                  <a:pt x="4757419" y="234373"/>
                  <a:pt x="4747260" y="208363"/>
                </a:cubicBezTo>
                <a:cubicBezTo>
                  <a:pt x="4737303" y="182963"/>
                  <a:pt x="4730699" y="148318"/>
                  <a:pt x="4727447" y="104426"/>
                </a:cubicBezTo>
                <a:lnTo>
                  <a:pt x="4725924" y="104426"/>
                </a:lnTo>
                <a:cubicBezTo>
                  <a:pt x="4720437" y="152991"/>
                  <a:pt x="4705706" y="190482"/>
                  <a:pt x="4681728" y="216898"/>
                </a:cubicBezTo>
                <a:cubicBezTo>
                  <a:pt x="4658767" y="242298"/>
                  <a:pt x="4620564" y="264446"/>
                  <a:pt x="4567123" y="283344"/>
                </a:cubicBezTo>
                <a:lnTo>
                  <a:pt x="4565294" y="279686"/>
                </a:lnTo>
                <a:cubicBezTo>
                  <a:pt x="4601057" y="253880"/>
                  <a:pt x="4627067" y="228582"/>
                  <a:pt x="4643323" y="203791"/>
                </a:cubicBezTo>
                <a:cubicBezTo>
                  <a:pt x="4661001" y="176766"/>
                  <a:pt x="4671872" y="143644"/>
                  <a:pt x="4675937" y="104426"/>
                </a:cubicBezTo>
                <a:lnTo>
                  <a:pt x="4572914" y="104426"/>
                </a:lnTo>
                <a:lnTo>
                  <a:pt x="4572914" y="96502"/>
                </a:lnTo>
                <a:lnTo>
                  <a:pt x="4676851" y="96502"/>
                </a:lnTo>
                <a:cubicBezTo>
                  <a:pt x="4677867" y="83700"/>
                  <a:pt x="4678375" y="71102"/>
                  <a:pt x="4678375" y="58706"/>
                </a:cubicBezTo>
                <a:cubicBezTo>
                  <a:pt x="4678375" y="40418"/>
                  <a:pt x="4677867" y="23146"/>
                  <a:pt x="4676851" y="6890"/>
                </a:cubicBezTo>
                <a:close/>
                <a:moveTo>
                  <a:pt x="822960" y="6890"/>
                </a:moveTo>
                <a:lnTo>
                  <a:pt x="875080" y="43771"/>
                </a:lnTo>
                <a:cubicBezTo>
                  <a:pt x="878738" y="46413"/>
                  <a:pt x="880567" y="48851"/>
                  <a:pt x="880567" y="51086"/>
                </a:cubicBezTo>
                <a:cubicBezTo>
                  <a:pt x="880567" y="57589"/>
                  <a:pt x="872642" y="60535"/>
                  <a:pt x="856793" y="59926"/>
                </a:cubicBezTo>
                <a:cubicBezTo>
                  <a:pt x="836676" y="71914"/>
                  <a:pt x="811276" y="83700"/>
                  <a:pt x="780592" y="95282"/>
                </a:cubicBezTo>
                <a:lnTo>
                  <a:pt x="783945" y="95587"/>
                </a:lnTo>
                <a:cubicBezTo>
                  <a:pt x="788416" y="96197"/>
                  <a:pt x="790651" y="97924"/>
                  <a:pt x="790651" y="100769"/>
                </a:cubicBezTo>
                <a:cubicBezTo>
                  <a:pt x="790651" y="105849"/>
                  <a:pt x="785266" y="110726"/>
                  <a:pt x="774497" y="115399"/>
                </a:cubicBezTo>
                <a:lnTo>
                  <a:pt x="774497" y="166301"/>
                </a:lnTo>
                <a:cubicBezTo>
                  <a:pt x="774497" y="184995"/>
                  <a:pt x="774903" y="210192"/>
                  <a:pt x="775716" y="241891"/>
                </a:cubicBezTo>
                <a:cubicBezTo>
                  <a:pt x="776325" y="265869"/>
                  <a:pt x="752957" y="279483"/>
                  <a:pt x="705612" y="282734"/>
                </a:cubicBezTo>
                <a:cubicBezTo>
                  <a:pt x="703377" y="267698"/>
                  <a:pt x="699211" y="257334"/>
                  <a:pt x="693115" y="251645"/>
                </a:cubicBezTo>
                <a:cubicBezTo>
                  <a:pt x="686612" y="245752"/>
                  <a:pt x="672592" y="239656"/>
                  <a:pt x="651052" y="233357"/>
                </a:cubicBezTo>
                <a:lnTo>
                  <a:pt x="652272" y="228480"/>
                </a:lnTo>
                <a:lnTo>
                  <a:pt x="708660" y="230614"/>
                </a:lnTo>
                <a:cubicBezTo>
                  <a:pt x="720039" y="231426"/>
                  <a:pt x="725627" y="226245"/>
                  <a:pt x="725424" y="215069"/>
                </a:cubicBezTo>
                <a:lnTo>
                  <a:pt x="725424" y="155938"/>
                </a:lnTo>
                <a:cubicBezTo>
                  <a:pt x="725424" y="133382"/>
                  <a:pt x="724814" y="110827"/>
                  <a:pt x="723595" y="88272"/>
                </a:cubicBezTo>
                <a:lnTo>
                  <a:pt x="759561" y="92844"/>
                </a:lnTo>
                <a:lnTo>
                  <a:pt x="803452" y="38590"/>
                </a:lnTo>
                <a:lnTo>
                  <a:pt x="622401" y="38590"/>
                </a:lnTo>
                <a:lnTo>
                  <a:pt x="622401" y="31274"/>
                </a:lnTo>
                <a:lnTo>
                  <a:pt x="798271" y="31274"/>
                </a:lnTo>
                <a:close/>
                <a:moveTo>
                  <a:pt x="9533533" y="6586"/>
                </a:moveTo>
                <a:lnTo>
                  <a:pt x="9574072" y="22435"/>
                </a:lnTo>
                <a:cubicBezTo>
                  <a:pt x="9576713" y="23654"/>
                  <a:pt x="9578034" y="25077"/>
                  <a:pt x="9578034" y="26702"/>
                </a:cubicBezTo>
                <a:cubicBezTo>
                  <a:pt x="9578034" y="30157"/>
                  <a:pt x="9574376" y="34627"/>
                  <a:pt x="9567062" y="40114"/>
                </a:cubicBezTo>
                <a:lnTo>
                  <a:pt x="9567062" y="68765"/>
                </a:lnTo>
                <a:cubicBezTo>
                  <a:pt x="9567265" y="78722"/>
                  <a:pt x="9567469" y="88577"/>
                  <a:pt x="9567671" y="98330"/>
                </a:cubicBezTo>
                <a:cubicBezTo>
                  <a:pt x="9567874" y="102598"/>
                  <a:pt x="9566148" y="105239"/>
                  <a:pt x="9562490" y="106255"/>
                </a:cubicBezTo>
                <a:cubicBezTo>
                  <a:pt x="9556190" y="107271"/>
                  <a:pt x="9544304" y="108186"/>
                  <a:pt x="9526828" y="108998"/>
                </a:cubicBezTo>
                <a:lnTo>
                  <a:pt x="9526828" y="102293"/>
                </a:lnTo>
                <a:lnTo>
                  <a:pt x="9498176" y="102293"/>
                </a:lnTo>
                <a:lnTo>
                  <a:pt x="9498176" y="105036"/>
                </a:lnTo>
                <a:cubicBezTo>
                  <a:pt x="9498176" y="110522"/>
                  <a:pt x="9494316" y="113875"/>
                  <a:pt x="9486594" y="115094"/>
                </a:cubicBezTo>
                <a:cubicBezTo>
                  <a:pt x="9484156" y="115501"/>
                  <a:pt x="9475824" y="116212"/>
                  <a:pt x="9461601" y="117228"/>
                </a:cubicBezTo>
                <a:lnTo>
                  <a:pt x="9461601" y="55354"/>
                </a:lnTo>
                <a:cubicBezTo>
                  <a:pt x="9461398" y="42755"/>
                  <a:pt x="9461195" y="30157"/>
                  <a:pt x="9460991" y="17558"/>
                </a:cubicBezTo>
                <a:lnTo>
                  <a:pt x="9500920" y="26702"/>
                </a:lnTo>
                <a:lnTo>
                  <a:pt x="9521341" y="26702"/>
                </a:lnTo>
                <a:close/>
                <a:moveTo>
                  <a:pt x="6037783" y="6281"/>
                </a:moveTo>
                <a:lnTo>
                  <a:pt x="6072225" y="30970"/>
                </a:lnTo>
                <a:cubicBezTo>
                  <a:pt x="6075476" y="33205"/>
                  <a:pt x="6076391" y="35338"/>
                  <a:pt x="6074969" y="37370"/>
                </a:cubicBezTo>
                <a:cubicBezTo>
                  <a:pt x="6073749" y="39199"/>
                  <a:pt x="6070600" y="40114"/>
                  <a:pt x="6065520" y="40114"/>
                </a:cubicBezTo>
                <a:lnTo>
                  <a:pt x="5966460" y="40114"/>
                </a:lnTo>
                <a:lnTo>
                  <a:pt x="5966460" y="54134"/>
                </a:lnTo>
                <a:cubicBezTo>
                  <a:pt x="5966460" y="67342"/>
                  <a:pt x="5965952" y="80550"/>
                  <a:pt x="5964936" y="93758"/>
                </a:cubicBezTo>
                <a:lnTo>
                  <a:pt x="5999378" y="93758"/>
                </a:lnTo>
                <a:lnTo>
                  <a:pt x="6013094" y="68765"/>
                </a:lnTo>
                <a:lnTo>
                  <a:pt x="6063386" y="88272"/>
                </a:lnTo>
                <a:cubicBezTo>
                  <a:pt x="6065824" y="88678"/>
                  <a:pt x="6067247" y="89898"/>
                  <a:pt x="6067653" y="91930"/>
                </a:cubicBezTo>
                <a:cubicBezTo>
                  <a:pt x="6067653" y="96806"/>
                  <a:pt x="6063284" y="102293"/>
                  <a:pt x="6054547" y="108389"/>
                </a:cubicBezTo>
                <a:cubicBezTo>
                  <a:pt x="6054547" y="127490"/>
                  <a:pt x="6053531" y="149435"/>
                  <a:pt x="6051499" y="174226"/>
                </a:cubicBezTo>
                <a:cubicBezTo>
                  <a:pt x="6049873" y="188450"/>
                  <a:pt x="6044286" y="199118"/>
                  <a:pt x="6034735" y="206230"/>
                </a:cubicBezTo>
                <a:cubicBezTo>
                  <a:pt x="6024169" y="213951"/>
                  <a:pt x="6006490" y="219438"/>
                  <a:pt x="5981700" y="222689"/>
                </a:cubicBezTo>
                <a:cubicBezTo>
                  <a:pt x="5980074" y="210090"/>
                  <a:pt x="5976925" y="201150"/>
                  <a:pt x="5972251" y="195866"/>
                </a:cubicBezTo>
                <a:cubicBezTo>
                  <a:pt x="5967577" y="190583"/>
                  <a:pt x="5958027" y="185300"/>
                  <a:pt x="5943600" y="180017"/>
                </a:cubicBezTo>
                <a:lnTo>
                  <a:pt x="5944819" y="173921"/>
                </a:lnTo>
                <a:lnTo>
                  <a:pt x="5987186" y="175750"/>
                </a:lnTo>
                <a:cubicBezTo>
                  <a:pt x="5991656" y="175750"/>
                  <a:pt x="5994908" y="174937"/>
                  <a:pt x="5996940" y="173311"/>
                </a:cubicBezTo>
                <a:cubicBezTo>
                  <a:pt x="5999175" y="171482"/>
                  <a:pt x="6000598" y="168536"/>
                  <a:pt x="6001207" y="164472"/>
                </a:cubicBezTo>
                <a:cubicBezTo>
                  <a:pt x="6003646" y="144355"/>
                  <a:pt x="6004865" y="123222"/>
                  <a:pt x="6004865" y="101074"/>
                </a:cubicBezTo>
                <a:lnTo>
                  <a:pt x="5964021" y="101074"/>
                </a:lnTo>
                <a:cubicBezTo>
                  <a:pt x="5960567" y="131350"/>
                  <a:pt x="5952337" y="155938"/>
                  <a:pt x="5939333" y="174835"/>
                </a:cubicBezTo>
                <a:cubicBezTo>
                  <a:pt x="5926531" y="193326"/>
                  <a:pt x="5906922" y="209582"/>
                  <a:pt x="5880506" y="223603"/>
                </a:cubicBezTo>
                <a:cubicBezTo>
                  <a:pt x="5891276" y="228683"/>
                  <a:pt x="5913221" y="231630"/>
                  <a:pt x="5946343" y="232442"/>
                </a:cubicBezTo>
                <a:cubicBezTo>
                  <a:pt x="5986576" y="233255"/>
                  <a:pt x="6030366" y="230715"/>
                  <a:pt x="6077712" y="224822"/>
                </a:cubicBezTo>
                <a:lnTo>
                  <a:pt x="6078017" y="230918"/>
                </a:lnTo>
                <a:cubicBezTo>
                  <a:pt x="6071311" y="235186"/>
                  <a:pt x="6066536" y="240266"/>
                  <a:pt x="6063691" y="246158"/>
                </a:cubicBezTo>
                <a:cubicBezTo>
                  <a:pt x="6060643" y="252254"/>
                  <a:pt x="6058713" y="261297"/>
                  <a:pt x="6057900" y="273286"/>
                </a:cubicBezTo>
                <a:cubicBezTo>
                  <a:pt x="6022746" y="275521"/>
                  <a:pt x="5990946" y="276435"/>
                  <a:pt x="5962498" y="276029"/>
                </a:cubicBezTo>
                <a:cubicBezTo>
                  <a:pt x="5929986" y="275826"/>
                  <a:pt x="5906211" y="271457"/>
                  <a:pt x="5891174" y="262922"/>
                </a:cubicBezTo>
                <a:cubicBezTo>
                  <a:pt x="5876137" y="254388"/>
                  <a:pt x="5864047" y="240774"/>
                  <a:pt x="5854903" y="222079"/>
                </a:cubicBezTo>
                <a:cubicBezTo>
                  <a:pt x="5846166" y="234678"/>
                  <a:pt x="5834279" y="249511"/>
                  <a:pt x="5819241" y="266580"/>
                </a:cubicBezTo>
                <a:cubicBezTo>
                  <a:pt x="5819241" y="271863"/>
                  <a:pt x="5818429" y="275927"/>
                  <a:pt x="5816803" y="278772"/>
                </a:cubicBezTo>
                <a:cubicBezTo>
                  <a:pt x="5815584" y="281007"/>
                  <a:pt x="5814060" y="282125"/>
                  <a:pt x="5812231" y="282125"/>
                </a:cubicBezTo>
                <a:cubicBezTo>
                  <a:pt x="5810199" y="282125"/>
                  <a:pt x="5808471" y="280296"/>
                  <a:pt x="5807049" y="276638"/>
                </a:cubicBezTo>
                <a:lnTo>
                  <a:pt x="5784494" y="230918"/>
                </a:lnTo>
                <a:cubicBezTo>
                  <a:pt x="5801766" y="226042"/>
                  <a:pt x="5815381" y="220657"/>
                  <a:pt x="5825337" y="214764"/>
                </a:cubicBezTo>
                <a:lnTo>
                  <a:pt x="5825337" y="127896"/>
                </a:lnTo>
                <a:lnTo>
                  <a:pt x="5790895" y="127896"/>
                </a:lnTo>
                <a:lnTo>
                  <a:pt x="5790895" y="120581"/>
                </a:lnTo>
                <a:lnTo>
                  <a:pt x="5819241" y="120581"/>
                </a:lnTo>
                <a:lnTo>
                  <a:pt x="5832348" y="96197"/>
                </a:lnTo>
                <a:lnTo>
                  <a:pt x="5877763" y="114790"/>
                </a:lnTo>
                <a:cubicBezTo>
                  <a:pt x="5880404" y="116009"/>
                  <a:pt x="5881725" y="117533"/>
                  <a:pt x="5881725" y="119362"/>
                </a:cubicBezTo>
                <a:cubicBezTo>
                  <a:pt x="5881725" y="124442"/>
                  <a:pt x="5877560" y="129725"/>
                  <a:pt x="5869229" y="135211"/>
                </a:cubicBezTo>
                <a:lnTo>
                  <a:pt x="5869229" y="205315"/>
                </a:lnTo>
                <a:cubicBezTo>
                  <a:pt x="5869229" y="212630"/>
                  <a:pt x="5871667" y="217914"/>
                  <a:pt x="5876543" y="221165"/>
                </a:cubicBezTo>
                <a:cubicBezTo>
                  <a:pt x="5891784" y="197594"/>
                  <a:pt x="5902350" y="175140"/>
                  <a:pt x="5908243" y="153804"/>
                </a:cubicBezTo>
                <a:cubicBezTo>
                  <a:pt x="5914746" y="130233"/>
                  <a:pt x="5917997" y="100058"/>
                  <a:pt x="5917997" y="63278"/>
                </a:cubicBezTo>
                <a:lnTo>
                  <a:pt x="5917997" y="40114"/>
                </a:lnTo>
                <a:lnTo>
                  <a:pt x="5881725" y="40114"/>
                </a:lnTo>
                <a:lnTo>
                  <a:pt x="5881725" y="32798"/>
                </a:lnTo>
                <a:lnTo>
                  <a:pt x="6018885" y="32798"/>
                </a:lnTo>
                <a:close/>
                <a:moveTo>
                  <a:pt x="6207556" y="5976"/>
                </a:moveTo>
                <a:lnTo>
                  <a:pt x="6262725" y="9634"/>
                </a:lnTo>
                <a:cubicBezTo>
                  <a:pt x="6266789" y="10040"/>
                  <a:pt x="6269126" y="11564"/>
                  <a:pt x="6269736" y="14206"/>
                </a:cubicBezTo>
                <a:cubicBezTo>
                  <a:pt x="6269329" y="18270"/>
                  <a:pt x="6264859" y="22130"/>
                  <a:pt x="6256324" y="25788"/>
                </a:cubicBezTo>
                <a:lnTo>
                  <a:pt x="6256324" y="64802"/>
                </a:lnTo>
                <a:lnTo>
                  <a:pt x="6275832" y="64802"/>
                </a:lnTo>
                <a:lnTo>
                  <a:pt x="6275832" y="62974"/>
                </a:lnTo>
                <a:cubicBezTo>
                  <a:pt x="6275832" y="42044"/>
                  <a:pt x="6275425" y="23045"/>
                  <a:pt x="6274613" y="5976"/>
                </a:cubicBezTo>
                <a:lnTo>
                  <a:pt x="6328257" y="8719"/>
                </a:lnTo>
                <a:cubicBezTo>
                  <a:pt x="6332727" y="9329"/>
                  <a:pt x="6335166" y="10751"/>
                  <a:pt x="6335572" y="12986"/>
                </a:cubicBezTo>
                <a:cubicBezTo>
                  <a:pt x="6335572" y="17254"/>
                  <a:pt x="6331407" y="21216"/>
                  <a:pt x="6323076" y="24874"/>
                </a:cubicBezTo>
                <a:lnTo>
                  <a:pt x="6323076" y="62974"/>
                </a:lnTo>
                <a:lnTo>
                  <a:pt x="6337706" y="41942"/>
                </a:lnTo>
                <a:lnTo>
                  <a:pt x="6368491" y="64498"/>
                </a:lnTo>
                <a:cubicBezTo>
                  <a:pt x="6371132" y="66326"/>
                  <a:pt x="6371946" y="68054"/>
                  <a:pt x="6370930" y="69679"/>
                </a:cubicBezTo>
                <a:cubicBezTo>
                  <a:pt x="6369913" y="71305"/>
                  <a:pt x="6367272" y="72118"/>
                  <a:pt x="6363005" y="72118"/>
                </a:cubicBezTo>
                <a:lnTo>
                  <a:pt x="6323076" y="72118"/>
                </a:lnTo>
                <a:lnTo>
                  <a:pt x="6323076" y="133382"/>
                </a:lnTo>
                <a:lnTo>
                  <a:pt x="6324600" y="133382"/>
                </a:lnTo>
                <a:lnTo>
                  <a:pt x="6342888" y="107779"/>
                </a:lnTo>
                <a:lnTo>
                  <a:pt x="6377635" y="133992"/>
                </a:lnTo>
                <a:cubicBezTo>
                  <a:pt x="6379870" y="135618"/>
                  <a:pt x="6380480" y="137142"/>
                  <a:pt x="6379464" y="138564"/>
                </a:cubicBezTo>
                <a:cubicBezTo>
                  <a:pt x="6378448" y="139986"/>
                  <a:pt x="6376213" y="140698"/>
                  <a:pt x="6372758" y="140698"/>
                </a:cubicBezTo>
                <a:lnTo>
                  <a:pt x="6323076" y="140698"/>
                </a:lnTo>
                <a:cubicBezTo>
                  <a:pt x="6323076" y="148622"/>
                  <a:pt x="6323279" y="173718"/>
                  <a:pt x="6323685" y="215983"/>
                </a:cubicBezTo>
                <a:cubicBezTo>
                  <a:pt x="6323685" y="221266"/>
                  <a:pt x="6321958" y="224416"/>
                  <a:pt x="6318504" y="225432"/>
                </a:cubicBezTo>
                <a:cubicBezTo>
                  <a:pt x="6301638" y="228886"/>
                  <a:pt x="6287007" y="230410"/>
                  <a:pt x="6274613" y="230004"/>
                </a:cubicBezTo>
                <a:cubicBezTo>
                  <a:pt x="6275425" y="196679"/>
                  <a:pt x="6275832" y="166910"/>
                  <a:pt x="6275832" y="140698"/>
                </a:cubicBezTo>
                <a:lnTo>
                  <a:pt x="6251143" y="140698"/>
                </a:lnTo>
                <a:cubicBezTo>
                  <a:pt x="6247079" y="160814"/>
                  <a:pt x="6239560" y="177578"/>
                  <a:pt x="6228588" y="190990"/>
                </a:cubicBezTo>
                <a:cubicBezTo>
                  <a:pt x="6218834" y="202978"/>
                  <a:pt x="6204001" y="214764"/>
                  <a:pt x="6184087" y="226346"/>
                </a:cubicBezTo>
                <a:cubicBezTo>
                  <a:pt x="6196076" y="231630"/>
                  <a:pt x="6217107" y="234373"/>
                  <a:pt x="6247181" y="234576"/>
                </a:cubicBezTo>
                <a:cubicBezTo>
                  <a:pt x="6285585" y="234982"/>
                  <a:pt x="6330798" y="232442"/>
                  <a:pt x="6382817" y="226956"/>
                </a:cubicBezTo>
                <a:lnTo>
                  <a:pt x="6382512" y="231528"/>
                </a:lnTo>
                <a:cubicBezTo>
                  <a:pt x="6375197" y="235998"/>
                  <a:pt x="6370117" y="241078"/>
                  <a:pt x="6367272" y="246768"/>
                </a:cubicBezTo>
                <a:cubicBezTo>
                  <a:pt x="6364833" y="252051"/>
                  <a:pt x="6363106" y="260992"/>
                  <a:pt x="6362090" y="273590"/>
                </a:cubicBezTo>
                <a:cubicBezTo>
                  <a:pt x="6323888" y="275826"/>
                  <a:pt x="6288532" y="276740"/>
                  <a:pt x="6256020" y="276334"/>
                </a:cubicBezTo>
                <a:cubicBezTo>
                  <a:pt x="6228588" y="275927"/>
                  <a:pt x="6207354" y="271762"/>
                  <a:pt x="6192317" y="263837"/>
                </a:cubicBezTo>
                <a:cubicBezTo>
                  <a:pt x="6176670" y="255506"/>
                  <a:pt x="6165088" y="241790"/>
                  <a:pt x="6157569" y="222689"/>
                </a:cubicBezTo>
                <a:cubicBezTo>
                  <a:pt x="6146800" y="239351"/>
                  <a:pt x="6135014" y="254896"/>
                  <a:pt x="6122213" y="269323"/>
                </a:cubicBezTo>
                <a:cubicBezTo>
                  <a:pt x="6122213" y="278264"/>
                  <a:pt x="6119774" y="282734"/>
                  <a:pt x="6114898" y="282734"/>
                </a:cubicBezTo>
                <a:cubicBezTo>
                  <a:pt x="6113271" y="282734"/>
                  <a:pt x="6111544" y="280906"/>
                  <a:pt x="6109716" y="277248"/>
                </a:cubicBezTo>
                <a:lnTo>
                  <a:pt x="6084113" y="226042"/>
                </a:lnTo>
                <a:cubicBezTo>
                  <a:pt x="6099555" y="222181"/>
                  <a:pt x="6112560" y="217507"/>
                  <a:pt x="6123127" y="212021"/>
                </a:cubicBezTo>
                <a:lnTo>
                  <a:pt x="6123127" y="123324"/>
                </a:lnTo>
                <a:lnTo>
                  <a:pt x="6092952" y="123324"/>
                </a:lnTo>
                <a:lnTo>
                  <a:pt x="6092952" y="116009"/>
                </a:lnTo>
                <a:lnTo>
                  <a:pt x="6117946" y="116009"/>
                </a:lnTo>
                <a:lnTo>
                  <a:pt x="6130137" y="93149"/>
                </a:lnTo>
                <a:lnTo>
                  <a:pt x="6174943" y="110218"/>
                </a:lnTo>
                <a:cubicBezTo>
                  <a:pt x="6178194" y="111640"/>
                  <a:pt x="6179820" y="113266"/>
                  <a:pt x="6179820" y="115094"/>
                </a:cubicBezTo>
                <a:cubicBezTo>
                  <a:pt x="6179820" y="119565"/>
                  <a:pt x="6175857" y="124746"/>
                  <a:pt x="6167933" y="130639"/>
                </a:cubicBezTo>
                <a:lnTo>
                  <a:pt x="6167933" y="204401"/>
                </a:lnTo>
                <a:lnTo>
                  <a:pt x="6180349" y="222507"/>
                </a:lnTo>
                <a:lnTo>
                  <a:pt x="6180124" y="222994"/>
                </a:lnTo>
                <a:lnTo>
                  <a:pt x="6182563" y="225737"/>
                </a:lnTo>
                <a:lnTo>
                  <a:pt x="6180349" y="222507"/>
                </a:lnTo>
                <a:lnTo>
                  <a:pt x="6198108" y="183979"/>
                </a:lnTo>
                <a:cubicBezTo>
                  <a:pt x="6202172" y="171787"/>
                  <a:pt x="6205016" y="157360"/>
                  <a:pt x="6206642" y="140698"/>
                </a:cubicBezTo>
                <a:lnTo>
                  <a:pt x="6174029" y="140698"/>
                </a:lnTo>
                <a:lnTo>
                  <a:pt x="6174029" y="133382"/>
                </a:lnTo>
                <a:lnTo>
                  <a:pt x="6207252" y="133382"/>
                </a:lnTo>
                <a:cubicBezTo>
                  <a:pt x="6208268" y="117126"/>
                  <a:pt x="6208776" y="99245"/>
                  <a:pt x="6208776" y="79738"/>
                </a:cubicBezTo>
                <a:lnTo>
                  <a:pt x="6208776" y="72118"/>
                </a:lnTo>
                <a:lnTo>
                  <a:pt x="6180734" y="72118"/>
                </a:lnTo>
                <a:lnTo>
                  <a:pt x="6180734" y="64802"/>
                </a:lnTo>
                <a:lnTo>
                  <a:pt x="6208776" y="64802"/>
                </a:lnTo>
                <a:lnTo>
                  <a:pt x="6208776" y="55354"/>
                </a:lnTo>
                <a:cubicBezTo>
                  <a:pt x="6208776" y="42755"/>
                  <a:pt x="6208369" y="26296"/>
                  <a:pt x="6207556" y="5976"/>
                </a:cubicBezTo>
                <a:close/>
                <a:moveTo>
                  <a:pt x="108813" y="5976"/>
                </a:moveTo>
                <a:cubicBezTo>
                  <a:pt x="132181" y="6382"/>
                  <a:pt x="148437" y="8110"/>
                  <a:pt x="157581" y="11158"/>
                </a:cubicBezTo>
                <a:cubicBezTo>
                  <a:pt x="166928" y="14409"/>
                  <a:pt x="171602" y="19794"/>
                  <a:pt x="171602" y="27312"/>
                </a:cubicBezTo>
                <a:cubicBezTo>
                  <a:pt x="171196" y="36862"/>
                  <a:pt x="165608" y="44482"/>
                  <a:pt x="154838" y="50172"/>
                </a:cubicBezTo>
                <a:lnTo>
                  <a:pt x="214579" y="50172"/>
                </a:lnTo>
                <a:lnTo>
                  <a:pt x="234086" y="24569"/>
                </a:lnTo>
                <a:lnTo>
                  <a:pt x="280721" y="55658"/>
                </a:lnTo>
                <a:cubicBezTo>
                  <a:pt x="284378" y="57894"/>
                  <a:pt x="286207" y="60332"/>
                  <a:pt x="286207" y="62974"/>
                </a:cubicBezTo>
                <a:cubicBezTo>
                  <a:pt x="286207" y="65412"/>
                  <a:pt x="284784" y="67444"/>
                  <a:pt x="281940" y="69070"/>
                </a:cubicBezTo>
                <a:cubicBezTo>
                  <a:pt x="278485" y="71102"/>
                  <a:pt x="273507" y="72118"/>
                  <a:pt x="267004" y="72118"/>
                </a:cubicBezTo>
                <a:cubicBezTo>
                  <a:pt x="254203" y="79026"/>
                  <a:pt x="237337" y="86850"/>
                  <a:pt x="216408" y="95587"/>
                </a:cubicBezTo>
                <a:lnTo>
                  <a:pt x="211226" y="91320"/>
                </a:lnTo>
                <a:lnTo>
                  <a:pt x="219456" y="57487"/>
                </a:lnTo>
                <a:lnTo>
                  <a:pt x="52730" y="57487"/>
                </a:lnTo>
                <a:cubicBezTo>
                  <a:pt x="53543" y="62364"/>
                  <a:pt x="53949" y="66225"/>
                  <a:pt x="53949" y="69070"/>
                </a:cubicBezTo>
                <a:cubicBezTo>
                  <a:pt x="53949" y="79026"/>
                  <a:pt x="50698" y="87561"/>
                  <a:pt x="44196" y="94673"/>
                </a:cubicBezTo>
                <a:cubicBezTo>
                  <a:pt x="37693" y="101785"/>
                  <a:pt x="30175" y="105341"/>
                  <a:pt x="21640" y="105341"/>
                </a:cubicBezTo>
                <a:cubicBezTo>
                  <a:pt x="15138" y="105341"/>
                  <a:pt x="9855" y="102801"/>
                  <a:pt x="5791" y="97721"/>
                </a:cubicBezTo>
                <a:cubicBezTo>
                  <a:pt x="1930" y="92844"/>
                  <a:pt x="0" y="86850"/>
                  <a:pt x="0" y="79738"/>
                </a:cubicBezTo>
                <a:cubicBezTo>
                  <a:pt x="0" y="74658"/>
                  <a:pt x="914" y="70492"/>
                  <a:pt x="2743" y="67241"/>
                </a:cubicBezTo>
                <a:cubicBezTo>
                  <a:pt x="4572" y="63990"/>
                  <a:pt x="7823" y="60738"/>
                  <a:pt x="12496" y="57487"/>
                </a:cubicBezTo>
                <a:cubicBezTo>
                  <a:pt x="18186" y="53626"/>
                  <a:pt x="22453" y="49766"/>
                  <a:pt x="25298" y="45905"/>
                </a:cubicBezTo>
                <a:cubicBezTo>
                  <a:pt x="28549" y="41434"/>
                  <a:pt x="30988" y="35846"/>
                  <a:pt x="32613" y="29141"/>
                </a:cubicBezTo>
                <a:lnTo>
                  <a:pt x="35966" y="29141"/>
                </a:lnTo>
                <a:cubicBezTo>
                  <a:pt x="43078" y="37269"/>
                  <a:pt x="47853" y="44279"/>
                  <a:pt x="50292" y="50172"/>
                </a:cubicBezTo>
                <a:lnTo>
                  <a:pt x="125577" y="50172"/>
                </a:lnTo>
                <a:cubicBezTo>
                  <a:pt x="122123" y="47734"/>
                  <a:pt x="119888" y="43771"/>
                  <a:pt x="118872" y="38285"/>
                </a:cubicBezTo>
                <a:cubicBezTo>
                  <a:pt x="117043" y="24467"/>
                  <a:pt x="113487" y="14206"/>
                  <a:pt x="108204" y="7500"/>
                </a:cubicBezTo>
                <a:close/>
                <a:moveTo>
                  <a:pt x="9680142" y="5671"/>
                </a:moveTo>
                <a:lnTo>
                  <a:pt x="9719462" y="36456"/>
                </a:lnTo>
                <a:cubicBezTo>
                  <a:pt x="9722307" y="38894"/>
                  <a:pt x="9723729" y="41231"/>
                  <a:pt x="9723729" y="43466"/>
                </a:cubicBezTo>
                <a:cubicBezTo>
                  <a:pt x="9723729" y="46718"/>
                  <a:pt x="9721188" y="48343"/>
                  <a:pt x="9716108" y="48343"/>
                </a:cubicBezTo>
                <a:cubicBezTo>
                  <a:pt x="9712857" y="48343"/>
                  <a:pt x="9708286" y="47734"/>
                  <a:pt x="9702393" y="46514"/>
                </a:cubicBezTo>
                <a:cubicBezTo>
                  <a:pt x="9689184" y="48140"/>
                  <a:pt x="9673640" y="49461"/>
                  <a:pt x="9655759" y="50477"/>
                </a:cubicBezTo>
                <a:cubicBezTo>
                  <a:pt x="9655352" y="79738"/>
                  <a:pt x="9654032" y="104528"/>
                  <a:pt x="9651796" y="124848"/>
                </a:cubicBezTo>
                <a:lnTo>
                  <a:pt x="9679837" y="124848"/>
                </a:lnTo>
                <a:lnTo>
                  <a:pt x="9699650" y="97111"/>
                </a:lnTo>
                <a:lnTo>
                  <a:pt x="9735921" y="123629"/>
                </a:lnTo>
                <a:cubicBezTo>
                  <a:pt x="9738969" y="125661"/>
                  <a:pt x="9739884" y="127591"/>
                  <a:pt x="9738664" y="129420"/>
                </a:cubicBezTo>
                <a:cubicBezTo>
                  <a:pt x="9737445" y="131249"/>
                  <a:pt x="9734600" y="132163"/>
                  <a:pt x="9730130" y="132163"/>
                </a:cubicBezTo>
                <a:lnTo>
                  <a:pt x="9657892" y="132163"/>
                </a:lnTo>
                <a:cubicBezTo>
                  <a:pt x="9666833" y="154312"/>
                  <a:pt x="9676383" y="171482"/>
                  <a:pt x="9686543" y="183674"/>
                </a:cubicBezTo>
                <a:cubicBezTo>
                  <a:pt x="9698938" y="198711"/>
                  <a:pt x="9716211" y="211818"/>
                  <a:pt x="9738359" y="222994"/>
                </a:cubicBezTo>
                <a:lnTo>
                  <a:pt x="9736530" y="226042"/>
                </a:lnTo>
                <a:cubicBezTo>
                  <a:pt x="9727996" y="228277"/>
                  <a:pt x="9719766" y="233865"/>
                  <a:pt x="9711841" y="242806"/>
                </a:cubicBezTo>
                <a:cubicBezTo>
                  <a:pt x="9703510" y="252153"/>
                  <a:pt x="9694671" y="265970"/>
                  <a:pt x="9685324" y="284258"/>
                </a:cubicBezTo>
                <a:cubicBezTo>
                  <a:pt x="9672725" y="263938"/>
                  <a:pt x="9663886" y="241790"/>
                  <a:pt x="9658806" y="217812"/>
                </a:cubicBezTo>
                <a:cubicBezTo>
                  <a:pt x="9654539" y="197086"/>
                  <a:pt x="9651898" y="168536"/>
                  <a:pt x="9650882" y="132163"/>
                </a:cubicBezTo>
                <a:cubicBezTo>
                  <a:pt x="9645599" y="172194"/>
                  <a:pt x="9633203" y="203385"/>
                  <a:pt x="9613696" y="225737"/>
                </a:cubicBezTo>
                <a:cubicBezTo>
                  <a:pt x="9594189" y="247886"/>
                  <a:pt x="9564826" y="266986"/>
                  <a:pt x="9525608" y="283039"/>
                </a:cubicBezTo>
                <a:lnTo>
                  <a:pt x="9522561" y="279077"/>
                </a:lnTo>
                <a:cubicBezTo>
                  <a:pt x="9549180" y="256522"/>
                  <a:pt x="9568484" y="235084"/>
                  <a:pt x="9580472" y="214764"/>
                </a:cubicBezTo>
                <a:cubicBezTo>
                  <a:pt x="9593477" y="192818"/>
                  <a:pt x="9602114" y="165285"/>
                  <a:pt x="9606381" y="132163"/>
                </a:cubicBezTo>
                <a:lnTo>
                  <a:pt x="9562794" y="132163"/>
                </a:lnTo>
                <a:lnTo>
                  <a:pt x="9562794" y="124848"/>
                </a:lnTo>
                <a:lnTo>
                  <a:pt x="9607295" y="124848"/>
                </a:lnTo>
                <a:cubicBezTo>
                  <a:pt x="9609531" y="103106"/>
                  <a:pt x="9610648" y="79026"/>
                  <a:pt x="9610648" y="52610"/>
                </a:cubicBezTo>
                <a:cubicBezTo>
                  <a:pt x="9597440" y="53017"/>
                  <a:pt x="9584537" y="53017"/>
                  <a:pt x="9571938" y="52610"/>
                </a:cubicBezTo>
                <a:lnTo>
                  <a:pt x="9571024" y="47124"/>
                </a:lnTo>
                <a:cubicBezTo>
                  <a:pt x="9630765" y="32697"/>
                  <a:pt x="9667138" y="18879"/>
                  <a:pt x="9680142" y="5671"/>
                </a:cubicBezTo>
                <a:close/>
                <a:moveTo>
                  <a:pt x="7646822" y="5671"/>
                </a:moveTo>
                <a:cubicBezTo>
                  <a:pt x="7681772" y="10345"/>
                  <a:pt x="7699248" y="20302"/>
                  <a:pt x="7699248" y="35542"/>
                </a:cubicBezTo>
                <a:cubicBezTo>
                  <a:pt x="7699248" y="42247"/>
                  <a:pt x="7696200" y="48242"/>
                  <a:pt x="7690104" y="53525"/>
                </a:cubicBezTo>
                <a:cubicBezTo>
                  <a:pt x="7684210" y="58605"/>
                  <a:pt x="7677505" y="61145"/>
                  <a:pt x="7669986" y="61145"/>
                </a:cubicBezTo>
                <a:cubicBezTo>
                  <a:pt x="7664500" y="61145"/>
                  <a:pt x="7660436" y="60129"/>
                  <a:pt x="7657795" y="58097"/>
                </a:cubicBezTo>
                <a:cubicBezTo>
                  <a:pt x="7654747" y="55862"/>
                  <a:pt x="7653020" y="52102"/>
                  <a:pt x="7652614" y="46819"/>
                </a:cubicBezTo>
                <a:cubicBezTo>
                  <a:pt x="7651394" y="30157"/>
                  <a:pt x="7648956" y="17152"/>
                  <a:pt x="7645298" y="7805"/>
                </a:cubicBezTo>
                <a:close/>
                <a:moveTo>
                  <a:pt x="6427622" y="5671"/>
                </a:moveTo>
                <a:cubicBezTo>
                  <a:pt x="6462572" y="10345"/>
                  <a:pt x="6480048" y="20302"/>
                  <a:pt x="6480048" y="35542"/>
                </a:cubicBezTo>
                <a:cubicBezTo>
                  <a:pt x="6480048" y="42247"/>
                  <a:pt x="6477000" y="48242"/>
                  <a:pt x="6470904" y="53525"/>
                </a:cubicBezTo>
                <a:cubicBezTo>
                  <a:pt x="6465010" y="58605"/>
                  <a:pt x="6458305" y="61145"/>
                  <a:pt x="6450787" y="61145"/>
                </a:cubicBezTo>
                <a:cubicBezTo>
                  <a:pt x="6445301" y="61145"/>
                  <a:pt x="6441236" y="60129"/>
                  <a:pt x="6438595" y="58097"/>
                </a:cubicBezTo>
                <a:cubicBezTo>
                  <a:pt x="6435547" y="55862"/>
                  <a:pt x="6433820" y="52102"/>
                  <a:pt x="6433414" y="46819"/>
                </a:cubicBezTo>
                <a:cubicBezTo>
                  <a:pt x="6432194" y="30157"/>
                  <a:pt x="6429756" y="17152"/>
                  <a:pt x="6426098" y="7805"/>
                </a:cubicBezTo>
                <a:close/>
                <a:moveTo>
                  <a:pt x="3152546" y="5366"/>
                </a:moveTo>
                <a:lnTo>
                  <a:pt x="3221126" y="19692"/>
                </a:lnTo>
                <a:cubicBezTo>
                  <a:pt x="3224783" y="20505"/>
                  <a:pt x="3226612" y="22232"/>
                  <a:pt x="3226612" y="24874"/>
                </a:cubicBezTo>
                <a:cubicBezTo>
                  <a:pt x="3226612" y="29750"/>
                  <a:pt x="3220618" y="33103"/>
                  <a:pt x="3208629" y="34932"/>
                </a:cubicBezTo>
                <a:cubicBezTo>
                  <a:pt x="3240531" y="58097"/>
                  <a:pt x="3281984" y="72219"/>
                  <a:pt x="3332988" y="77299"/>
                </a:cubicBezTo>
                <a:lnTo>
                  <a:pt x="3331768" y="80042"/>
                </a:lnTo>
                <a:cubicBezTo>
                  <a:pt x="3323844" y="85122"/>
                  <a:pt x="3317443" y="91930"/>
                  <a:pt x="3312566" y="100464"/>
                </a:cubicBezTo>
                <a:cubicBezTo>
                  <a:pt x="3308095" y="108389"/>
                  <a:pt x="3303320" y="120581"/>
                  <a:pt x="3298240" y="137040"/>
                </a:cubicBezTo>
                <a:cubicBezTo>
                  <a:pt x="3286048" y="131350"/>
                  <a:pt x="3276701" y="126677"/>
                  <a:pt x="3270199" y="123019"/>
                </a:cubicBezTo>
                <a:cubicBezTo>
                  <a:pt x="3268979" y="127083"/>
                  <a:pt x="3264509" y="130639"/>
                  <a:pt x="3256788" y="133687"/>
                </a:cubicBezTo>
                <a:cubicBezTo>
                  <a:pt x="3256788" y="135516"/>
                  <a:pt x="3256686" y="137345"/>
                  <a:pt x="3256483" y="139174"/>
                </a:cubicBezTo>
                <a:lnTo>
                  <a:pt x="3257092" y="136735"/>
                </a:lnTo>
                <a:cubicBezTo>
                  <a:pt x="3265220" y="157258"/>
                  <a:pt x="3275075" y="173718"/>
                  <a:pt x="3286658" y="186113"/>
                </a:cubicBezTo>
                <a:cubicBezTo>
                  <a:pt x="3298850" y="199118"/>
                  <a:pt x="3315004" y="209786"/>
                  <a:pt x="3335121" y="218117"/>
                </a:cubicBezTo>
                <a:lnTo>
                  <a:pt x="3333293" y="221165"/>
                </a:lnTo>
                <a:cubicBezTo>
                  <a:pt x="3325164" y="225432"/>
                  <a:pt x="3318357" y="231122"/>
                  <a:pt x="3312871" y="238234"/>
                </a:cubicBezTo>
                <a:cubicBezTo>
                  <a:pt x="3306165" y="246971"/>
                  <a:pt x="3298748" y="260789"/>
                  <a:pt x="3290620" y="279686"/>
                </a:cubicBezTo>
                <a:cubicBezTo>
                  <a:pt x="3278834" y="259366"/>
                  <a:pt x="3270402" y="239961"/>
                  <a:pt x="3265322" y="221470"/>
                </a:cubicBezTo>
                <a:cubicBezTo>
                  <a:pt x="3260648" y="203791"/>
                  <a:pt x="3257499" y="180931"/>
                  <a:pt x="3255873" y="152890"/>
                </a:cubicBezTo>
                <a:cubicBezTo>
                  <a:pt x="3253231" y="189669"/>
                  <a:pt x="3243376" y="217812"/>
                  <a:pt x="3226308" y="237319"/>
                </a:cubicBezTo>
                <a:cubicBezTo>
                  <a:pt x="3209442" y="256623"/>
                  <a:pt x="3182112" y="271558"/>
                  <a:pt x="3144317" y="282125"/>
                </a:cubicBezTo>
                <a:lnTo>
                  <a:pt x="3141573" y="278162"/>
                </a:lnTo>
                <a:lnTo>
                  <a:pt x="3180016" y="237685"/>
                </a:lnTo>
                <a:lnTo>
                  <a:pt x="3176320" y="240291"/>
                </a:lnTo>
                <a:cubicBezTo>
                  <a:pt x="3173272" y="241663"/>
                  <a:pt x="3170021" y="242399"/>
                  <a:pt x="3166567" y="242501"/>
                </a:cubicBezTo>
                <a:cubicBezTo>
                  <a:pt x="3157626" y="242501"/>
                  <a:pt x="3152445" y="237827"/>
                  <a:pt x="3151022" y="228480"/>
                </a:cubicBezTo>
                <a:cubicBezTo>
                  <a:pt x="3149193" y="214053"/>
                  <a:pt x="3146755" y="202674"/>
                  <a:pt x="3143707" y="194342"/>
                </a:cubicBezTo>
                <a:cubicBezTo>
                  <a:pt x="3137407" y="215475"/>
                  <a:pt x="3126739" y="232747"/>
                  <a:pt x="3111703" y="246158"/>
                </a:cubicBezTo>
                <a:cubicBezTo>
                  <a:pt x="3097072" y="258960"/>
                  <a:pt x="3075127" y="270847"/>
                  <a:pt x="3045866" y="281820"/>
                </a:cubicBezTo>
                <a:lnTo>
                  <a:pt x="3042818" y="277858"/>
                </a:lnTo>
                <a:cubicBezTo>
                  <a:pt x="3063747" y="259570"/>
                  <a:pt x="3078683" y="241790"/>
                  <a:pt x="3087623" y="224518"/>
                </a:cubicBezTo>
                <a:cubicBezTo>
                  <a:pt x="3097377" y="205620"/>
                  <a:pt x="3103270" y="181439"/>
                  <a:pt x="3105302" y="151975"/>
                </a:cubicBezTo>
                <a:cubicBezTo>
                  <a:pt x="3105912" y="139986"/>
                  <a:pt x="3105810" y="130030"/>
                  <a:pt x="3104997" y="122105"/>
                </a:cubicBezTo>
                <a:cubicBezTo>
                  <a:pt x="3087115" y="131046"/>
                  <a:pt x="3066999" y="139275"/>
                  <a:pt x="3044647" y="146794"/>
                </a:cubicBezTo>
                <a:lnTo>
                  <a:pt x="3042818" y="143136"/>
                </a:lnTo>
                <a:cubicBezTo>
                  <a:pt x="3065779" y="124645"/>
                  <a:pt x="3083966" y="107982"/>
                  <a:pt x="3097377" y="93149"/>
                </a:cubicBezTo>
                <a:cubicBezTo>
                  <a:pt x="3111398" y="77706"/>
                  <a:pt x="3123793" y="60434"/>
                  <a:pt x="3134562" y="41333"/>
                </a:cubicBezTo>
                <a:cubicBezTo>
                  <a:pt x="3142894" y="26906"/>
                  <a:pt x="3148888" y="14917"/>
                  <a:pt x="3152546" y="5366"/>
                </a:cubicBezTo>
                <a:close/>
                <a:moveTo>
                  <a:pt x="7110069" y="4757"/>
                </a:moveTo>
                <a:cubicBezTo>
                  <a:pt x="7135672" y="6179"/>
                  <a:pt x="7153859" y="9430"/>
                  <a:pt x="7164629" y="14510"/>
                </a:cubicBezTo>
                <a:cubicBezTo>
                  <a:pt x="7174585" y="19387"/>
                  <a:pt x="7179564" y="26601"/>
                  <a:pt x="7179564" y="36151"/>
                </a:cubicBezTo>
                <a:cubicBezTo>
                  <a:pt x="7179564" y="44686"/>
                  <a:pt x="7176312" y="52102"/>
                  <a:pt x="7169810" y="58402"/>
                </a:cubicBezTo>
                <a:cubicBezTo>
                  <a:pt x="7163307" y="64701"/>
                  <a:pt x="7155282" y="67850"/>
                  <a:pt x="7145731" y="67850"/>
                </a:cubicBezTo>
                <a:cubicBezTo>
                  <a:pt x="7138213" y="67850"/>
                  <a:pt x="7132827" y="66530"/>
                  <a:pt x="7129576" y="63888"/>
                </a:cubicBezTo>
                <a:cubicBezTo>
                  <a:pt x="7126529" y="61450"/>
                  <a:pt x="7124395" y="57081"/>
                  <a:pt x="7123176" y="50782"/>
                </a:cubicBezTo>
                <a:cubicBezTo>
                  <a:pt x="7120331" y="34729"/>
                  <a:pt x="7115251" y="20302"/>
                  <a:pt x="7107936" y="7500"/>
                </a:cubicBezTo>
                <a:close/>
                <a:moveTo>
                  <a:pt x="5611368" y="4757"/>
                </a:moveTo>
                <a:lnTo>
                  <a:pt x="5673547" y="9329"/>
                </a:lnTo>
                <a:cubicBezTo>
                  <a:pt x="5677407" y="9735"/>
                  <a:pt x="5679338" y="11056"/>
                  <a:pt x="5679338" y="13291"/>
                </a:cubicBezTo>
                <a:cubicBezTo>
                  <a:pt x="5679338" y="17355"/>
                  <a:pt x="5674258" y="21318"/>
                  <a:pt x="5664098" y="25178"/>
                </a:cubicBezTo>
                <a:lnTo>
                  <a:pt x="5664098" y="58097"/>
                </a:lnTo>
                <a:lnTo>
                  <a:pt x="5695492" y="58097"/>
                </a:lnTo>
                <a:lnTo>
                  <a:pt x="5713476" y="33103"/>
                </a:lnTo>
                <a:lnTo>
                  <a:pt x="5746089" y="57182"/>
                </a:lnTo>
                <a:cubicBezTo>
                  <a:pt x="5748934" y="59214"/>
                  <a:pt x="5749747" y="61043"/>
                  <a:pt x="5748527" y="62669"/>
                </a:cubicBezTo>
                <a:cubicBezTo>
                  <a:pt x="5747308" y="64498"/>
                  <a:pt x="5744464" y="65412"/>
                  <a:pt x="5739993" y="65412"/>
                </a:cubicBezTo>
                <a:lnTo>
                  <a:pt x="5664098" y="65412"/>
                </a:lnTo>
                <a:lnTo>
                  <a:pt x="5664098" y="113570"/>
                </a:lnTo>
                <a:lnTo>
                  <a:pt x="5711952" y="113570"/>
                </a:lnTo>
                <a:lnTo>
                  <a:pt x="5731459" y="86138"/>
                </a:lnTo>
                <a:lnTo>
                  <a:pt x="5766816" y="111742"/>
                </a:lnTo>
                <a:cubicBezTo>
                  <a:pt x="5770067" y="113977"/>
                  <a:pt x="5770981" y="116110"/>
                  <a:pt x="5769559" y="118142"/>
                </a:cubicBezTo>
                <a:cubicBezTo>
                  <a:pt x="5768340" y="119971"/>
                  <a:pt x="5765190" y="120886"/>
                  <a:pt x="5760110" y="120886"/>
                </a:cubicBezTo>
                <a:lnTo>
                  <a:pt x="5484571" y="120886"/>
                </a:lnTo>
                <a:lnTo>
                  <a:pt x="5484571" y="113570"/>
                </a:lnTo>
                <a:lnTo>
                  <a:pt x="5535777" y="113570"/>
                </a:lnTo>
                <a:lnTo>
                  <a:pt x="5535777" y="76080"/>
                </a:lnTo>
                <a:cubicBezTo>
                  <a:pt x="5535777" y="60637"/>
                  <a:pt x="5535574" y="45295"/>
                  <a:pt x="5535168" y="30055"/>
                </a:cubicBezTo>
                <a:lnTo>
                  <a:pt x="5593080" y="34627"/>
                </a:lnTo>
                <a:cubicBezTo>
                  <a:pt x="5596940" y="35034"/>
                  <a:pt x="5598871" y="36354"/>
                  <a:pt x="5598871" y="38590"/>
                </a:cubicBezTo>
                <a:cubicBezTo>
                  <a:pt x="5598871" y="43263"/>
                  <a:pt x="5594197" y="47429"/>
                  <a:pt x="5584850" y="51086"/>
                </a:cubicBezTo>
                <a:lnTo>
                  <a:pt x="5584850" y="113570"/>
                </a:lnTo>
                <a:lnTo>
                  <a:pt x="5612282" y="113570"/>
                </a:lnTo>
                <a:lnTo>
                  <a:pt x="5612282" y="60535"/>
                </a:lnTo>
                <a:cubicBezTo>
                  <a:pt x="5612282" y="37980"/>
                  <a:pt x="5611977" y="19387"/>
                  <a:pt x="5611368" y="4757"/>
                </a:cubicBezTo>
                <a:close/>
                <a:moveTo>
                  <a:pt x="5103266" y="4757"/>
                </a:moveTo>
                <a:lnTo>
                  <a:pt x="5153558" y="25483"/>
                </a:lnTo>
                <a:cubicBezTo>
                  <a:pt x="5155387" y="26296"/>
                  <a:pt x="5156301" y="27718"/>
                  <a:pt x="5156301" y="29750"/>
                </a:cubicBezTo>
                <a:cubicBezTo>
                  <a:pt x="5156301" y="34018"/>
                  <a:pt x="5152339" y="39199"/>
                  <a:pt x="5144414" y="45295"/>
                </a:cubicBezTo>
                <a:lnTo>
                  <a:pt x="5144414" y="124543"/>
                </a:lnTo>
                <a:cubicBezTo>
                  <a:pt x="5144414" y="161729"/>
                  <a:pt x="5145329" y="208262"/>
                  <a:pt x="5147157" y="264142"/>
                </a:cubicBezTo>
                <a:cubicBezTo>
                  <a:pt x="5147360" y="272066"/>
                  <a:pt x="5144211" y="276740"/>
                  <a:pt x="5137708" y="278162"/>
                </a:cubicBezTo>
                <a:cubicBezTo>
                  <a:pt x="5128158" y="280194"/>
                  <a:pt x="5114646" y="281414"/>
                  <a:pt x="5097170" y="281820"/>
                </a:cubicBezTo>
                <a:lnTo>
                  <a:pt x="5097170" y="257436"/>
                </a:lnTo>
                <a:lnTo>
                  <a:pt x="4937150" y="257436"/>
                </a:lnTo>
                <a:lnTo>
                  <a:pt x="4937150" y="267494"/>
                </a:lnTo>
                <a:cubicBezTo>
                  <a:pt x="4937150" y="274200"/>
                  <a:pt x="4934000" y="277959"/>
                  <a:pt x="4927701" y="278772"/>
                </a:cubicBezTo>
                <a:cubicBezTo>
                  <a:pt x="4916119" y="280601"/>
                  <a:pt x="4903013" y="281515"/>
                  <a:pt x="4888382" y="281515"/>
                </a:cubicBezTo>
                <a:cubicBezTo>
                  <a:pt x="4889601" y="244533"/>
                  <a:pt x="4890211" y="206128"/>
                  <a:pt x="4890211" y="166301"/>
                </a:cubicBezTo>
                <a:lnTo>
                  <a:pt x="4890211" y="87358"/>
                </a:lnTo>
                <a:cubicBezTo>
                  <a:pt x="4890211" y="58300"/>
                  <a:pt x="4889805" y="34322"/>
                  <a:pt x="4888992" y="15425"/>
                </a:cubicBezTo>
                <a:lnTo>
                  <a:pt x="4949342" y="30360"/>
                </a:lnTo>
                <a:lnTo>
                  <a:pt x="5088636" y="30360"/>
                </a:lnTo>
                <a:close/>
                <a:moveTo>
                  <a:pt x="1921764" y="4757"/>
                </a:moveTo>
                <a:lnTo>
                  <a:pt x="1989125" y="14815"/>
                </a:lnTo>
                <a:cubicBezTo>
                  <a:pt x="1993392" y="15628"/>
                  <a:pt x="1995525" y="17457"/>
                  <a:pt x="1995525" y="20302"/>
                </a:cubicBezTo>
                <a:cubicBezTo>
                  <a:pt x="1995322" y="25788"/>
                  <a:pt x="1988921" y="29649"/>
                  <a:pt x="1976323" y="31884"/>
                </a:cubicBezTo>
                <a:cubicBezTo>
                  <a:pt x="1965553" y="44889"/>
                  <a:pt x="1953971" y="56573"/>
                  <a:pt x="1941576" y="66936"/>
                </a:cubicBezTo>
                <a:lnTo>
                  <a:pt x="2020519" y="66936"/>
                </a:lnTo>
                <a:lnTo>
                  <a:pt x="2036064" y="39504"/>
                </a:lnTo>
                <a:lnTo>
                  <a:pt x="2086051" y="59621"/>
                </a:lnTo>
                <a:cubicBezTo>
                  <a:pt x="2089506" y="60840"/>
                  <a:pt x="2091232" y="62567"/>
                  <a:pt x="2091232" y="64802"/>
                </a:cubicBezTo>
                <a:cubicBezTo>
                  <a:pt x="2091232" y="70898"/>
                  <a:pt x="2087169" y="76994"/>
                  <a:pt x="2079040" y="83090"/>
                </a:cubicBezTo>
                <a:lnTo>
                  <a:pt x="2079040" y="143746"/>
                </a:lnTo>
                <a:cubicBezTo>
                  <a:pt x="2079650" y="184589"/>
                  <a:pt x="2080260" y="225330"/>
                  <a:pt x="2080869" y="265970"/>
                </a:cubicBezTo>
                <a:cubicBezTo>
                  <a:pt x="2080869" y="269018"/>
                  <a:pt x="2080158" y="271254"/>
                  <a:pt x="2078736" y="272676"/>
                </a:cubicBezTo>
                <a:cubicBezTo>
                  <a:pt x="2077314" y="274098"/>
                  <a:pt x="2074977" y="275114"/>
                  <a:pt x="2071725" y="275724"/>
                </a:cubicBezTo>
                <a:cubicBezTo>
                  <a:pt x="2055469" y="278569"/>
                  <a:pt x="2040737" y="279991"/>
                  <a:pt x="2027529" y="279991"/>
                </a:cubicBezTo>
                <a:lnTo>
                  <a:pt x="2027529" y="252864"/>
                </a:lnTo>
                <a:lnTo>
                  <a:pt x="1903171" y="252864"/>
                </a:lnTo>
                <a:lnTo>
                  <a:pt x="1903171" y="268409"/>
                </a:lnTo>
                <a:cubicBezTo>
                  <a:pt x="1903374" y="273286"/>
                  <a:pt x="1900631" y="276232"/>
                  <a:pt x="1894941" y="277248"/>
                </a:cubicBezTo>
                <a:cubicBezTo>
                  <a:pt x="1876450" y="280906"/>
                  <a:pt x="1862328" y="282531"/>
                  <a:pt x="1852574" y="282125"/>
                </a:cubicBezTo>
                <a:cubicBezTo>
                  <a:pt x="1854200" y="230715"/>
                  <a:pt x="1855012" y="197492"/>
                  <a:pt x="1855012" y="182455"/>
                </a:cubicBezTo>
                <a:lnTo>
                  <a:pt x="1855012" y="126677"/>
                </a:lnTo>
                <a:cubicBezTo>
                  <a:pt x="1854606" y="102496"/>
                  <a:pt x="1854200" y="78315"/>
                  <a:pt x="1853794" y="54134"/>
                </a:cubicBezTo>
                <a:lnTo>
                  <a:pt x="1912315" y="66936"/>
                </a:lnTo>
                <a:lnTo>
                  <a:pt x="1922373" y="66936"/>
                </a:lnTo>
                <a:cubicBezTo>
                  <a:pt x="1923390" y="46819"/>
                  <a:pt x="1923186" y="26093"/>
                  <a:pt x="1921764" y="4757"/>
                </a:cubicBezTo>
                <a:close/>
                <a:moveTo>
                  <a:pt x="8576767" y="4452"/>
                </a:moveTo>
                <a:lnTo>
                  <a:pt x="8635593" y="19997"/>
                </a:lnTo>
                <a:cubicBezTo>
                  <a:pt x="8639454" y="20810"/>
                  <a:pt x="8641384" y="22537"/>
                  <a:pt x="8641384" y="25178"/>
                </a:cubicBezTo>
                <a:cubicBezTo>
                  <a:pt x="8641384" y="27617"/>
                  <a:pt x="8639860" y="30055"/>
                  <a:pt x="8636813" y="32494"/>
                </a:cubicBezTo>
                <a:cubicBezTo>
                  <a:pt x="8633358" y="35135"/>
                  <a:pt x="8628685" y="37167"/>
                  <a:pt x="8622791" y="38590"/>
                </a:cubicBezTo>
                <a:cubicBezTo>
                  <a:pt x="8613648" y="58706"/>
                  <a:pt x="8604402" y="76182"/>
                  <a:pt x="8595055" y="91015"/>
                </a:cubicBezTo>
                <a:lnTo>
                  <a:pt x="8617610" y="93149"/>
                </a:lnTo>
                <a:cubicBezTo>
                  <a:pt x="8621268" y="93555"/>
                  <a:pt x="8623097" y="95079"/>
                  <a:pt x="8623097" y="97721"/>
                </a:cubicBezTo>
                <a:cubicBezTo>
                  <a:pt x="8623097" y="102394"/>
                  <a:pt x="8618321" y="106763"/>
                  <a:pt x="8608771" y="110827"/>
                </a:cubicBezTo>
                <a:lnTo>
                  <a:pt x="8608771" y="268714"/>
                </a:lnTo>
                <a:cubicBezTo>
                  <a:pt x="8608771" y="272371"/>
                  <a:pt x="8608161" y="274911"/>
                  <a:pt x="8606942" y="276334"/>
                </a:cubicBezTo>
                <a:cubicBezTo>
                  <a:pt x="8605723" y="277756"/>
                  <a:pt x="8602980" y="278874"/>
                  <a:pt x="8598713" y="279686"/>
                </a:cubicBezTo>
                <a:cubicBezTo>
                  <a:pt x="8586520" y="281718"/>
                  <a:pt x="8573820" y="282734"/>
                  <a:pt x="8560613" y="282734"/>
                </a:cubicBezTo>
                <a:cubicBezTo>
                  <a:pt x="8561425" y="248800"/>
                  <a:pt x="8561832" y="214256"/>
                  <a:pt x="8561832" y="179102"/>
                </a:cubicBezTo>
                <a:lnTo>
                  <a:pt x="8561832" y="134906"/>
                </a:lnTo>
                <a:cubicBezTo>
                  <a:pt x="8552281" y="145270"/>
                  <a:pt x="8541715" y="155531"/>
                  <a:pt x="8530132" y="165691"/>
                </a:cubicBezTo>
                <a:lnTo>
                  <a:pt x="8525865" y="162643"/>
                </a:lnTo>
                <a:cubicBezTo>
                  <a:pt x="8547201" y="114078"/>
                  <a:pt x="8562238" y="72321"/>
                  <a:pt x="8570975" y="37370"/>
                </a:cubicBezTo>
                <a:cubicBezTo>
                  <a:pt x="8573820" y="24569"/>
                  <a:pt x="8575751" y="13596"/>
                  <a:pt x="8576767" y="4452"/>
                </a:cubicBezTo>
                <a:close/>
                <a:moveTo>
                  <a:pt x="8027517" y="3842"/>
                </a:moveTo>
                <a:lnTo>
                  <a:pt x="8097012" y="19082"/>
                </a:lnTo>
                <a:cubicBezTo>
                  <a:pt x="8100263" y="19692"/>
                  <a:pt x="8101888" y="20911"/>
                  <a:pt x="8101888" y="22740"/>
                </a:cubicBezTo>
                <a:cubicBezTo>
                  <a:pt x="8101888" y="28430"/>
                  <a:pt x="8096605" y="32290"/>
                  <a:pt x="8086039" y="34322"/>
                </a:cubicBezTo>
                <a:cubicBezTo>
                  <a:pt x="8085632" y="34932"/>
                  <a:pt x="8085226" y="35440"/>
                  <a:pt x="8084820" y="35846"/>
                </a:cubicBezTo>
                <a:cubicBezTo>
                  <a:pt x="8115097" y="56979"/>
                  <a:pt x="8156955" y="70289"/>
                  <a:pt x="8210397" y="75775"/>
                </a:cubicBezTo>
                <a:lnTo>
                  <a:pt x="8209178" y="80347"/>
                </a:lnTo>
                <a:cubicBezTo>
                  <a:pt x="8194345" y="85224"/>
                  <a:pt x="8181339" y="103410"/>
                  <a:pt x="8170164" y="134906"/>
                </a:cubicBezTo>
                <a:cubicBezTo>
                  <a:pt x="8145373" y="122511"/>
                  <a:pt x="8126069" y="109913"/>
                  <a:pt x="8112252" y="97111"/>
                </a:cubicBezTo>
                <a:cubicBezTo>
                  <a:pt x="8098637" y="84513"/>
                  <a:pt x="8086343" y="68155"/>
                  <a:pt x="8075371" y="48038"/>
                </a:cubicBezTo>
                <a:cubicBezTo>
                  <a:pt x="8056880" y="70187"/>
                  <a:pt x="8035239" y="88882"/>
                  <a:pt x="8010448" y="104122"/>
                </a:cubicBezTo>
                <a:cubicBezTo>
                  <a:pt x="7987690" y="118142"/>
                  <a:pt x="7959242" y="131249"/>
                  <a:pt x="7925104" y="143441"/>
                </a:cubicBezTo>
                <a:lnTo>
                  <a:pt x="7922666" y="139174"/>
                </a:lnTo>
                <a:cubicBezTo>
                  <a:pt x="7959445" y="109303"/>
                  <a:pt x="7987182" y="79839"/>
                  <a:pt x="8005876" y="50782"/>
                </a:cubicBezTo>
                <a:cubicBezTo>
                  <a:pt x="8016239" y="34322"/>
                  <a:pt x="8023453" y="18676"/>
                  <a:pt x="8027517" y="3842"/>
                </a:cubicBezTo>
                <a:close/>
                <a:moveTo>
                  <a:pt x="6808317" y="3842"/>
                </a:moveTo>
                <a:lnTo>
                  <a:pt x="6877812" y="19082"/>
                </a:lnTo>
                <a:cubicBezTo>
                  <a:pt x="6881063" y="19692"/>
                  <a:pt x="6882688" y="20911"/>
                  <a:pt x="6882688" y="22740"/>
                </a:cubicBezTo>
                <a:cubicBezTo>
                  <a:pt x="6882688" y="28430"/>
                  <a:pt x="6877405" y="32290"/>
                  <a:pt x="6866839" y="34322"/>
                </a:cubicBezTo>
                <a:cubicBezTo>
                  <a:pt x="6866432" y="34932"/>
                  <a:pt x="6866026" y="35440"/>
                  <a:pt x="6865620" y="35846"/>
                </a:cubicBezTo>
                <a:cubicBezTo>
                  <a:pt x="6895897" y="56979"/>
                  <a:pt x="6937755" y="70289"/>
                  <a:pt x="6991198" y="75775"/>
                </a:cubicBezTo>
                <a:lnTo>
                  <a:pt x="6989978" y="80347"/>
                </a:lnTo>
                <a:cubicBezTo>
                  <a:pt x="6975145" y="85224"/>
                  <a:pt x="6962139" y="103410"/>
                  <a:pt x="6950964" y="134906"/>
                </a:cubicBezTo>
                <a:cubicBezTo>
                  <a:pt x="6926173" y="122511"/>
                  <a:pt x="6906870" y="109913"/>
                  <a:pt x="6893052" y="97111"/>
                </a:cubicBezTo>
                <a:cubicBezTo>
                  <a:pt x="6879438" y="84513"/>
                  <a:pt x="6867143" y="68155"/>
                  <a:pt x="6856171" y="48038"/>
                </a:cubicBezTo>
                <a:cubicBezTo>
                  <a:pt x="6837680" y="70187"/>
                  <a:pt x="6816039" y="88882"/>
                  <a:pt x="6791249" y="104122"/>
                </a:cubicBezTo>
                <a:cubicBezTo>
                  <a:pt x="6768490" y="118142"/>
                  <a:pt x="6740042" y="131249"/>
                  <a:pt x="6705905" y="143441"/>
                </a:cubicBezTo>
                <a:lnTo>
                  <a:pt x="6703466" y="139174"/>
                </a:lnTo>
                <a:cubicBezTo>
                  <a:pt x="6740245" y="109303"/>
                  <a:pt x="6767982" y="79839"/>
                  <a:pt x="6786676" y="50782"/>
                </a:cubicBezTo>
                <a:cubicBezTo>
                  <a:pt x="6797040" y="34322"/>
                  <a:pt x="6804253" y="18676"/>
                  <a:pt x="6808317" y="3842"/>
                </a:cubicBezTo>
                <a:close/>
                <a:moveTo>
                  <a:pt x="534314" y="3842"/>
                </a:moveTo>
                <a:lnTo>
                  <a:pt x="578205" y="21521"/>
                </a:lnTo>
                <a:cubicBezTo>
                  <a:pt x="581050" y="22537"/>
                  <a:pt x="582472" y="24467"/>
                  <a:pt x="582472" y="27312"/>
                </a:cubicBezTo>
                <a:cubicBezTo>
                  <a:pt x="582472" y="30766"/>
                  <a:pt x="578612" y="35237"/>
                  <a:pt x="570890" y="40723"/>
                </a:cubicBezTo>
                <a:lnTo>
                  <a:pt x="570890" y="75470"/>
                </a:lnTo>
                <a:cubicBezTo>
                  <a:pt x="570890" y="102090"/>
                  <a:pt x="571703" y="131147"/>
                  <a:pt x="573328" y="162643"/>
                </a:cubicBezTo>
                <a:cubicBezTo>
                  <a:pt x="573328" y="166301"/>
                  <a:pt x="571703" y="168739"/>
                  <a:pt x="568452" y="169958"/>
                </a:cubicBezTo>
                <a:cubicBezTo>
                  <a:pt x="561137" y="171787"/>
                  <a:pt x="547827" y="173210"/>
                  <a:pt x="528523" y="174226"/>
                </a:cubicBezTo>
                <a:lnTo>
                  <a:pt x="528523" y="162948"/>
                </a:lnTo>
                <a:cubicBezTo>
                  <a:pt x="527101" y="163964"/>
                  <a:pt x="526288" y="164472"/>
                  <a:pt x="526084" y="164472"/>
                </a:cubicBezTo>
                <a:lnTo>
                  <a:pt x="526084" y="224518"/>
                </a:lnTo>
                <a:cubicBezTo>
                  <a:pt x="526084" y="228582"/>
                  <a:pt x="526694" y="231325"/>
                  <a:pt x="527913" y="232747"/>
                </a:cubicBezTo>
                <a:cubicBezTo>
                  <a:pt x="529132" y="234170"/>
                  <a:pt x="531571" y="234881"/>
                  <a:pt x="535228" y="234881"/>
                </a:cubicBezTo>
                <a:lnTo>
                  <a:pt x="543763" y="234881"/>
                </a:lnTo>
                <a:cubicBezTo>
                  <a:pt x="547014" y="234881"/>
                  <a:pt x="549554" y="234170"/>
                  <a:pt x="551383" y="232747"/>
                </a:cubicBezTo>
                <a:cubicBezTo>
                  <a:pt x="553415" y="231122"/>
                  <a:pt x="555142" y="228175"/>
                  <a:pt x="556564" y="223908"/>
                </a:cubicBezTo>
                <a:lnTo>
                  <a:pt x="570585" y="180931"/>
                </a:lnTo>
                <a:lnTo>
                  <a:pt x="575767" y="182150"/>
                </a:lnTo>
                <a:lnTo>
                  <a:pt x="578205" y="222994"/>
                </a:lnTo>
                <a:cubicBezTo>
                  <a:pt x="578408" y="227261"/>
                  <a:pt x="580948" y="230918"/>
                  <a:pt x="585825" y="233966"/>
                </a:cubicBezTo>
                <a:cubicBezTo>
                  <a:pt x="590905" y="237014"/>
                  <a:pt x="593445" y="241688"/>
                  <a:pt x="593445" y="247987"/>
                </a:cubicBezTo>
                <a:cubicBezTo>
                  <a:pt x="593445" y="256522"/>
                  <a:pt x="589991" y="263227"/>
                  <a:pt x="583082" y="268104"/>
                </a:cubicBezTo>
                <a:cubicBezTo>
                  <a:pt x="575767" y="273184"/>
                  <a:pt x="564997" y="275724"/>
                  <a:pt x="550773" y="275724"/>
                </a:cubicBezTo>
                <a:lnTo>
                  <a:pt x="519379" y="275724"/>
                </a:lnTo>
                <a:cubicBezTo>
                  <a:pt x="497027" y="275724"/>
                  <a:pt x="485851" y="265869"/>
                  <a:pt x="485851" y="246158"/>
                </a:cubicBezTo>
                <a:lnTo>
                  <a:pt x="485851" y="211106"/>
                </a:lnTo>
                <a:cubicBezTo>
                  <a:pt x="463905" y="243822"/>
                  <a:pt x="426618" y="267901"/>
                  <a:pt x="373989" y="283344"/>
                </a:cubicBezTo>
                <a:lnTo>
                  <a:pt x="370941" y="278467"/>
                </a:lnTo>
                <a:cubicBezTo>
                  <a:pt x="406501" y="254083"/>
                  <a:pt x="432003" y="228785"/>
                  <a:pt x="447446" y="202572"/>
                </a:cubicBezTo>
                <a:cubicBezTo>
                  <a:pt x="463296" y="175750"/>
                  <a:pt x="471220" y="143644"/>
                  <a:pt x="471220" y="106255"/>
                </a:cubicBezTo>
                <a:lnTo>
                  <a:pt x="471220" y="98635"/>
                </a:lnTo>
                <a:cubicBezTo>
                  <a:pt x="471220" y="85630"/>
                  <a:pt x="470814" y="72422"/>
                  <a:pt x="470001" y="59011"/>
                </a:cubicBezTo>
                <a:lnTo>
                  <a:pt x="518769" y="63583"/>
                </a:lnTo>
                <a:cubicBezTo>
                  <a:pt x="522427" y="63786"/>
                  <a:pt x="524256" y="64904"/>
                  <a:pt x="524256" y="66936"/>
                </a:cubicBezTo>
                <a:cubicBezTo>
                  <a:pt x="524256" y="71813"/>
                  <a:pt x="520395" y="75674"/>
                  <a:pt x="512673" y="78518"/>
                </a:cubicBezTo>
                <a:lnTo>
                  <a:pt x="512673" y="107474"/>
                </a:lnTo>
                <a:cubicBezTo>
                  <a:pt x="512673" y="121698"/>
                  <a:pt x="511556" y="135719"/>
                  <a:pt x="509320" y="149537"/>
                </a:cubicBezTo>
                <a:lnTo>
                  <a:pt x="528523" y="151366"/>
                </a:lnTo>
                <a:lnTo>
                  <a:pt x="528523" y="33713"/>
                </a:lnTo>
                <a:lnTo>
                  <a:pt x="458724" y="33713"/>
                </a:lnTo>
                <a:lnTo>
                  <a:pt x="458724" y="170263"/>
                </a:lnTo>
                <a:cubicBezTo>
                  <a:pt x="458724" y="174124"/>
                  <a:pt x="456895" y="176664"/>
                  <a:pt x="453237" y="177883"/>
                </a:cubicBezTo>
                <a:cubicBezTo>
                  <a:pt x="441655" y="180322"/>
                  <a:pt x="430682" y="181744"/>
                  <a:pt x="420319" y="182150"/>
                </a:cubicBezTo>
                <a:lnTo>
                  <a:pt x="420319" y="71508"/>
                </a:lnTo>
                <a:cubicBezTo>
                  <a:pt x="420319" y="58910"/>
                  <a:pt x="420217" y="48038"/>
                  <a:pt x="420014" y="38894"/>
                </a:cubicBezTo>
                <a:cubicBezTo>
                  <a:pt x="418388" y="39707"/>
                  <a:pt x="416357" y="40114"/>
                  <a:pt x="413918" y="40114"/>
                </a:cubicBezTo>
                <a:lnTo>
                  <a:pt x="377952" y="40114"/>
                </a:lnTo>
                <a:lnTo>
                  <a:pt x="377952" y="105646"/>
                </a:lnTo>
                <a:lnTo>
                  <a:pt x="388925" y="90406"/>
                </a:lnTo>
                <a:lnTo>
                  <a:pt x="415137" y="111437"/>
                </a:lnTo>
                <a:cubicBezTo>
                  <a:pt x="417779" y="113469"/>
                  <a:pt x="418490" y="115298"/>
                  <a:pt x="417271" y="116923"/>
                </a:cubicBezTo>
                <a:cubicBezTo>
                  <a:pt x="416255" y="118549"/>
                  <a:pt x="413613" y="119362"/>
                  <a:pt x="409346" y="119362"/>
                </a:cubicBezTo>
                <a:lnTo>
                  <a:pt x="377952" y="119362"/>
                </a:lnTo>
                <a:lnTo>
                  <a:pt x="377952" y="182760"/>
                </a:lnTo>
                <a:cubicBezTo>
                  <a:pt x="394818" y="179712"/>
                  <a:pt x="406908" y="177375"/>
                  <a:pt x="414223" y="175750"/>
                </a:cubicBezTo>
                <a:lnTo>
                  <a:pt x="416357" y="180322"/>
                </a:lnTo>
                <a:cubicBezTo>
                  <a:pt x="389534" y="202674"/>
                  <a:pt x="360883" y="222181"/>
                  <a:pt x="330403" y="238843"/>
                </a:cubicBezTo>
                <a:cubicBezTo>
                  <a:pt x="328980" y="248597"/>
                  <a:pt x="325526" y="253474"/>
                  <a:pt x="320040" y="253474"/>
                </a:cubicBezTo>
                <a:cubicBezTo>
                  <a:pt x="318414" y="253474"/>
                  <a:pt x="317093" y="251848"/>
                  <a:pt x="316077" y="248597"/>
                </a:cubicBezTo>
                <a:lnTo>
                  <a:pt x="298704" y="192209"/>
                </a:lnTo>
                <a:cubicBezTo>
                  <a:pt x="306832" y="191599"/>
                  <a:pt x="315366" y="190990"/>
                  <a:pt x="324307" y="190380"/>
                </a:cubicBezTo>
                <a:cubicBezTo>
                  <a:pt x="326948" y="190177"/>
                  <a:pt x="329488" y="189974"/>
                  <a:pt x="331927" y="189770"/>
                </a:cubicBezTo>
                <a:lnTo>
                  <a:pt x="331927" y="119362"/>
                </a:lnTo>
                <a:lnTo>
                  <a:pt x="303276" y="119362"/>
                </a:lnTo>
                <a:lnTo>
                  <a:pt x="303276" y="112046"/>
                </a:lnTo>
                <a:lnTo>
                  <a:pt x="331927" y="112046"/>
                </a:lnTo>
                <a:lnTo>
                  <a:pt x="331927" y="40114"/>
                </a:lnTo>
                <a:lnTo>
                  <a:pt x="301447" y="40114"/>
                </a:lnTo>
                <a:lnTo>
                  <a:pt x="301447" y="32798"/>
                </a:lnTo>
                <a:lnTo>
                  <a:pt x="370332" y="32798"/>
                </a:lnTo>
                <a:lnTo>
                  <a:pt x="387096" y="9329"/>
                </a:lnTo>
                <a:lnTo>
                  <a:pt x="419100" y="33103"/>
                </a:lnTo>
                <a:cubicBezTo>
                  <a:pt x="419303" y="33306"/>
                  <a:pt x="419506" y="33510"/>
                  <a:pt x="419709" y="33713"/>
                </a:cubicBezTo>
                <a:cubicBezTo>
                  <a:pt x="419709" y="27820"/>
                  <a:pt x="419506" y="21826"/>
                  <a:pt x="419100" y="15730"/>
                </a:cubicBezTo>
                <a:lnTo>
                  <a:pt x="467868" y="26398"/>
                </a:lnTo>
                <a:lnTo>
                  <a:pt x="522732" y="26398"/>
                </a:lnTo>
                <a:close/>
                <a:moveTo>
                  <a:pt x="4041038" y="3538"/>
                </a:moveTo>
                <a:lnTo>
                  <a:pt x="4103522" y="17254"/>
                </a:lnTo>
                <a:cubicBezTo>
                  <a:pt x="4106773" y="18066"/>
                  <a:pt x="4108399" y="19590"/>
                  <a:pt x="4108399" y="21826"/>
                </a:cubicBezTo>
                <a:cubicBezTo>
                  <a:pt x="4108399" y="27312"/>
                  <a:pt x="4101490" y="31884"/>
                  <a:pt x="4087672" y="35542"/>
                </a:cubicBezTo>
                <a:cubicBezTo>
                  <a:pt x="4085030" y="41638"/>
                  <a:pt x="4082389" y="47734"/>
                  <a:pt x="4079747" y="53830"/>
                </a:cubicBezTo>
                <a:lnTo>
                  <a:pt x="4178808" y="53830"/>
                </a:lnTo>
                <a:lnTo>
                  <a:pt x="4200143" y="23959"/>
                </a:lnTo>
                <a:lnTo>
                  <a:pt x="4239158" y="52306"/>
                </a:lnTo>
                <a:cubicBezTo>
                  <a:pt x="4242206" y="54541"/>
                  <a:pt x="4243121" y="56573"/>
                  <a:pt x="4241901" y="58402"/>
                </a:cubicBezTo>
                <a:cubicBezTo>
                  <a:pt x="4240682" y="60230"/>
                  <a:pt x="4237634" y="61145"/>
                  <a:pt x="4232757" y="61145"/>
                </a:cubicBezTo>
                <a:lnTo>
                  <a:pt x="4076395" y="61145"/>
                </a:lnTo>
                <a:cubicBezTo>
                  <a:pt x="4064406" y="87358"/>
                  <a:pt x="4050283" y="115094"/>
                  <a:pt x="4034028" y="144355"/>
                </a:cubicBezTo>
                <a:lnTo>
                  <a:pt x="4085539" y="144355"/>
                </a:lnTo>
                <a:lnTo>
                  <a:pt x="4085539" y="142526"/>
                </a:lnTo>
                <a:cubicBezTo>
                  <a:pt x="4085539" y="128912"/>
                  <a:pt x="4085132" y="108694"/>
                  <a:pt x="4084320" y="81871"/>
                </a:cubicBezTo>
                <a:lnTo>
                  <a:pt x="4138574" y="86138"/>
                </a:lnTo>
                <a:cubicBezTo>
                  <a:pt x="4145280" y="86545"/>
                  <a:pt x="4148633" y="88069"/>
                  <a:pt x="4148633" y="90710"/>
                </a:cubicBezTo>
                <a:cubicBezTo>
                  <a:pt x="4148633" y="94368"/>
                  <a:pt x="4144365" y="98940"/>
                  <a:pt x="4135831" y="104426"/>
                </a:cubicBezTo>
                <a:lnTo>
                  <a:pt x="4135831" y="144355"/>
                </a:lnTo>
                <a:lnTo>
                  <a:pt x="4155033" y="144355"/>
                </a:lnTo>
                <a:lnTo>
                  <a:pt x="4178503" y="111437"/>
                </a:lnTo>
                <a:lnTo>
                  <a:pt x="4221479" y="143441"/>
                </a:lnTo>
                <a:cubicBezTo>
                  <a:pt x="4223105" y="144660"/>
                  <a:pt x="4223918" y="146082"/>
                  <a:pt x="4223918" y="147708"/>
                </a:cubicBezTo>
                <a:cubicBezTo>
                  <a:pt x="4223512" y="150146"/>
                  <a:pt x="4219651" y="151467"/>
                  <a:pt x="4212335" y="151670"/>
                </a:cubicBezTo>
                <a:lnTo>
                  <a:pt x="4135831" y="151670"/>
                </a:lnTo>
                <a:lnTo>
                  <a:pt x="4135831" y="169958"/>
                </a:lnTo>
                <a:cubicBezTo>
                  <a:pt x="4135831" y="190278"/>
                  <a:pt x="4136237" y="215374"/>
                  <a:pt x="4137050" y="245244"/>
                </a:cubicBezTo>
                <a:cubicBezTo>
                  <a:pt x="4137456" y="255810"/>
                  <a:pt x="4133291" y="263837"/>
                  <a:pt x="4124553" y="269323"/>
                </a:cubicBezTo>
                <a:cubicBezTo>
                  <a:pt x="4115003" y="275419"/>
                  <a:pt x="4098442" y="279686"/>
                  <a:pt x="4074871" y="282125"/>
                </a:cubicBezTo>
                <a:cubicBezTo>
                  <a:pt x="4073855" y="269323"/>
                  <a:pt x="4070807" y="259976"/>
                  <a:pt x="4065727" y="254083"/>
                </a:cubicBezTo>
                <a:cubicBezTo>
                  <a:pt x="4060647" y="247987"/>
                  <a:pt x="4050588" y="242196"/>
                  <a:pt x="4035552" y="236710"/>
                </a:cubicBezTo>
                <a:lnTo>
                  <a:pt x="4036466" y="231833"/>
                </a:lnTo>
                <a:cubicBezTo>
                  <a:pt x="4018788" y="245650"/>
                  <a:pt x="3996029" y="258858"/>
                  <a:pt x="3968191" y="271457"/>
                </a:cubicBezTo>
                <a:lnTo>
                  <a:pt x="3964838" y="267190"/>
                </a:lnTo>
                <a:cubicBezTo>
                  <a:pt x="3980485" y="246260"/>
                  <a:pt x="3992372" y="228277"/>
                  <a:pt x="4000500" y="213240"/>
                </a:cubicBezTo>
                <a:cubicBezTo>
                  <a:pt x="4008424" y="198813"/>
                  <a:pt x="4014520" y="183674"/>
                  <a:pt x="4018788" y="167825"/>
                </a:cubicBezTo>
                <a:lnTo>
                  <a:pt x="4079138" y="190990"/>
                </a:lnTo>
                <a:cubicBezTo>
                  <a:pt x="4082389" y="191802"/>
                  <a:pt x="4084015" y="193123"/>
                  <a:pt x="4084015" y="194952"/>
                </a:cubicBezTo>
                <a:cubicBezTo>
                  <a:pt x="4084015" y="200845"/>
                  <a:pt x="4077919" y="204299"/>
                  <a:pt x="4065727" y="205315"/>
                </a:cubicBezTo>
                <a:cubicBezTo>
                  <a:pt x="4054754" y="216288"/>
                  <a:pt x="4045509" y="224721"/>
                  <a:pt x="4037990" y="230614"/>
                </a:cubicBezTo>
                <a:lnTo>
                  <a:pt x="4075785" y="231833"/>
                </a:lnTo>
                <a:cubicBezTo>
                  <a:pt x="4082287" y="232239"/>
                  <a:pt x="4085539" y="227159"/>
                  <a:pt x="4085539" y="216593"/>
                </a:cubicBezTo>
                <a:lnTo>
                  <a:pt x="4085539" y="151670"/>
                </a:lnTo>
                <a:lnTo>
                  <a:pt x="4037380" y="151670"/>
                </a:lnTo>
                <a:lnTo>
                  <a:pt x="4023664" y="166910"/>
                </a:lnTo>
                <a:cubicBezTo>
                  <a:pt x="4005986" y="155328"/>
                  <a:pt x="3993388" y="146590"/>
                  <a:pt x="3985869" y="140698"/>
                </a:cubicBezTo>
                <a:cubicBezTo>
                  <a:pt x="3982821" y="137446"/>
                  <a:pt x="3983126" y="134398"/>
                  <a:pt x="3986784" y="131554"/>
                </a:cubicBezTo>
                <a:cubicBezTo>
                  <a:pt x="3991863" y="128506"/>
                  <a:pt x="3996029" y="123934"/>
                  <a:pt x="3999280" y="117838"/>
                </a:cubicBezTo>
                <a:cubicBezTo>
                  <a:pt x="4009237" y="98534"/>
                  <a:pt x="4018279" y="79636"/>
                  <a:pt x="4026408" y="61145"/>
                </a:cubicBezTo>
                <a:lnTo>
                  <a:pt x="3963923" y="61145"/>
                </a:lnTo>
                <a:lnTo>
                  <a:pt x="3963923" y="53830"/>
                </a:lnTo>
                <a:lnTo>
                  <a:pt x="4029455" y="53830"/>
                </a:lnTo>
                <a:cubicBezTo>
                  <a:pt x="4030269" y="51798"/>
                  <a:pt x="4031081" y="49766"/>
                  <a:pt x="4031894" y="47734"/>
                </a:cubicBezTo>
                <a:cubicBezTo>
                  <a:pt x="4036974" y="31071"/>
                  <a:pt x="4040022" y="16339"/>
                  <a:pt x="4041038" y="3538"/>
                </a:cubicBezTo>
                <a:close/>
                <a:moveTo>
                  <a:pt x="4372661" y="2928"/>
                </a:moveTo>
                <a:cubicBezTo>
                  <a:pt x="4395216" y="4554"/>
                  <a:pt x="4412284" y="8516"/>
                  <a:pt x="4423867" y="14815"/>
                </a:cubicBezTo>
                <a:cubicBezTo>
                  <a:pt x="4433824" y="20098"/>
                  <a:pt x="4438802" y="26804"/>
                  <a:pt x="4438802" y="34932"/>
                </a:cubicBezTo>
                <a:cubicBezTo>
                  <a:pt x="4438802" y="43263"/>
                  <a:pt x="4435449" y="50274"/>
                  <a:pt x="4428744" y="55963"/>
                </a:cubicBezTo>
                <a:cubicBezTo>
                  <a:pt x="4422242" y="61450"/>
                  <a:pt x="4414012" y="64193"/>
                  <a:pt x="4404055" y="64193"/>
                </a:cubicBezTo>
                <a:cubicBezTo>
                  <a:pt x="4392066" y="64193"/>
                  <a:pt x="4385462" y="59113"/>
                  <a:pt x="4384243" y="48953"/>
                </a:cubicBezTo>
                <a:cubicBezTo>
                  <a:pt x="4382414" y="34322"/>
                  <a:pt x="4377741" y="19895"/>
                  <a:pt x="4370222" y="5671"/>
                </a:cubicBezTo>
                <a:close/>
                <a:moveTo>
                  <a:pt x="3456736" y="1099"/>
                </a:moveTo>
                <a:lnTo>
                  <a:pt x="3514343" y="15120"/>
                </a:lnTo>
                <a:cubicBezTo>
                  <a:pt x="3517595" y="15933"/>
                  <a:pt x="3519220" y="17762"/>
                  <a:pt x="3519220" y="20606"/>
                </a:cubicBezTo>
                <a:cubicBezTo>
                  <a:pt x="3519220" y="25890"/>
                  <a:pt x="3512515" y="29547"/>
                  <a:pt x="3499103" y="31579"/>
                </a:cubicBezTo>
                <a:cubicBezTo>
                  <a:pt x="3497071" y="33814"/>
                  <a:pt x="3493922" y="37066"/>
                  <a:pt x="3489655" y="41333"/>
                </a:cubicBezTo>
                <a:lnTo>
                  <a:pt x="3524097" y="41333"/>
                </a:lnTo>
                <a:lnTo>
                  <a:pt x="3544823" y="18168"/>
                </a:lnTo>
                <a:lnTo>
                  <a:pt x="3593287" y="46819"/>
                </a:lnTo>
                <a:cubicBezTo>
                  <a:pt x="3596538" y="48851"/>
                  <a:pt x="3598164" y="50883"/>
                  <a:pt x="3598164" y="52915"/>
                </a:cubicBezTo>
                <a:cubicBezTo>
                  <a:pt x="3598164" y="57792"/>
                  <a:pt x="3592068" y="61145"/>
                  <a:pt x="3579876" y="62974"/>
                </a:cubicBezTo>
                <a:cubicBezTo>
                  <a:pt x="3561587" y="83090"/>
                  <a:pt x="3541064" y="100566"/>
                  <a:pt x="3518306" y="115399"/>
                </a:cubicBezTo>
                <a:lnTo>
                  <a:pt x="3548176" y="124543"/>
                </a:lnTo>
                <a:cubicBezTo>
                  <a:pt x="3551428" y="125356"/>
                  <a:pt x="3553053" y="126880"/>
                  <a:pt x="3553053" y="129115"/>
                </a:cubicBezTo>
                <a:cubicBezTo>
                  <a:pt x="3553053" y="134398"/>
                  <a:pt x="3547059" y="137650"/>
                  <a:pt x="3535070" y="138869"/>
                </a:cubicBezTo>
                <a:cubicBezTo>
                  <a:pt x="3532835" y="141307"/>
                  <a:pt x="3529380" y="144863"/>
                  <a:pt x="3524707" y="149537"/>
                </a:cubicBezTo>
                <a:lnTo>
                  <a:pt x="3560978" y="149537"/>
                </a:lnTo>
                <a:lnTo>
                  <a:pt x="3581095" y="125762"/>
                </a:lnTo>
                <a:lnTo>
                  <a:pt x="3628034" y="154109"/>
                </a:lnTo>
                <a:cubicBezTo>
                  <a:pt x="3632301" y="156344"/>
                  <a:pt x="3634435" y="158782"/>
                  <a:pt x="3634435" y="161424"/>
                </a:cubicBezTo>
                <a:cubicBezTo>
                  <a:pt x="3634435" y="166910"/>
                  <a:pt x="3627933" y="170466"/>
                  <a:pt x="3614928" y="172092"/>
                </a:cubicBezTo>
                <a:cubicBezTo>
                  <a:pt x="3589121" y="208058"/>
                  <a:pt x="3556508" y="234881"/>
                  <a:pt x="3517087" y="252559"/>
                </a:cubicBezTo>
                <a:cubicBezTo>
                  <a:pt x="3478276" y="270034"/>
                  <a:pt x="3426663" y="281414"/>
                  <a:pt x="3362248" y="286697"/>
                </a:cubicBezTo>
                <a:lnTo>
                  <a:pt x="3361029" y="281515"/>
                </a:lnTo>
                <a:cubicBezTo>
                  <a:pt x="3412845" y="266275"/>
                  <a:pt x="3454399" y="249206"/>
                  <a:pt x="3485693" y="230309"/>
                </a:cubicBezTo>
                <a:cubicBezTo>
                  <a:pt x="3481019" y="229090"/>
                  <a:pt x="3478072" y="225534"/>
                  <a:pt x="3476853" y="219641"/>
                </a:cubicBezTo>
                <a:cubicBezTo>
                  <a:pt x="3474618" y="209278"/>
                  <a:pt x="3471062" y="199829"/>
                  <a:pt x="3466185" y="191294"/>
                </a:cubicBezTo>
                <a:cubicBezTo>
                  <a:pt x="3442004" y="203893"/>
                  <a:pt x="3413150" y="214459"/>
                  <a:pt x="3379622" y="222994"/>
                </a:cubicBezTo>
                <a:lnTo>
                  <a:pt x="3377793" y="218117"/>
                </a:lnTo>
                <a:cubicBezTo>
                  <a:pt x="3413963" y="195968"/>
                  <a:pt x="3444849" y="170974"/>
                  <a:pt x="3470452" y="143136"/>
                </a:cubicBezTo>
                <a:cubicBezTo>
                  <a:pt x="3471672" y="141714"/>
                  <a:pt x="3472891" y="140291"/>
                  <a:pt x="3474110" y="138869"/>
                </a:cubicBezTo>
                <a:cubicBezTo>
                  <a:pt x="3440582" y="153702"/>
                  <a:pt x="3402888" y="163659"/>
                  <a:pt x="3361029" y="168739"/>
                </a:cubicBezTo>
                <a:lnTo>
                  <a:pt x="3358896" y="164472"/>
                </a:lnTo>
                <a:cubicBezTo>
                  <a:pt x="3397504" y="148013"/>
                  <a:pt x="3429711" y="131249"/>
                  <a:pt x="3455517" y="114180"/>
                </a:cubicBezTo>
                <a:cubicBezTo>
                  <a:pt x="3450844" y="112961"/>
                  <a:pt x="3447796" y="109405"/>
                  <a:pt x="3446373" y="103512"/>
                </a:cubicBezTo>
                <a:cubicBezTo>
                  <a:pt x="3444138" y="93758"/>
                  <a:pt x="3441496" y="85529"/>
                  <a:pt x="3438448" y="78823"/>
                </a:cubicBezTo>
                <a:cubicBezTo>
                  <a:pt x="3419551" y="89593"/>
                  <a:pt x="3396894" y="98940"/>
                  <a:pt x="3370478" y="106865"/>
                </a:cubicBezTo>
                <a:lnTo>
                  <a:pt x="3368040" y="101683"/>
                </a:lnTo>
                <a:cubicBezTo>
                  <a:pt x="3412744" y="68155"/>
                  <a:pt x="3442309" y="34627"/>
                  <a:pt x="3456736" y="1099"/>
                </a:cubicBezTo>
                <a:close/>
                <a:moveTo>
                  <a:pt x="1324965" y="185"/>
                </a:moveTo>
                <a:cubicBezTo>
                  <a:pt x="1365199" y="-1238"/>
                  <a:pt x="1385316" y="5570"/>
                  <a:pt x="1385316" y="20606"/>
                </a:cubicBezTo>
                <a:cubicBezTo>
                  <a:pt x="1385316" y="27312"/>
                  <a:pt x="1382369" y="33205"/>
                  <a:pt x="1376477" y="38285"/>
                </a:cubicBezTo>
                <a:cubicBezTo>
                  <a:pt x="1370584" y="43365"/>
                  <a:pt x="1363472" y="45905"/>
                  <a:pt x="1355141" y="45905"/>
                </a:cubicBezTo>
                <a:cubicBezTo>
                  <a:pt x="1342745" y="45905"/>
                  <a:pt x="1335633" y="40215"/>
                  <a:pt x="1333805" y="28836"/>
                </a:cubicBezTo>
                <a:cubicBezTo>
                  <a:pt x="1331569" y="17660"/>
                  <a:pt x="1328013" y="8821"/>
                  <a:pt x="1323136" y="2318"/>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3" name="图片 12"/>
          <p:cNvPicPr>
            <a:picLocks noChangeAspect="1"/>
          </p:cNvPicPr>
          <p:nvPr/>
        </p:nvPicPr>
        <p:blipFill rotWithShape="1">
          <a:blip r:embed="rId3"/>
          <a:srcRect r="18483" b="17397"/>
          <a:stretch>
            <a:fillRect/>
          </a:stretch>
        </p:blipFill>
        <p:spPr>
          <a:xfrm>
            <a:off x="0" y="0"/>
            <a:ext cx="12192000" cy="6949440"/>
          </a:xfrm>
          <a:prstGeom prst="rect">
            <a:avLst/>
          </a:prstGeom>
        </p:spPr>
      </p:pic>
      <p:sp>
        <p:nvSpPr>
          <p:cNvPr id="1048662" name="矩形 14"/>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8663"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4" name="圆角矩形 1"/>
          <p:cNvSpPr/>
          <p:nvPr/>
        </p:nvSpPr>
        <p:spPr>
          <a:xfrm>
            <a:off x="1498600" y="739721"/>
            <a:ext cx="9194800" cy="5378558"/>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5" name="文本框 11"/>
          <p:cNvSpPr txBox="1"/>
          <p:nvPr/>
        </p:nvSpPr>
        <p:spPr>
          <a:xfrm>
            <a:off x="2669223" y="1322203"/>
            <a:ext cx="6799294"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一、毛泽东思想是如何形成发展的？</a:t>
            </a:r>
          </a:p>
        </p:txBody>
      </p:sp>
      <p:grpSp>
        <p:nvGrpSpPr>
          <p:cNvPr id="133" name="组合 5"/>
          <p:cNvGrpSpPr/>
          <p:nvPr/>
        </p:nvGrpSpPr>
        <p:grpSpPr>
          <a:xfrm>
            <a:off x="968083" y="4663170"/>
            <a:ext cx="10259929" cy="886351"/>
            <a:chOff x="968083" y="4663170"/>
            <a:chExt cx="10259929" cy="886351"/>
          </a:xfrm>
        </p:grpSpPr>
        <p:sp>
          <p:nvSpPr>
            <p:cNvPr id="1048666"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4"/>
          <p:cNvGrpSpPr/>
          <p:nvPr/>
        </p:nvGrpSpPr>
        <p:grpSpPr>
          <a:xfrm>
            <a:off x="984250" y="2313605"/>
            <a:ext cx="10243762" cy="2893395"/>
            <a:chOff x="984250" y="2313605"/>
            <a:chExt cx="10243762" cy="2893395"/>
          </a:xfrm>
        </p:grpSpPr>
        <p:sp>
          <p:nvSpPr>
            <p:cNvPr id="1048668"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8" name="直接连接符 17"/>
            <p:cNvCxnSpPr/>
            <p:nvPr/>
          </p:nvCxnSpPr>
          <p:spPr>
            <a:xfrm>
              <a:off x="984250" y="2313605"/>
              <a:ext cx="10243762"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48669" name="文本框 8"/>
          <p:cNvSpPr txBox="1"/>
          <p:nvPr/>
        </p:nvSpPr>
        <p:spPr>
          <a:xfrm>
            <a:off x="3075160" y="2898230"/>
            <a:ext cx="6041679" cy="1344407"/>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（一）毛泽东思想形成发展的社会历史条件</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（二）毛泽东思想的形成发展过程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48664"/>
                                        </p:tgtEl>
                                        <p:attrNameLst>
                                          <p:attrName>style.visibility</p:attrName>
                                        </p:attrNameLst>
                                      </p:cBhvr>
                                      <p:to>
                                        <p:strVal val="visible"/>
                                      </p:to>
                                    </p:set>
                                    <p:animEffect transition="in" filter="barn(outVertical)">
                                      <p:cBhvr>
                                        <p:cTn id="7" dur="500"/>
                                        <p:tgtEl>
                                          <p:spTgt spid="104866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8665"/>
                                        </p:tgtEl>
                                        <p:attrNameLst>
                                          <p:attrName>style.visibility</p:attrName>
                                        </p:attrNameLst>
                                      </p:cBhvr>
                                      <p:to>
                                        <p:strVal val="visible"/>
                                      </p:to>
                                    </p:set>
                                    <p:animEffect transition="in" filter="fade">
                                      <p:cBhvr>
                                        <p:cTn id="11" dur="500"/>
                                        <p:tgtEl>
                                          <p:spTgt spid="1048665"/>
                                        </p:tgtEl>
                                      </p:cBhvr>
                                    </p:animEffect>
                                  </p:childTnLst>
                                </p:cTn>
                              </p:par>
                            </p:childTnLst>
                          </p:cTn>
                        </p:par>
                        <p:par>
                          <p:cTn id="12" fill="hold">
                            <p:stCondLst>
                              <p:cond delay="1750"/>
                            </p:stCondLst>
                            <p:childTnLst>
                              <p:par>
                                <p:cTn id="13" presetID="16" presetClass="entr" presetSubtype="37"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barn(outVertical)">
                                      <p:cBhvr>
                                        <p:cTn id="15" dur="500"/>
                                        <p:tgtEl>
                                          <p:spTgt spid="134"/>
                                        </p:tgtEl>
                                      </p:cBhvr>
                                    </p:animEffect>
                                  </p:childTnLst>
                                </p:cTn>
                              </p:par>
                            </p:childTnLst>
                          </p:cTn>
                        </p:par>
                        <p:par>
                          <p:cTn id="16" fill="hold">
                            <p:stCondLst>
                              <p:cond delay="22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8669"/>
                                        </p:tgtEl>
                                        <p:attrNameLst>
                                          <p:attrName>style.visibility</p:attrName>
                                        </p:attrNameLst>
                                      </p:cBhvr>
                                      <p:to>
                                        <p:strVal val="visible"/>
                                      </p:to>
                                    </p:set>
                                    <p:animEffect transition="in" filter="fade">
                                      <p:cBhvr>
                                        <p:cTn id="19" dur="500"/>
                                        <p:tgtEl>
                                          <p:spTgt spid="1048669"/>
                                        </p:tgtEl>
                                      </p:cBhvr>
                                    </p:animEffect>
                                  </p:childTnLst>
                                </p:cTn>
                              </p:par>
                              <p:par>
                                <p:cTn id="20" presetID="16" presetClass="entr" presetSubtype="21" fill="hold" nodeType="with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barn(inVertical)">
                                      <p:cBhvr>
                                        <p:cTn id="22" dur="500"/>
                                        <p:tgtEl>
                                          <p:spTgt spid="133"/>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048663"/>
                                        </p:tgtEl>
                                        <p:attrNameLst>
                                          <p:attrName>style.visibility</p:attrName>
                                        </p:attrNameLst>
                                      </p:cBhvr>
                                      <p:to>
                                        <p:strVal val="visible"/>
                                      </p:to>
                                    </p:set>
                                    <p:animEffect transition="in" filter="barn(outVertical)">
                                      <p:cBhvr>
                                        <p:cTn id="25" dur="500"/>
                                        <p:tgtEl>
                                          <p:spTgt spid="1048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3" grpId="0" animBg="1"/>
      <p:bldP spid="1048664" grpId="0" animBg="1"/>
      <p:bldP spid="1048665" grpId="0"/>
      <p:bldP spid="10486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组合 14"/>
          <p:cNvGrpSpPr/>
          <p:nvPr/>
        </p:nvGrpSpPr>
        <p:grpSpPr>
          <a:xfrm>
            <a:off x="725213" y="2235701"/>
            <a:ext cx="10729442" cy="3905615"/>
            <a:chOff x="788275" y="1174421"/>
            <a:chExt cx="10729442" cy="4482924"/>
          </a:xfrm>
        </p:grpSpPr>
        <p:sp>
          <p:nvSpPr>
            <p:cNvPr id="1049443" name="图文框 15"/>
            <p:cNvSpPr/>
            <p:nvPr/>
          </p:nvSpPr>
          <p:spPr>
            <a:xfrm>
              <a:off x="788275" y="1174421"/>
              <a:ext cx="10547381" cy="4382577"/>
            </a:xfrm>
            <a:prstGeom prst="frame">
              <a:avLst>
                <a:gd name="adj1" fmla="val 2601"/>
              </a:avLst>
            </a:prstGeom>
            <a:gradFill flip="none" rotWithShape="1">
              <a:gsLst>
                <a:gs pos="0">
                  <a:srgbClr val="B00000"/>
                </a:gs>
                <a:gs pos="100000">
                  <a:srgbClr val="C00000"/>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0" name="组合 16"/>
            <p:cNvGrpSpPr/>
            <p:nvPr/>
          </p:nvGrpSpPr>
          <p:grpSpPr>
            <a:xfrm>
              <a:off x="1001486" y="1507805"/>
              <a:ext cx="10516231" cy="4149540"/>
              <a:chOff x="2421709" y="1856719"/>
              <a:chExt cx="9706249" cy="2946283"/>
            </a:xfrm>
          </p:grpSpPr>
          <p:sp>
            <p:nvSpPr>
              <p:cNvPr id="1049444" name="矩形 17"/>
              <p:cNvSpPr/>
              <p:nvPr/>
            </p:nvSpPr>
            <p:spPr>
              <a:xfrm>
                <a:off x="2421709" y="1856719"/>
                <a:ext cx="9706249" cy="2946283"/>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39" name="图片 18"/>
              <p:cNvPicPr>
                <a:picLocks noChangeAspect="1"/>
              </p:cNvPicPr>
              <p:nvPr/>
            </p:nvPicPr>
            <p:blipFill rotWithShape="1">
              <a:blip r:embed="rId3" cstate="print">
                <a:duotone>
                  <a:schemeClr val="accent2">
                    <a:shade val="45000"/>
                    <a:satMod val="135000"/>
                  </a:schemeClr>
                  <a:prstClr val="white"/>
                </a:duotone>
              </a:blip>
              <a:srcRect r="6647" b="50000"/>
              <a:stretch>
                <a:fillRect/>
              </a:stretch>
            </p:blipFill>
            <p:spPr>
              <a:xfrm flipH="1">
                <a:off x="4747959" y="3249959"/>
                <a:ext cx="7379999" cy="1535148"/>
              </a:xfrm>
              <a:prstGeom prst="rect">
                <a:avLst/>
              </a:prstGeom>
            </p:spPr>
          </p:pic>
        </p:grpSp>
      </p:grpSp>
      <p:sp>
        <p:nvSpPr>
          <p:cNvPr id="1049445" name="文本框 5"/>
          <p:cNvSpPr txBox="1"/>
          <p:nvPr/>
        </p:nvSpPr>
        <p:spPr>
          <a:xfrm>
            <a:off x="1524000" y="2630943"/>
            <a:ext cx="9144000" cy="3323987"/>
          </a:xfrm>
          <a:prstGeom prst="rect">
            <a:avLst/>
          </a:prstGeom>
          <a:noFill/>
        </p:spPr>
        <p:txBody>
          <a:bodyPr wrap="square">
            <a:spAutoFit/>
          </a:bodyPr>
          <a:lstStyle/>
          <a:p>
            <a:pPr marL="457200" indent="-457200" algn="just">
              <a:lnSpc>
                <a:spcPct val="150000"/>
              </a:lnSpc>
              <a:buClr>
                <a:srgbClr val="C00000"/>
              </a:buClr>
              <a:buSzPct val="80000"/>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关于正确认识和处理社会主义社会基本矛盾、两类不同性质的矛盾尤其是人民内部矛盾的思想。</a:t>
            </a:r>
            <a:endParaRPr lang="en-US" altLang="zh-CN" sz="2000" dirty="0" smtClean="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关于调动一切积极因素为社会主义事业服务的思想。</a:t>
            </a:r>
            <a:endParaRPr lang="en-US" altLang="zh-CN" sz="2000" dirty="0" smtClean="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关于走中国工业化道路的思想。</a:t>
            </a:r>
            <a:endParaRPr lang="en-US" altLang="zh-CN" sz="2000" dirty="0" smtClean="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关于完善社会主义政治制度、扩大社会主义民主等思想。</a:t>
            </a:r>
            <a:endParaRPr lang="en-US" altLang="zh-CN" sz="2000" dirty="0" smtClean="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关于实行百花齐放、百家争鸣的思想。</a:t>
            </a:r>
            <a:endParaRPr lang="en-US" altLang="zh-CN" sz="2000" dirty="0" smtClean="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关于从思想上建党、加强执政党建设的思想。</a:t>
            </a:r>
            <a:endParaRPr lang="zh-CN" altLang="en-US" sz="2000" dirty="0">
              <a:latin typeface="微软雅黑" panose="020B0503020204020204" pitchFamily="34" charset="-122"/>
              <a:ea typeface="微软雅黑" panose="020B0503020204020204" pitchFamily="34" charset="-122"/>
            </a:endParaRPr>
          </a:p>
        </p:txBody>
      </p:sp>
      <p:sp>
        <p:nvSpPr>
          <p:cNvPr id="1049446" name="文本框 99"/>
          <p:cNvSpPr txBox="1"/>
          <p:nvPr/>
        </p:nvSpPr>
        <p:spPr>
          <a:xfrm rot="10800000">
            <a:off x="994729" y="1074896"/>
            <a:ext cx="10202542" cy="574039"/>
          </a:xfrm>
          <a:prstGeom prst="rect">
            <a:avLst/>
          </a:prstGeom>
          <a:noFill/>
          <a:ln w="9525">
            <a:noFill/>
          </a:ln>
        </p:spPr>
        <p:txBody>
          <a:bodyPr wrap="square">
            <a:spAutoFit/>
          </a:bodyPr>
          <a:lstStyle/>
          <a:p>
            <a:pPr algn="ctr" fontAlgn="auto">
              <a:lnSpc>
                <a:spcPct val="150000"/>
              </a:lnSpc>
            </a:pP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9448" name="矩形: 对角圆角 24"/>
          <p:cNvSpPr/>
          <p:nvPr/>
        </p:nvSpPr>
        <p:spPr>
          <a:xfrm rot="5400000" flipH="1">
            <a:off x="5480040" y="-3638474"/>
            <a:ext cx="1231920" cy="10072741"/>
          </a:xfrm>
          <a:prstGeom prst="round2DiagRect">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任意多边形 14"/>
          <p:cNvSpPr/>
          <p:nvPr/>
        </p:nvSpPr>
        <p:spPr>
          <a:xfrm>
            <a:off x="1543393" y="1018720"/>
            <a:ext cx="8899474" cy="756195"/>
          </a:xfrm>
          <a:custGeom>
            <a:avLst/>
            <a:gdLst/>
            <a:ahLst/>
            <a:cxnLst/>
            <a:rect l="l" t="t" r="r" b="b"/>
            <a:pathLst>
              <a:path w="8899474" h="756195">
                <a:moveTo>
                  <a:pt x="163934" y="687567"/>
                </a:moveTo>
                <a:lnTo>
                  <a:pt x="163934" y="721053"/>
                </a:lnTo>
                <a:lnTo>
                  <a:pt x="222981" y="721053"/>
                </a:lnTo>
                <a:lnTo>
                  <a:pt x="222981" y="687567"/>
                </a:lnTo>
                <a:close/>
                <a:moveTo>
                  <a:pt x="380037" y="658992"/>
                </a:moveTo>
                <a:lnTo>
                  <a:pt x="418951" y="673559"/>
                </a:lnTo>
                <a:cubicBezTo>
                  <a:pt x="428935" y="680250"/>
                  <a:pt x="433927" y="688026"/>
                  <a:pt x="433927" y="696887"/>
                </a:cubicBezTo>
                <a:cubicBezTo>
                  <a:pt x="433694" y="701064"/>
                  <a:pt x="432960" y="704773"/>
                  <a:pt x="431724" y="708016"/>
                </a:cubicBezTo>
                <a:lnTo>
                  <a:pt x="430224" y="710413"/>
                </a:lnTo>
                <a:lnTo>
                  <a:pt x="467394" y="712589"/>
                </a:lnTo>
                <a:cubicBezTo>
                  <a:pt x="476709" y="712589"/>
                  <a:pt x="481366" y="708322"/>
                  <a:pt x="481366" y="699790"/>
                </a:cubicBezTo>
                <a:lnTo>
                  <a:pt x="481366" y="663606"/>
                </a:lnTo>
                <a:lnTo>
                  <a:pt x="481366" y="658992"/>
                </a:lnTo>
                <a:close/>
                <a:moveTo>
                  <a:pt x="1112843" y="650658"/>
                </a:moveTo>
                <a:lnTo>
                  <a:pt x="1112843" y="707860"/>
                </a:lnTo>
                <a:lnTo>
                  <a:pt x="1153380" y="712459"/>
                </a:lnTo>
                <a:cubicBezTo>
                  <a:pt x="1158589" y="712409"/>
                  <a:pt x="1160803" y="709811"/>
                  <a:pt x="1160022" y="704664"/>
                </a:cubicBezTo>
                <a:lnTo>
                  <a:pt x="1160022" y="650658"/>
                </a:lnTo>
                <a:close/>
                <a:moveTo>
                  <a:pt x="163934" y="639942"/>
                </a:moveTo>
                <a:lnTo>
                  <a:pt x="163934" y="674619"/>
                </a:lnTo>
                <a:lnTo>
                  <a:pt x="222981" y="674619"/>
                </a:lnTo>
                <a:lnTo>
                  <a:pt x="222981" y="639942"/>
                </a:lnTo>
                <a:close/>
                <a:moveTo>
                  <a:pt x="230553" y="605953"/>
                </a:moveTo>
                <a:lnTo>
                  <a:pt x="269100" y="621487"/>
                </a:lnTo>
                <a:cubicBezTo>
                  <a:pt x="275028" y="623571"/>
                  <a:pt x="277601" y="626734"/>
                  <a:pt x="276820" y="630975"/>
                </a:cubicBezTo>
                <a:cubicBezTo>
                  <a:pt x="276820" y="634956"/>
                  <a:pt x="273322" y="639657"/>
                  <a:pt x="266328" y="645077"/>
                </a:cubicBezTo>
                <a:lnTo>
                  <a:pt x="266328" y="687455"/>
                </a:lnTo>
                <a:cubicBezTo>
                  <a:pt x="266328" y="689775"/>
                  <a:pt x="266328" y="697098"/>
                  <a:pt x="266328" y="709426"/>
                </a:cubicBezTo>
                <a:cubicBezTo>
                  <a:pt x="267096" y="725772"/>
                  <a:pt x="267481" y="736277"/>
                  <a:pt x="267481" y="740941"/>
                </a:cubicBezTo>
                <a:cubicBezTo>
                  <a:pt x="267481" y="747997"/>
                  <a:pt x="264945" y="751526"/>
                  <a:pt x="259872" y="751526"/>
                </a:cubicBezTo>
                <a:cubicBezTo>
                  <a:pt x="250508" y="753858"/>
                  <a:pt x="238211" y="755023"/>
                  <a:pt x="222981" y="755023"/>
                </a:cubicBezTo>
                <a:lnTo>
                  <a:pt x="222981" y="734001"/>
                </a:lnTo>
                <a:lnTo>
                  <a:pt x="163934" y="734001"/>
                </a:lnTo>
                <a:lnTo>
                  <a:pt x="163934" y="740903"/>
                </a:lnTo>
                <a:cubicBezTo>
                  <a:pt x="164703" y="747638"/>
                  <a:pt x="161329" y="751563"/>
                  <a:pt x="153814" y="752679"/>
                </a:cubicBezTo>
                <a:cubicBezTo>
                  <a:pt x="142899" y="755023"/>
                  <a:pt x="131440" y="756195"/>
                  <a:pt x="119434" y="756195"/>
                </a:cubicBezTo>
                <a:cubicBezTo>
                  <a:pt x="120203" y="744326"/>
                  <a:pt x="120588" y="725283"/>
                  <a:pt x="120588" y="699064"/>
                </a:cubicBezTo>
                <a:lnTo>
                  <a:pt x="120588" y="658415"/>
                </a:lnTo>
                <a:cubicBezTo>
                  <a:pt x="120588" y="646025"/>
                  <a:pt x="120588" y="631651"/>
                  <a:pt x="120588" y="615292"/>
                </a:cubicBezTo>
                <a:lnTo>
                  <a:pt x="167785" y="626994"/>
                </a:lnTo>
                <a:lnTo>
                  <a:pt x="219503" y="626994"/>
                </a:lnTo>
                <a:close/>
                <a:moveTo>
                  <a:pt x="1112843" y="583983"/>
                </a:moveTo>
                <a:lnTo>
                  <a:pt x="1112843" y="637710"/>
                </a:lnTo>
                <a:lnTo>
                  <a:pt x="1160022" y="637710"/>
                </a:lnTo>
                <a:lnTo>
                  <a:pt x="1160022" y="583983"/>
                </a:lnTo>
                <a:close/>
                <a:moveTo>
                  <a:pt x="1021184" y="583983"/>
                </a:moveTo>
                <a:lnTo>
                  <a:pt x="1021184" y="596801"/>
                </a:lnTo>
                <a:cubicBezTo>
                  <a:pt x="1021184" y="612737"/>
                  <a:pt x="1020793" y="626374"/>
                  <a:pt x="1020012" y="637710"/>
                </a:cubicBezTo>
                <a:lnTo>
                  <a:pt x="1068344" y="637710"/>
                </a:lnTo>
                <a:lnTo>
                  <a:pt x="1068344" y="636575"/>
                </a:lnTo>
                <a:lnTo>
                  <a:pt x="1068344" y="583983"/>
                </a:lnTo>
                <a:close/>
                <a:moveTo>
                  <a:pt x="1112843" y="519689"/>
                </a:moveTo>
                <a:lnTo>
                  <a:pt x="1112843" y="571035"/>
                </a:lnTo>
                <a:lnTo>
                  <a:pt x="1160022" y="571035"/>
                </a:lnTo>
                <a:lnTo>
                  <a:pt x="1160022" y="519689"/>
                </a:lnTo>
                <a:close/>
                <a:moveTo>
                  <a:pt x="1021184" y="519689"/>
                </a:moveTo>
                <a:lnTo>
                  <a:pt x="1021184" y="571035"/>
                </a:lnTo>
                <a:lnTo>
                  <a:pt x="1068344" y="571035"/>
                </a:lnTo>
                <a:lnTo>
                  <a:pt x="1068344" y="519689"/>
                </a:lnTo>
                <a:close/>
                <a:moveTo>
                  <a:pt x="396087" y="512545"/>
                </a:moveTo>
                <a:lnTo>
                  <a:pt x="396087" y="544841"/>
                </a:lnTo>
                <a:lnTo>
                  <a:pt x="498034" y="544841"/>
                </a:lnTo>
                <a:lnTo>
                  <a:pt x="498034" y="512545"/>
                </a:lnTo>
                <a:close/>
                <a:moveTo>
                  <a:pt x="1167575" y="485700"/>
                </a:moveTo>
                <a:lnTo>
                  <a:pt x="1211275" y="502611"/>
                </a:lnTo>
                <a:cubicBezTo>
                  <a:pt x="1214549" y="504794"/>
                  <a:pt x="1216186" y="507349"/>
                  <a:pt x="1216186" y="510276"/>
                </a:cubicBezTo>
                <a:cubicBezTo>
                  <a:pt x="1216186" y="516402"/>
                  <a:pt x="1212298" y="521400"/>
                  <a:pt x="1204521" y="525270"/>
                </a:cubicBezTo>
                <a:lnTo>
                  <a:pt x="1204521" y="586792"/>
                </a:lnTo>
                <a:cubicBezTo>
                  <a:pt x="1204521" y="600757"/>
                  <a:pt x="1204887" y="623565"/>
                  <a:pt x="1205619" y="655216"/>
                </a:cubicBezTo>
                <a:cubicBezTo>
                  <a:pt x="1206438" y="687028"/>
                  <a:pt x="1206847" y="707677"/>
                  <a:pt x="1206847" y="717165"/>
                </a:cubicBezTo>
                <a:cubicBezTo>
                  <a:pt x="1209960" y="739601"/>
                  <a:pt x="1189682" y="752065"/>
                  <a:pt x="1146014" y="754558"/>
                </a:cubicBezTo>
                <a:cubicBezTo>
                  <a:pt x="1146590" y="739722"/>
                  <a:pt x="1139946" y="729330"/>
                  <a:pt x="1126082" y="723381"/>
                </a:cubicBezTo>
                <a:lnTo>
                  <a:pt x="1112843" y="719747"/>
                </a:lnTo>
                <a:lnTo>
                  <a:pt x="1112843" y="731137"/>
                </a:lnTo>
                <a:cubicBezTo>
                  <a:pt x="1112843" y="740289"/>
                  <a:pt x="1108434" y="745356"/>
                  <a:pt x="1099617" y="746336"/>
                </a:cubicBezTo>
                <a:cubicBezTo>
                  <a:pt x="1090005" y="747923"/>
                  <a:pt x="1078737" y="748717"/>
                  <a:pt x="1065814" y="748717"/>
                </a:cubicBezTo>
                <a:cubicBezTo>
                  <a:pt x="1067376" y="717537"/>
                  <a:pt x="1068158" y="684851"/>
                  <a:pt x="1068158" y="650658"/>
                </a:cubicBezTo>
                <a:lnTo>
                  <a:pt x="1018616" y="650658"/>
                </a:lnTo>
                <a:cubicBezTo>
                  <a:pt x="1014015" y="694847"/>
                  <a:pt x="990687" y="729871"/>
                  <a:pt x="948630" y="755730"/>
                </a:cubicBezTo>
                <a:lnTo>
                  <a:pt x="941635" y="751098"/>
                </a:lnTo>
                <a:cubicBezTo>
                  <a:pt x="966551" y="708732"/>
                  <a:pt x="978619" y="658601"/>
                  <a:pt x="977838" y="600707"/>
                </a:cubicBezTo>
                <a:lnTo>
                  <a:pt x="977838" y="552022"/>
                </a:lnTo>
                <a:cubicBezTo>
                  <a:pt x="977838" y="535899"/>
                  <a:pt x="977447" y="516129"/>
                  <a:pt x="976666" y="492714"/>
                </a:cubicBezTo>
                <a:lnTo>
                  <a:pt x="1032141" y="506741"/>
                </a:lnTo>
                <a:lnTo>
                  <a:pt x="1155315" y="506741"/>
                </a:lnTo>
                <a:close/>
                <a:moveTo>
                  <a:pt x="42025" y="480677"/>
                </a:moveTo>
                <a:lnTo>
                  <a:pt x="87622" y="486537"/>
                </a:lnTo>
                <a:cubicBezTo>
                  <a:pt x="94679" y="486537"/>
                  <a:pt x="97817" y="488664"/>
                  <a:pt x="97036" y="492918"/>
                </a:cubicBezTo>
                <a:cubicBezTo>
                  <a:pt x="97036" y="497185"/>
                  <a:pt x="93141" y="501265"/>
                  <a:pt x="85353" y="505160"/>
                </a:cubicBezTo>
                <a:lnTo>
                  <a:pt x="85353" y="546745"/>
                </a:lnTo>
                <a:lnTo>
                  <a:pt x="97129" y="529716"/>
                </a:lnTo>
                <a:lnTo>
                  <a:pt x="118206" y="546050"/>
                </a:lnTo>
                <a:lnTo>
                  <a:pt x="118206" y="520433"/>
                </a:lnTo>
                <a:cubicBezTo>
                  <a:pt x="118206" y="515100"/>
                  <a:pt x="117816" y="501848"/>
                  <a:pt x="117034" y="480677"/>
                </a:cubicBezTo>
                <a:lnTo>
                  <a:pt x="164994" y="486537"/>
                </a:lnTo>
                <a:cubicBezTo>
                  <a:pt x="171257" y="486537"/>
                  <a:pt x="174389" y="488460"/>
                  <a:pt x="174389" y="492305"/>
                </a:cubicBezTo>
                <a:cubicBezTo>
                  <a:pt x="175170" y="496943"/>
                  <a:pt x="170892" y="501290"/>
                  <a:pt x="161553" y="505346"/>
                </a:cubicBezTo>
                <a:lnTo>
                  <a:pt x="161553" y="527372"/>
                </a:lnTo>
                <a:cubicBezTo>
                  <a:pt x="200955" y="511534"/>
                  <a:pt x="225468" y="497135"/>
                  <a:pt x="235092" y="484175"/>
                </a:cubicBezTo>
                <a:lnTo>
                  <a:pt x="276299" y="509662"/>
                </a:lnTo>
                <a:cubicBezTo>
                  <a:pt x="279189" y="512551"/>
                  <a:pt x="280634" y="514585"/>
                  <a:pt x="280634" y="515764"/>
                </a:cubicBezTo>
                <a:cubicBezTo>
                  <a:pt x="280634" y="523602"/>
                  <a:pt x="274364" y="526349"/>
                  <a:pt x="261826" y="524005"/>
                </a:cubicBezTo>
                <a:cubicBezTo>
                  <a:pt x="229468" y="532575"/>
                  <a:pt x="196044" y="539061"/>
                  <a:pt x="161553" y="543464"/>
                </a:cubicBezTo>
                <a:lnTo>
                  <a:pt x="161553" y="555017"/>
                </a:lnTo>
                <a:cubicBezTo>
                  <a:pt x="160771" y="563054"/>
                  <a:pt x="164331" y="567078"/>
                  <a:pt x="172231" y="567091"/>
                </a:cubicBezTo>
                <a:lnTo>
                  <a:pt x="233920" y="567091"/>
                </a:lnTo>
                <a:cubicBezTo>
                  <a:pt x="239266" y="567078"/>
                  <a:pt x="243954" y="563339"/>
                  <a:pt x="247985" y="555873"/>
                </a:cubicBezTo>
                <a:lnTo>
                  <a:pt x="265788" y="525047"/>
                </a:lnTo>
                <a:lnTo>
                  <a:pt x="274792" y="528358"/>
                </a:lnTo>
                <a:lnTo>
                  <a:pt x="274792" y="556617"/>
                </a:lnTo>
                <a:cubicBezTo>
                  <a:pt x="274792" y="562979"/>
                  <a:pt x="276256" y="567041"/>
                  <a:pt x="279183" y="568802"/>
                </a:cubicBezTo>
                <a:cubicBezTo>
                  <a:pt x="284813" y="571618"/>
                  <a:pt x="287629" y="575729"/>
                  <a:pt x="287629" y="581136"/>
                </a:cubicBezTo>
                <a:cubicBezTo>
                  <a:pt x="287629" y="596751"/>
                  <a:pt x="272039" y="604558"/>
                  <a:pt x="240859" y="604558"/>
                </a:cubicBezTo>
                <a:lnTo>
                  <a:pt x="154707" y="604558"/>
                </a:lnTo>
                <a:cubicBezTo>
                  <a:pt x="128810" y="606121"/>
                  <a:pt x="116644" y="594339"/>
                  <a:pt x="118206" y="569212"/>
                </a:cubicBezTo>
                <a:lnTo>
                  <a:pt x="118206" y="560189"/>
                </a:lnTo>
                <a:cubicBezTo>
                  <a:pt x="119620" y="560970"/>
                  <a:pt x="118851" y="561361"/>
                  <a:pt x="115900" y="561361"/>
                </a:cubicBezTo>
                <a:lnTo>
                  <a:pt x="85353" y="561361"/>
                </a:lnTo>
                <a:lnTo>
                  <a:pt x="85353" y="607925"/>
                </a:lnTo>
                <a:cubicBezTo>
                  <a:pt x="86791" y="607280"/>
                  <a:pt x="91833" y="606177"/>
                  <a:pt x="100477" y="604614"/>
                </a:cubicBezTo>
                <a:cubicBezTo>
                  <a:pt x="109146" y="602258"/>
                  <a:pt x="116625" y="600248"/>
                  <a:pt x="122913" y="598586"/>
                </a:cubicBezTo>
                <a:lnTo>
                  <a:pt x="125052" y="607088"/>
                </a:lnTo>
                <a:cubicBezTo>
                  <a:pt x="111633" y="617419"/>
                  <a:pt x="98400" y="626206"/>
                  <a:pt x="85353" y="633449"/>
                </a:cubicBezTo>
                <a:lnTo>
                  <a:pt x="85353" y="722821"/>
                </a:lnTo>
                <a:cubicBezTo>
                  <a:pt x="86915" y="741871"/>
                  <a:pt x="68678" y="752648"/>
                  <a:pt x="30640" y="755154"/>
                </a:cubicBezTo>
                <a:cubicBezTo>
                  <a:pt x="29040" y="735310"/>
                  <a:pt x="20383" y="723813"/>
                  <a:pt x="4669" y="720663"/>
                </a:cubicBezTo>
                <a:lnTo>
                  <a:pt x="4669" y="709482"/>
                </a:lnTo>
                <a:lnTo>
                  <a:pt x="34881" y="713017"/>
                </a:lnTo>
                <a:cubicBezTo>
                  <a:pt x="40425" y="713017"/>
                  <a:pt x="43197" y="709525"/>
                  <a:pt x="43197" y="702543"/>
                </a:cubicBezTo>
                <a:lnTo>
                  <a:pt x="43197" y="652425"/>
                </a:lnTo>
                <a:cubicBezTo>
                  <a:pt x="44152" y="653045"/>
                  <a:pt x="42695" y="654515"/>
                  <a:pt x="38825" y="656834"/>
                </a:cubicBezTo>
                <a:cubicBezTo>
                  <a:pt x="34298" y="658335"/>
                  <a:pt x="31520" y="659432"/>
                  <a:pt x="30491" y="660127"/>
                </a:cubicBezTo>
                <a:cubicBezTo>
                  <a:pt x="30491" y="670557"/>
                  <a:pt x="26969" y="675772"/>
                  <a:pt x="19924" y="675772"/>
                </a:cubicBezTo>
                <a:cubicBezTo>
                  <a:pt x="15608" y="675772"/>
                  <a:pt x="12898" y="672970"/>
                  <a:pt x="11794" y="667364"/>
                </a:cubicBezTo>
                <a:lnTo>
                  <a:pt x="0" y="621952"/>
                </a:lnTo>
                <a:cubicBezTo>
                  <a:pt x="12154" y="621952"/>
                  <a:pt x="23304" y="620787"/>
                  <a:pt x="33449" y="618455"/>
                </a:cubicBezTo>
                <a:cubicBezTo>
                  <a:pt x="37170" y="618455"/>
                  <a:pt x="40419" y="617990"/>
                  <a:pt x="43197" y="617060"/>
                </a:cubicBezTo>
                <a:lnTo>
                  <a:pt x="43197" y="561361"/>
                </a:lnTo>
                <a:lnTo>
                  <a:pt x="4669" y="561361"/>
                </a:lnTo>
                <a:lnTo>
                  <a:pt x="4669" y="548413"/>
                </a:lnTo>
                <a:lnTo>
                  <a:pt x="43197" y="548413"/>
                </a:lnTo>
                <a:lnTo>
                  <a:pt x="43197" y="544953"/>
                </a:lnTo>
                <a:cubicBezTo>
                  <a:pt x="43197" y="517122"/>
                  <a:pt x="42806" y="495697"/>
                  <a:pt x="42025" y="480677"/>
                </a:cubicBezTo>
                <a:close/>
                <a:moveTo>
                  <a:pt x="680070" y="479301"/>
                </a:moveTo>
                <a:lnTo>
                  <a:pt x="732160" y="492249"/>
                </a:lnTo>
                <a:cubicBezTo>
                  <a:pt x="736575" y="493365"/>
                  <a:pt x="739433" y="495213"/>
                  <a:pt x="740736" y="497793"/>
                </a:cubicBezTo>
                <a:cubicBezTo>
                  <a:pt x="740736" y="504552"/>
                  <a:pt x="735347" y="509178"/>
                  <a:pt x="724569" y="511671"/>
                </a:cubicBezTo>
                <a:cubicBezTo>
                  <a:pt x="717116" y="531031"/>
                  <a:pt x="708105" y="547638"/>
                  <a:pt x="697538" y="561491"/>
                </a:cubicBezTo>
                <a:lnTo>
                  <a:pt x="710096" y="562310"/>
                </a:lnTo>
                <a:cubicBezTo>
                  <a:pt x="714958" y="563537"/>
                  <a:pt x="717388" y="565832"/>
                  <a:pt x="717388" y="569193"/>
                </a:cubicBezTo>
                <a:cubicBezTo>
                  <a:pt x="718157" y="572752"/>
                  <a:pt x="715045" y="576591"/>
                  <a:pt x="708049" y="580708"/>
                </a:cubicBezTo>
                <a:lnTo>
                  <a:pt x="708049" y="737555"/>
                </a:lnTo>
                <a:cubicBezTo>
                  <a:pt x="708819" y="745492"/>
                  <a:pt x="705166" y="750497"/>
                  <a:pt x="697092" y="752568"/>
                </a:cubicBezTo>
                <a:cubicBezTo>
                  <a:pt x="687592" y="754155"/>
                  <a:pt x="676411" y="754949"/>
                  <a:pt x="663550" y="754949"/>
                </a:cubicBezTo>
                <a:cubicBezTo>
                  <a:pt x="664319" y="734671"/>
                  <a:pt x="664703" y="716750"/>
                  <a:pt x="664703" y="701185"/>
                </a:cubicBezTo>
                <a:cubicBezTo>
                  <a:pt x="664703" y="685620"/>
                  <a:pt x="664703" y="669274"/>
                  <a:pt x="664703" y="652146"/>
                </a:cubicBezTo>
                <a:lnTo>
                  <a:pt x="664703" y="603182"/>
                </a:lnTo>
                <a:cubicBezTo>
                  <a:pt x="658713" y="614108"/>
                  <a:pt x="648692" y="625785"/>
                  <a:pt x="634640" y="638212"/>
                </a:cubicBezTo>
                <a:lnTo>
                  <a:pt x="626194" y="632389"/>
                </a:lnTo>
                <a:cubicBezTo>
                  <a:pt x="646422" y="592416"/>
                  <a:pt x="661597" y="555972"/>
                  <a:pt x="671717" y="523056"/>
                </a:cubicBezTo>
                <a:cubicBezTo>
                  <a:pt x="676380" y="508533"/>
                  <a:pt x="679164" y="493948"/>
                  <a:pt x="680070" y="479301"/>
                </a:cubicBezTo>
                <a:close/>
                <a:moveTo>
                  <a:pt x="504248" y="478575"/>
                </a:moveTo>
                <a:lnTo>
                  <a:pt x="546720" y="495356"/>
                </a:lnTo>
                <a:cubicBezTo>
                  <a:pt x="550937" y="497476"/>
                  <a:pt x="553045" y="500068"/>
                  <a:pt x="553045" y="503132"/>
                </a:cubicBezTo>
                <a:cubicBezTo>
                  <a:pt x="553045" y="509209"/>
                  <a:pt x="549541" y="514182"/>
                  <a:pt x="542534" y="518052"/>
                </a:cubicBezTo>
                <a:lnTo>
                  <a:pt x="542534" y="520545"/>
                </a:lnTo>
                <a:cubicBezTo>
                  <a:pt x="542534" y="522876"/>
                  <a:pt x="542534" y="526938"/>
                  <a:pt x="542534" y="532730"/>
                </a:cubicBezTo>
                <a:cubicBezTo>
                  <a:pt x="543315" y="542739"/>
                  <a:pt x="543706" y="549889"/>
                  <a:pt x="543706" y="554180"/>
                </a:cubicBezTo>
                <a:cubicBezTo>
                  <a:pt x="544475" y="560877"/>
                  <a:pt x="541542" y="564802"/>
                  <a:pt x="534907" y="565956"/>
                </a:cubicBezTo>
                <a:cubicBezTo>
                  <a:pt x="528668" y="567519"/>
                  <a:pt x="516377" y="568300"/>
                  <a:pt x="498034" y="568300"/>
                </a:cubicBezTo>
                <a:lnTo>
                  <a:pt x="498034" y="557789"/>
                </a:lnTo>
                <a:lnTo>
                  <a:pt x="396087" y="557789"/>
                </a:lnTo>
                <a:lnTo>
                  <a:pt x="396087" y="571277"/>
                </a:lnTo>
                <a:cubicBezTo>
                  <a:pt x="395306" y="579313"/>
                  <a:pt x="399659" y="583338"/>
                  <a:pt x="409147" y="583350"/>
                </a:cubicBezTo>
                <a:lnTo>
                  <a:pt x="526758" y="583350"/>
                </a:lnTo>
                <a:cubicBezTo>
                  <a:pt x="535117" y="583350"/>
                  <a:pt x="541027" y="579543"/>
                  <a:pt x="544487" y="571928"/>
                </a:cubicBezTo>
                <a:lnTo>
                  <a:pt x="563091" y="530907"/>
                </a:lnTo>
                <a:lnTo>
                  <a:pt x="572355" y="534237"/>
                </a:lnTo>
                <a:lnTo>
                  <a:pt x="572355" y="563444"/>
                </a:lnTo>
                <a:cubicBezTo>
                  <a:pt x="571586" y="570067"/>
                  <a:pt x="573093" y="574948"/>
                  <a:pt x="576876" y="578085"/>
                </a:cubicBezTo>
                <a:cubicBezTo>
                  <a:pt x="582433" y="582711"/>
                  <a:pt x="585211" y="587920"/>
                  <a:pt x="585211" y="593712"/>
                </a:cubicBezTo>
                <a:cubicBezTo>
                  <a:pt x="585980" y="610232"/>
                  <a:pt x="567277" y="618492"/>
                  <a:pt x="529102" y="618492"/>
                </a:cubicBezTo>
                <a:lnTo>
                  <a:pt x="528632" y="618492"/>
                </a:lnTo>
                <a:lnTo>
                  <a:pt x="533962" y="619790"/>
                </a:lnTo>
                <a:cubicBezTo>
                  <a:pt x="535572" y="620965"/>
                  <a:pt x="536376" y="622728"/>
                  <a:pt x="536376" y="625078"/>
                </a:cubicBezTo>
                <a:cubicBezTo>
                  <a:pt x="536376" y="630696"/>
                  <a:pt x="532873" y="634671"/>
                  <a:pt x="525865" y="637003"/>
                </a:cubicBezTo>
                <a:lnTo>
                  <a:pt x="525865" y="646044"/>
                </a:lnTo>
                <a:lnTo>
                  <a:pt x="539948" y="646044"/>
                </a:lnTo>
                <a:lnTo>
                  <a:pt x="561026" y="618009"/>
                </a:lnTo>
                <a:lnTo>
                  <a:pt x="599833" y="644723"/>
                </a:lnTo>
                <a:cubicBezTo>
                  <a:pt x="601892" y="646782"/>
                  <a:pt x="602921" y="648791"/>
                  <a:pt x="602921" y="650751"/>
                </a:cubicBezTo>
                <a:cubicBezTo>
                  <a:pt x="602921" y="655203"/>
                  <a:pt x="598767" y="657950"/>
                  <a:pt x="590457" y="658992"/>
                </a:cubicBezTo>
                <a:lnTo>
                  <a:pt x="525865" y="658992"/>
                </a:lnTo>
                <a:cubicBezTo>
                  <a:pt x="525865" y="657392"/>
                  <a:pt x="525865" y="660146"/>
                  <a:pt x="525865" y="667252"/>
                </a:cubicBezTo>
                <a:cubicBezTo>
                  <a:pt x="526647" y="686749"/>
                  <a:pt x="527037" y="701842"/>
                  <a:pt x="527037" y="712533"/>
                </a:cubicBezTo>
                <a:cubicBezTo>
                  <a:pt x="530932" y="736507"/>
                  <a:pt x="511429" y="750571"/>
                  <a:pt x="468529" y="754726"/>
                </a:cubicBezTo>
                <a:cubicBezTo>
                  <a:pt x="470092" y="735812"/>
                  <a:pt x="455693" y="724780"/>
                  <a:pt x="425332" y="721630"/>
                </a:cubicBezTo>
                <a:lnTo>
                  <a:pt x="426073" y="716638"/>
                </a:lnTo>
                <a:lnTo>
                  <a:pt x="418293" y="721866"/>
                </a:lnTo>
                <a:cubicBezTo>
                  <a:pt x="415051" y="723240"/>
                  <a:pt x="411308" y="724148"/>
                  <a:pt x="407063" y="724588"/>
                </a:cubicBezTo>
                <a:cubicBezTo>
                  <a:pt x="396447" y="723658"/>
                  <a:pt x="390264" y="718393"/>
                  <a:pt x="388516" y="708794"/>
                </a:cubicBezTo>
                <a:cubicBezTo>
                  <a:pt x="385365" y="693030"/>
                  <a:pt x="379053" y="677676"/>
                  <a:pt x="369577" y="662731"/>
                </a:cubicBezTo>
                <a:lnTo>
                  <a:pt x="372352" y="658992"/>
                </a:lnTo>
                <a:lnTo>
                  <a:pt x="316780" y="658992"/>
                </a:lnTo>
                <a:lnTo>
                  <a:pt x="316780" y="646044"/>
                </a:lnTo>
                <a:lnTo>
                  <a:pt x="481366" y="646044"/>
                </a:lnTo>
                <a:cubicBezTo>
                  <a:pt x="481366" y="642373"/>
                  <a:pt x="480981" y="635465"/>
                  <a:pt x="480212" y="625320"/>
                </a:cubicBezTo>
                <a:lnTo>
                  <a:pt x="480212" y="618492"/>
                </a:lnTo>
                <a:lnTo>
                  <a:pt x="391455" y="618492"/>
                </a:lnTo>
                <a:cubicBezTo>
                  <a:pt x="364095" y="619274"/>
                  <a:pt x="350806" y="607187"/>
                  <a:pt x="351587" y="582234"/>
                </a:cubicBezTo>
                <a:lnTo>
                  <a:pt x="351587" y="531000"/>
                </a:lnTo>
                <a:cubicBezTo>
                  <a:pt x="351587" y="528681"/>
                  <a:pt x="351587" y="522969"/>
                  <a:pt x="351587" y="513866"/>
                </a:cubicBezTo>
                <a:cubicBezTo>
                  <a:pt x="350806" y="503002"/>
                  <a:pt x="350415" y="494735"/>
                  <a:pt x="350415" y="489068"/>
                </a:cubicBezTo>
                <a:lnTo>
                  <a:pt x="404533" y="499597"/>
                </a:lnTo>
                <a:lnTo>
                  <a:pt x="493142" y="499597"/>
                </a:lnTo>
                <a:close/>
                <a:moveTo>
                  <a:pt x="763004" y="478129"/>
                </a:moveTo>
                <a:lnTo>
                  <a:pt x="814927" y="489886"/>
                </a:lnTo>
                <a:cubicBezTo>
                  <a:pt x="819912" y="491126"/>
                  <a:pt x="822405" y="493098"/>
                  <a:pt x="822405" y="495802"/>
                </a:cubicBezTo>
                <a:cubicBezTo>
                  <a:pt x="823174" y="503206"/>
                  <a:pt x="818120" y="507764"/>
                  <a:pt x="807244" y="509476"/>
                </a:cubicBezTo>
                <a:cubicBezTo>
                  <a:pt x="802382" y="519906"/>
                  <a:pt x="796918" y="528916"/>
                  <a:pt x="790854" y="536507"/>
                </a:cubicBezTo>
                <a:lnTo>
                  <a:pt x="856413" y="536507"/>
                </a:lnTo>
                <a:lnTo>
                  <a:pt x="877509" y="509643"/>
                </a:lnTo>
                <a:lnTo>
                  <a:pt x="914474" y="535948"/>
                </a:lnTo>
                <a:cubicBezTo>
                  <a:pt x="914474" y="535948"/>
                  <a:pt x="915305" y="536736"/>
                  <a:pt x="916967" y="538311"/>
                </a:cubicBezTo>
                <a:cubicBezTo>
                  <a:pt x="916967" y="539477"/>
                  <a:pt x="916967" y="540444"/>
                  <a:pt x="916967" y="541213"/>
                </a:cubicBezTo>
                <a:cubicBezTo>
                  <a:pt x="916967" y="545628"/>
                  <a:pt x="913228" y="548376"/>
                  <a:pt x="905749" y="549455"/>
                </a:cubicBezTo>
                <a:lnTo>
                  <a:pt x="825903" y="549455"/>
                </a:lnTo>
                <a:lnTo>
                  <a:pt x="825903" y="599610"/>
                </a:lnTo>
                <a:lnTo>
                  <a:pt x="850515" y="599610"/>
                </a:lnTo>
                <a:lnTo>
                  <a:pt x="869361" y="575072"/>
                </a:lnTo>
                <a:lnTo>
                  <a:pt x="902047" y="599610"/>
                </a:lnTo>
                <a:cubicBezTo>
                  <a:pt x="903498" y="599610"/>
                  <a:pt x="904968" y="601092"/>
                  <a:pt x="906456" y="604056"/>
                </a:cubicBezTo>
                <a:cubicBezTo>
                  <a:pt x="906456" y="609724"/>
                  <a:pt x="902153" y="612558"/>
                  <a:pt x="893545" y="612558"/>
                </a:cubicBezTo>
                <a:lnTo>
                  <a:pt x="825903" y="612558"/>
                </a:lnTo>
                <a:lnTo>
                  <a:pt x="825903" y="663903"/>
                </a:lnTo>
                <a:lnTo>
                  <a:pt x="857678" y="663903"/>
                </a:lnTo>
                <a:lnTo>
                  <a:pt x="880225" y="638193"/>
                </a:lnTo>
                <a:lnTo>
                  <a:pt x="911516" y="663903"/>
                </a:lnTo>
                <a:cubicBezTo>
                  <a:pt x="912881" y="663903"/>
                  <a:pt x="914307" y="665429"/>
                  <a:pt x="915795" y="668480"/>
                </a:cubicBezTo>
                <a:cubicBezTo>
                  <a:pt x="914554" y="674855"/>
                  <a:pt x="910251" y="678042"/>
                  <a:pt x="902884" y="678042"/>
                </a:cubicBezTo>
                <a:lnTo>
                  <a:pt x="825903" y="678042"/>
                </a:lnTo>
                <a:lnTo>
                  <a:pt x="825903" y="737518"/>
                </a:lnTo>
                <a:cubicBezTo>
                  <a:pt x="825903" y="746670"/>
                  <a:pt x="821327" y="751749"/>
                  <a:pt x="812173" y="752754"/>
                </a:cubicBezTo>
                <a:cubicBezTo>
                  <a:pt x="799771" y="754316"/>
                  <a:pt x="788727" y="755098"/>
                  <a:pt x="779041" y="755098"/>
                </a:cubicBezTo>
                <a:cubicBezTo>
                  <a:pt x="779822" y="713029"/>
                  <a:pt x="780213" y="676020"/>
                  <a:pt x="780213" y="644072"/>
                </a:cubicBezTo>
                <a:lnTo>
                  <a:pt x="780213" y="549455"/>
                </a:lnTo>
                <a:cubicBezTo>
                  <a:pt x="767302" y="578997"/>
                  <a:pt x="746720" y="605067"/>
                  <a:pt x="718467" y="627664"/>
                </a:cubicBezTo>
                <a:lnTo>
                  <a:pt x="710170" y="621785"/>
                </a:lnTo>
                <a:cubicBezTo>
                  <a:pt x="733524" y="579481"/>
                  <a:pt x="749883" y="539613"/>
                  <a:pt x="759247" y="502183"/>
                </a:cubicBezTo>
                <a:cubicBezTo>
                  <a:pt x="760772" y="495374"/>
                  <a:pt x="762025" y="487356"/>
                  <a:pt x="763004" y="478129"/>
                </a:cubicBezTo>
                <a:close/>
                <a:moveTo>
                  <a:pt x="7548171" y="227986"/>
                </a:moveTo>
                <a:lnTo>
                  <a:pt x="7548171" y="253138"/>
                </a:lnTo>
                <a:lnTo>
                  <a:pt x="7603311" y="253138"/>
                </a:lnTo>
                <a:lnTo>
                  <a:pt x="7625207" y="227986"/>
                </a:lnTo>
                <a:close/>
                <a:moveTo>
                  <a:pt x="6926683" y="208508"/>
                </a:moveTo>
                <a:cubicBezTo>
                  <a:pt x="7003095" y="215776"/>
                  <a:pt x="7038553" y="230051"/>
                  <a:pt x="7033058" y="251333"/>
                </a:cubicBezTo>
                <a:cubicBezTo>
                  <a:pt x="7032177" y="266973"/>
                  <a:pt x="7025344" y="275704"/>
                  <a:pt x="7012557" y="277527"/>
                </a:cubicBezTo>
                <a:cubicBezTo>
                  <a:pt x="7005674" y="278308"/>
                  <a:pt x="6999547" y="275214"/>
                  <a:pt x="6994177" y="268244"/>
                </a:cubicBezTo>
                <a:cubicBezTo>
                  <a:pt x="6974234" y="249851"/>
                  <a:pt x="6950595" y="233232"/>
                  <a:pt x="6923260" y="218386"/>
                </a:cubicBezTo>
                <a:close/>
                <a:moveTo>
                  <a:pt x="6060318" y="200341"/>
                </a:moveTo>
                <a:cubicBezTo>
                  <a:pt x="6104582" y="210945"/>
                  <a:pt x="6126292" y="226770"/>
                  <a:pt x="6125449" y="247817"/>
                </a:cubicBezTo>
                <a:cubicBezTo>
                  <a:pt x="6123712" y="263518"/>
                  <a:pt x="6114882" y="272256"/>
                  <a:pt x="6098957" y="274029"/>
                </a:cubicBezTo>
                <a:cubicBezTo>
                  <a:pt x="6088365" y="274029"/>
                  <a:pt x="6081743" y="269583"/>
                  <a:pt x="6079089" y="260691"/>
                </a:cubicBezTo>
                <a:cubicBezTo>
                  <a:pt x="6074351" y="242571"/>
                  <a:pt x="6066054" y="224339"/>
                  <a:pt x="6054197" y="205996"/>
                </a:cubicBezTo>
                <a:close/>
                <a:moveTo>
                  <a:pt x="5941981" y="199169"/>
                </a:moveTo>
                <a:cubicBezTo>
                  <a:pt x="5971746" y="216458"/>
                  <a:pt x="5986208" y="233071"/>
                  <a:pt x="5985364" y="249008"/>
                </a:cubicBezTo>
                <a:cubicBezTo>
                  <a:pt x="5983615" y="263928"/>
                  <a:pt x="5974307" y="272268"/>
                  <a:pt x="5957440" y="274029"/>
                </a:cubicBezTo>
                <a:cubicBezTo>
                  <a:pt x="5945683" y="273062"/>
                  <a:pt x="5939804" y="265962"/>
                  <a:pt x="5939804" y="252728"/>
                </a:cubicBezTo>
                <a:cubicBezTo>
                  <a:pt x="5941355" y="237560"/>
                  <a:pt x="5939798" y="221456"/>
                  <a:pt x="5935135" y="204415"/>
                </a:cubicBezTo>
                <a:close/>
                <a:moveTo>
                  <a:pt x="5999540" y="198016"/>
                </a:moveTo>
                <a:cubicBezTo>
                  <a:pt x="6034515" y="213618"/>
                  <a:pt x="6051208" y="230131"/>
                  <a:pt x="6049621" y="247557"/>
                </a:cubicBezTo>
                <a:cubicBezTo>
                  <a:pt x="6047810" y="261993"/>
                  <a:pt x="6038577" y="269651"/>
                  <a:pt x="6021920" y="270532"/>
                </a:cubicBezTo>
                <a:cubicBezTo>
                  <a:pt x="6011688" y="271301"/>
                  <a:pt x="6006107" y="264734"/>
                  <a:pt x="6005177" y="250831"/>
                </a:cubicBezTo>
                <a:cubicBezTo>
                  <a:pt x="6004421" y="235688"/>
                  <a:pt x="6000917" y="219961"/>
                  <a:pt x="5994666" y="203652"/>
                </a:cubicBezTo>
                <a:close/>
                <a:moveTo>
                  <a:pt x="3488903" y="194591"/>
                </a:moveTo>
                <a:lnTo>
                  <a:pt x="3479713" y="215075"/>
                </a:lnTo>
                <a:cubicBezTo>
                  <a:pt x="3490633" y="221816"/>
                  <a:pt x="3504843" y="226871"/>
                  <a:pt x="3522343" y="230241"/>
                </a:cubicBezTo>
                <a:lnTo>
                  <a:pt x="3549642" y="233846"/>
                </a:lnTo>
                <a:lnTo>
                  <a:pt x="3549899" y="214991"/>
                </a:lnTo>
                <a:cubicBezTo>
                  <a:pt x="3550094" y="208809"/>
                  <a:pt x="3550387" y="203615"/>
                  <a:pt x="3550778" y="199411"/>
                </a:cubicBezTo>
                <a:lnTo>
                  <a:pt x="3488903" y="199411"/>
                </a:lnTo>
                <a:close/>
                <a:moveTo>
                  <a:pt x="7548171" y="192267"/>
                </a:moveTo>
                <a:lnTo>
                  <a:pt x="7548171" y="215038"/>
                </a:lnTo>
                <a:lnTo>
                  <a:pt x="7594345" y="215038"/>
                </a:lnTo>
                <a:lnTo>
                  <a:pt x="7609227" y="200304"/>
                </a:lnTo>
                <a:cubicBezTo>
                  <a:pt x="7605681" y="201073"/>
                  <a:pt x="7599063" y="201457"/>
                  <a:pt x="7589377" y="201457"/>
                </a:cubicBezTo>
                <a:lnTo>
                  <a:pt x="7589377" y="192267"/>
                </a:lnTo>
                <a:close/>
                <a:moveTo>
                  <a:pt x="6221201" y="187523"/>
                </a:moveTo>
                <a:cubicBezTo>
                  <a:pt x="6229349" y="185948"/>
                  <a:pt x="6236189" y="188255"/>
                  <a:pt x="6241721" y="194444"/>
                </a:cubicBezTo>
                <a:cubicBezTo>
                  <a:pt x="6249956" y="201042"/>
                  <a:pt x="6254073" y="210424"/>
                  <a:pt x="6254073" y="222591"/>
                </a:cubicBezTo>
                <a:cubicBezTo>
                  <a:pt x="6254073" y="232649"/>
                  <a:pt x="6251593" y="241411"/>
                  <a:pt x="6246632" y="248878"/>
                </a:cubicBezTo>
                <a:cubicBezTo>
                  <a:pt x="6241733" y="261094"/>
                  <a:pt x="6233058" y="270526"/>
                  <a:pt x="6220606" y="277173"/>
                </a:cubicBezTo>
                <a:cubicBezTo>
                  <a:pt x="6219006" y="277967"/>
                  <a:pt x="6216650" y="279139"/>
                  <a:pt x="6213536" y="280690"/>
                </a:cubicBezTo>
                <a:cubicBezTo>
                  <a:pt x="6209059" y="282934"/>
                  <a:pt x="6204755" y="284993"/>
                  <a:pt x="6200625" y="286866"/>
                </a:cubicBezTo>
                <a:lnTo>
                  <a:pt x="6190896" y="273471"/>
                </a:lnTo>
                <a:cubicBezTo>
                  <a:pt x="6202442" y="267258"/>
                  <a:pt x="6209834" y="262526"/>
                  <a:pt x="6213071" y="259277"/>
                </a:cubicBezTo>
                <a:cubicBezTo>
                  <a:pt x="6213071" y="258520"/>
                  <a:pt x="6214051" y="257175"/>
                  <a:pt x="6216011" y="255240"/>
                </a:cubicBezTo>
                <a:cubicBezTo>
                  <a:pt x="6216085" y="255240"/>
                  <a:pt x="6216705" y="253491"/>
                  <a:pt x="6217871" y="249994"/>
                </a:cubicBezTo>
                <a:cubicBezTo>
                  <a:pt x="6218566" y="248605"/>
                  <a:pt x="6218913" y="247644"/>
                  <a:pt x="6218913" y="247110"/>
                </a:cubicBezTo>
                <a:cubicBezTo>
                  <a:pt x="6218913" y="247061"/>
                  <a:pt x="6218138" y="246651"/>
                  <a:pt x="6216587" y="245882"/>
                </a:cubicBezTo>
                <a:cubicBezTo>
                  <a:pt x="6216587" y="245703"/>
                  <a:pt x="6216006" y="245182"/>
                  <a:pt x="6214843" y="244320"/>
                </a:cubicBezTo>
                <a:lnTo>
                  <a:pt x="6210006" y="240983"/>
                </a:lnTo>
                <a:lnTo>
                  <a:pt x="6206132" y="242348"/>
                </a:lnTo>
                <a:cubicBezTo>
                  <a:pt x="6200688" y="240525"/>
                  <a:pt x="6196328" y="237157"/>
                  <a:pt x="6193054" y="232246"/>
                </a:cubicBezTo>
                <a:cubicBezTo>
                  <a:pt x="6190065" y="227248"/>
                  <a:pt x="6188570" y="222082"/>
                  <a:pt x="6188570" y="216749"/>
                </a:cubicBezTo>
                <a:cubicBezTo>
                  <a:pt x="6188570" y="206009"/>
                  <a:pt x="6193352" y="197594"/>
                  <a:pt x="6202914" y="191504"/>
                </a:cubicBezTo>
                <a:cubicBezTo>
                  <a:pt x="6209127" y="188850"/>
                  <a:pt x="6215223" y="187523"/>
                  <a:pt x="6221201" y="187523"/>
                </a:cubicBezTo>
                <a:close/>
                <a:moveTo>
                  <a:pt x="7812675" y="180361"/>
                </a:moveTo>
                <a:cubicBezTo>
                  <a:pt x="7811027" y="182556"/>
                  <a:pt x="7808260" y="186760"/>
                  <a:pt x="7804379" y="192974"/>
                </a:cubicBezTo>
                <a:cubicBezTo>
                  <a:pt x="7799628" y="199312"/>
                  <a:pt x="7796373" y="203113"/>
                  <a:pt x="7794611" y="204378"/>
                </a:cubicBezTo>
                <a:cubicBezTo>
                  <a:pt x="7797241" y="204651"/>
                  <a:pt x="7803709" y="205581"/>
                  <a:pt x="7814015" y="207168"/>
                </a:cubicBezTo>
                <a:cubicBezTo>
                  <a:pt x="7823342" y="207950"/>
                  <a:pt x="7829444" y="208303"/>
                  <a:pt x="7832321" y="208229"/>
                </a:cubicBezTo>
                <a:cubicBezTo>
                  <a:pt x="7840693" y="197612"/>
                  <a:pt x="7847141" y="188323"/>
                  <a:pt x="7851669" y="180361"/>
                </a:cubicBezTo>
                <a:close/>
                <a:moveTo>
                  <a:pt x="5456838" y="178166"/>
                </a:moveTo>
                <a:cubicBezTo>
                  <a:pt x="5504810" y="191994"/>
                  <a:pt x="5527990" y="208204"/>
                  <a:pt x="5526378" y="226795"/>
                </a:cubicBezTo>
                <a:cubicBezTo>
                  <a:pt x="5525485" y="243389"/>
                  <a:pt x="5516754" y="252115"/>
                  <a:pt x="5500185" y="252970"/>
                </a:cubicBezTo>
                <a:cubicBezTo>
                  <a:pt x="5491912" y="253776"/>
                  <a:pt x="5485872" y="249064"/>
                  <a:pt x="5482065" y="238832"/>
                </a:cubicBezTo>
                <a:lnTo>
                  <a:pt x="5458922" y="196910"/>
                </a:lnTo>
                <a:lnTo>
                  <a:pt x="5458922" y="224935"/>
                </a:lnTo>
                <a:cubicBezTo>
                  <a:pt x="5458922" y="229784"/>
                  <a:pt x="5460882" y="233517"/>
                  <a:pt x="5464801" y="236134"/>
                </a:cubicBezTo>
                <a:cubicBezTo>
                  <a:pt x="5470221" y="240649"/>
                  <a:pt x="5472930" y="244692"/>
                  <a:pt x="5472930" y="248264"/>
                </a:cubicBezTo>
                <a:cubicBezTo>
                  <a:pt x="5471095" y="263816"/>
                  <a:pt x="5455115" y="272014"/>
                  <a:pt x="5424989" y="272857"/>
                </a:cubicBezTo>
                <a:lnTo>
                  <a:pt x="5347933" y="272857"/>
                </a:lnTo>
                <a:cubicBezTo>
                  <a:pt x="5322992" y="272857"/>
                  <a:pt x="5310522" y="261162"/>
                  <a:pt x="5310522" y="237771"/>
                </a:cubicBezTo>
                <a:lnTo>
                  <a:pt x="5310522" y="219093"/>
                </a:lnTo>
                <a:cubicBezTo>
                  <a:pt x="5310522" y="215980"/>
                  <a:pt x="5310522" y="211032"/>
                  <a:pt x="5310522" y="204248"/>
                </a:cubicBezTo>
                <a:cubicBezTo>
                  <a:pt x="5309740" y="195740"/>
                  <a:pt x="5309350" y="188211"/>
                  <a:pt x="5309350" y="181663"/>
                </a:cubicBezTo>
                <a:lnTo>
                  <a:pt x="5353552" y="186351"/>
                </a:lnTo>
                <a:cubicBezTo>
                  <a:pt x="5359976" y="186351"/>
                  <a:pt x="5363188" y="188317"/>
                  <a:pt x="5363188" y="192248"/>
                </a:cubicBezTo>
                <a:cubicBezTo>
                  <a:pt x="5363188" y="198462"/>
                  <a:pt x="5359684" y="203125"/>
                  <a:pt x="5352677" y="206238"/>
                </a:cubicBezTo>
                <a:lnTo>
                  <a:pt x="5352677" y="225809"/>
                </a:lnTo>
                <a:cubicBezTo>
                  <a:pt x="5351896" y="232184"/>
                  <a:pt x="5355456" y="235378"/>
                  <a:pt x="5363356" y="235390"/>
                </a:cubicBezTo>
                <a:lnTo>
                  <a:pt x="5416822" y="235390"/>
                </a:lnTo>
                <a:cubicBezTo>
                  <a:pt x="5423668" y="235390"/>
                  <a:pt x="5428815" y="231942"/>
                  <a:pt x="5432263" y="225046"/>
                </a:cubicBezTo>
                <a:lnTo>
                  <a:pt x="5448113" y="193365"/>
                </a:lnTo>
                <a:lnTo>
                  <a:pt x="5456964" y="193365"/>
                </a:lnTo>
                <a:lnTo>
                  <a:pt x="5452764" y="185756"/>
                </a:lnTo>
                <a:close/>
                <a:moveTo>
                  <a:pt x="1475389" y="178166"/>
                </a:moveTo>
                <a:cubicBezTo>
                  <a:pt x="1523361" y="191994"/>
                  <a:pt x="1546541" y="208204"/>
                  <a:pt x="1544929" y="226795"/>
                </a:cubicBezTo>
                <a:cubicBezTo>
                  <a:pt x="1544036" y="243389"/>
                  <a:pt x="1535304" y="252115"/>
                  <a:pt x="1518735" y="252970"/>
                </a:cubicBezTo>
                <a:cubicBezTo>
                  <a:pt x="1510462" y="253776"/>
                  <a:pt x="1504423" y="249064"/>
                  <a:pt x="1500616" y="238832"/>
                </a:cubicBezTo>
                <a:lnTo>
                  <a:pt x="1477472" y="196910"/>
                </a:lnTo>
                <a:lnTo>
                  <a:pt x="1477472" y="224935"/>
                </a:lnTo>
                <a:cubicBezTo>
                  <a:pt x="1477472" y="229784"/>
                  <a:pt x="1479432" y="233517"/>
                  <a:pt x="1483351" y="236134"/>
                </a:cubicBezTo>
                <a:cubicBezTo>
                  <a:pt x="1488771" y="240649"/>
                  <a:pt x="1491481" y="244692"/>
                  <a:pt x="1491481" y="248264"/>
                </a:cubicBezTo>
                <a:cubicBezTo>
                  <a:pt x="1489645" y="263816"/>
                  <a:pt x="1473665" y="272014"/>
                  <a:pt x="1443540" y="272857"/>
                </a:cubicBezTo>
                <a:lnTo>
                  <a:pt x="1366484" y="272857"/>
                </a:lnTo>
                <a:cubicBezTo>
                  <a:pt x="1341543" y="272857"/>
                  <a:pt x="1329073" y="261162"/>
                  <a:pt x="1329073" y="237771"/>
                </a:cubicBezTo>
                <a:lnTo>
                  <a:pt x="1329073" y="219093"/>
                </a:lnTo>
                <a:cubicBezTo>
                  <a:pt x="1329073" y="215980"/>
                  <a:pt x="1329073" y="211032"/>
                  <a:pt x="1329073" y="204248"/>
                </a:cubicBezTo>
                <a:cubicBezTo>
                  <a:pt x="1328291" y="195740"/>
                  <a:pt x="1327901" y="188211"/>
                  <a:pt x="1327901" y="181663"/>
                </a:cubicBezTo>
                <a:lnTo>
                  <a:pt x="1372102" y="186351"/>
                </a:lnTo>
                <a:cubicBezTo>
                  <a:pt x="1378527" y="186351"/>
                  <a:pt x="1381739" y="188317"/>
                  <a:pt x="1381739" y="192248"/>
                </a:cubicBezTo>
                <a:cubicBezTo>
                  <a:pt x="1381739" y="198462"/>
                  <a:pt x="1378235" y="203125"/>
                  <a:pt x="1371228" y="206238"/>
                </a:cubicBezTo>
                <a:lnTo>
                  <a:pt x="1371228" y="225809"/>
                </a:lnTo>
                <a:cubicBezTo>
                  <a:pt x="1370446" y="232184"/>
                  <a:pt x="1374006" y="235378"/>
                  <a:pt x="1381906" y="235390"/>
                </a:cubicBezTo>
                <a:lnTo>
                  <a:pt x="1435373" y="235390"/>
                </a:lnTo>
                <a:cubicBezTo>
                  <a:pt x="1442219" y="235390"/>
                  <a:pt x="1447366" y="231942"/>
                  <a:pt x="1450814" y="225046"/>
                </a:cubicBezTo>
                <a:lnTo>
                  <a:pt x="1466664" y="193365"/>
                </a:lnTo>
                <a:lnTo>
                  <a:pt x="1475515" y="193365"/>
                </a:lnTo>
                <a:lnTo>
                  <a:pt x="1471315" y="185756"/>
                </a:lnTo>
                <a:close/>
                <a:moveTo>
                  <a:pt x="4978151" y="170017"/>
                </a:moveTo>
                <a:lnTo>
                  <a:pt x="4987118" y="170017"/>
                </a:lnTo>
                <a:cubicBezTo>
                  <a:pt x="4993257" y="182283"/>
                  <a:pt x="4995930" y="195957"/>
                  <a:pt x="4995136" y="211038"/>
                </a:cubicBezTo>
                <a:cubicBezTo>
                  <a:pt x="4994293" y="239712"/>
                  <a:pt x="4982195" y="254483"/>
                  <a:pt x="4958841" y="255352"/>
                </a:cubicBezTo>
                <a:cubicBezTo>
                  <a:pt x="4944950" y="254434"/>
                  <a:pt x="4937565" y="245963"/>
                  <a:pt x="4936684" y="229939"/>
                </a:cubicBezTo>
                <a:cubicBezTo>
                  <a:pt x="4936684" y="219682"/>
                  <a:pt x="4941651" y="211658"/>
                  <a:pt x="4951585" y="205866"/>
                </a:cubicBezTo>
                <a:cubicBezTo>
                  <a:pt x="4964397" y="199082"/>
                  <a:pt x="4973252" y="187132"/>
                  <a:pt x="4978151" y="170017"/>
                </a:cubicBezTo>
                <a:close/>
                <a:moveTo>
                  <a:pt x="987177" y="170017"/>
                </a:moveTo>
                <a:lnTo>
                  <a:pt x="996144" y="170017"/>
                </a:lnTo>
                <a:cubicBezTo>
                  <a:pt x="1002283" y="182283"/>
                  <a:pt x="1004955" y="195957"/>
                  <a:pt x="1004162" y="211038"/>
                </a:cubicBezTo>
                <a:cubicBezTo>
                  <a:pt x="1003319" y="239712"/>
                  <a:pt x="991220" y="254483"/>
                  <a:pt x="967867" y="255352"/>
                </a:cubicBezTo>
                <a:cubicBezTo>
                  <a:pt x="953976" y="254434"/>
                  <a:pt x="946590" y="245963"/>
                  <a:pt x="945709" y="229939"/>
                </a:cubicBezTo>
                <a:cubicBezTo>
                  <a:pt x="945709" y="219682"/>
                  <a:pt x="950677" y="211658"/>
                  <a:pt x="960611" y="205866"/>
                </a:cubicBezTo>
                <a:cubicBezTo>
                  <a:pt x="973423" y="199082"/>
                  <a:pt x="982278" y="187132"/>
                  <a:pt x="987177" y="170017"/>
                </a:cubicBezTo>
                <a:close/>
                <a:moveTo>
                  <a:pt x="5005722" y="169999"/>
                </a:moveTo>
                <a:lnTo>
                  <a:pt x="5049942" y="174687"/>
                </a:lnTo>
                <a:lnTo>
                  <a:pt x="5059338" y="179676"/>
                </a:lnTo>
                <a:lnTo>
                  <a:pt x="5059994" y="181246"/>
                </a:lnTo>
                <a:lnTo>
                  <a:pt x="5047896" y="194834"/>
                </a:lnTo>
                <a:lnTo>
                  <a:pt x="5047896" y="216024"/>
                </a:lnTo>
                <a:cubicBezTo>
                  <a:pt x="5047114" y="227359"/>
                  <a:pt x="5052255" y="233034"/>
                  <a:pt x="5063318" y="233046"/>
                </a:cubicBezTo>
                <a:lnTo>
                  <a:pt x="5103576" y="233046"/>
                </a:lnTo>
                <a:cubicBezTo>
                  <a:pt x="5112704" y="233034"/>
                  <a:pt x="5118639" y="228228"/>
                  <a:pt x="5121380" y="218628"/>
                </a:cubicBezTo>
                <a:lnTo>
                  <a:pt x="5136523" y="182835"/>
                </a:lnTo>
                <a:lnTo>
                  <a:pt x="5146960" y="185905"/>
                </a:lnTo>
                <a:lnTo>
                  <a:pt x="5149452" y="216898"/>
                </a:lnTo>
                <a:cubicBezTo>
                  <a:pt x="5148683" y="223025"/>
                  <a:pt x="5150581" y="227043"/>
                  <a:pt x="5155145" y="228953"/>
                </a:cubicBezTo>
                <a:cubicBezTo>
                  <a:pt x="5161470" y="233480"/>
                  <a:pt x="5164633" y="238484"/>
                  <a:pt x="5164633" y="243966"/>
                </a:cubicBezTo>
                <a:cubicBezTo>
                  <a:pt x="5161929" y="259271"/>
                  <a:pt x="5146346" y="267345"/>
                  <a:pt x="5117882" y="268188"/>
                </a:cubicBezTo>
                <a:lnTo>
                  <a:pt x="5051393" y="268188"/>
                </a:lnTo>
                <a:cubicBezTo>
                  <a:pt x="5020946" y="268969"/>
                  <a:pt x="5006112" y="255327"/>
                  <a:pt x="5006894" y="227260"/>
                </a:cubicBezTo>
                <a:lnTo>
                  <a:pt x="5006894" y="209754"/>
                </a:lnTo>
                <a:cubicBezTo>
                  <a:pt x="5006894" y="195926"/>
                  <a:pt x="5006503" y="182674"/>
                  <a:pt x="5005722" y="169999"/>
                </a:cubicBezTo>
                <a:close/>
                <a:moveTo>
                  <a:pt x="1014747" y="169999"/>
                </a:moveTo>
                <a:lnTo>
                  <a:pt x="1058968" y="174687"/>
                </a:lnTo>
                <a:lnTo>
                  <a:pt x="1068364" y="179676"/>
                </a:lnTo>
                <a:lnTo>
                  <a:pt x="1069019" y="181246"/>
                </a:lnTo>
                <a:lnTo>
                  <a:pt x="1056921" y="194834"/>
                </a:lnTo>
                <a:lnTo>
                  <a:pt x="1056921" y="216024"/>
                </a:lnTo>
                <a:cubicBezTo>
                  <a:pt x="1056140" y="227359"/>
                  <a:pt x="1061281" y="233034"/>
                  <a:pt x="1072343" y="233046"/>
                </a:cubicBezTo>
                <a:lnTo>
                  <a:pt x="1112602" y="233046"/>
                </a:lnTo>
                <a:cubicBezTo>
                  <a:pt x="1121730" y="233034"/>
                  <a:pt x="1127664" y="228228"/>
                  <a:pt x="1130405" y="218628"/>
                </a:cubicBezTo>
                <a:lnTo>
                  <a:pt x="1145548" y="182835"/>
                </a:lnTo>
                <a:lnTo>
                  <a:pt x="1155985" y="185905"/>
                </a:lnTo>
                <a:lnTo>
                  <a:pt x="1158478" y="216898"/>
                </a:lnTo>
                <a:cubicBezTo>
                  <a:pt x="1157709" y="223025"/>
                  <a:pt x="1159607" y="227043"/>
                  <a:pt x="1164171" y="228953"/>
                </a:cubicBezTo>
                <a:cubicBezTo>
                  <a:pt x="1170496" y="233480"/>
                  <a:pt x="1173658" y="238484"/>
                  <a:pt x="1173658" y="243966"/>
                </a:cubicBezTo>
                <a:cubicBezTo>
                  <a:pt x="1170955" y="259271"/>
                  <a:pt x="1155371" y="267345"/>
                  <a:pt x="1126908" y="268188"/>
                </a:cubicBezTo>
                <a:lnTo>
                  <a:pt x="1060419" y="268188"/>
                </a:lnTo>
                <a:cubicBezTo>
                  <a:pt x="1029971" y="268969"/>
                  <a:pt x="1015138" y="255327"/>
                  <a:pt x="1015919" y="227260"/>
                </a:cubicBezTo>
                <a:lnTo>
                  <a:pt x="1015919" y="209754"/>
                </a:lnTo>
                <a:cubicBezTo>
                  <a:pt x="1015919" y="195926"/>
                  <a:pt x="1015529" y="182674"/>
                  <a:pt x="1014747" y="169999"/>
                </a:cubicBezTo>
                <a:close/>
                <a:moveTo>
                  <a:pt x="5152206" y="166483"/>
                </a:moveTo>
                <a:cubicBezTo>
                  <a:pt x="5198504" y="184392"/>
                  <a:pt x="5220456" y="202189"/>
                  <a:pt x="5218062" y="219875"/>
                </a:cubicBezTo>
                <a:cubicBezTo>
                  <a:pt x="5216351" y="237883"/>
                  <a:pt x="5207136" y="247761"/>
                  <a:pt x="5190417" y="249510"/>
                </a:cubicBezTo>
                <a:cubicBezTo>
                  <a:pt x="5181475" y="249510"/>
                  <a:pt x="5175150" y="244425"/>
                  <a:pt x="5171442" y="234255"/>
                </a:cubicBezTo>
                <a:cubicBezTo>
                  <a:pt x="5166816" y="212613"/>
                  <a:pt x="5158990" y="192478"/>
                  <a:pt x="5147964" y="173850"/>
                </a:cubicBezTo>
                <a:close/>
                <a:moveTo>
                  <a:pt x="1161231" y="166483"/>
                </a:moveTo>
                <a:cubicBezTo>
                  <a:pt x="1207529" y="184392"/>
                  <a:pt x="1229481" y="202189"/>
                  <a:pt x="1227088" y="219875"/>
                </a:cubicBezTo>
                <a:cubicBezTo>
                  <a:pt x="1225376" y="237883"/>
                  <a:pt x="1216161" y="247761"/>
                  <a:pt x="1199443" y="249510"/>
                </a:cubicBezTo>
                <a:cubicBezTo>
                  <a:pt x="1190501" y="249510"/>
                  <a:pt x="1184175" y="244425"/>
                  <a:pt x="1180467" y="234255"/>
                </a:cubicBezTo>
                <a:cubicBezTo>
                  <a:pt x="1175841" y="212613"/>
                  <a:pt x="1168015" y="192478"/>
                  <a:pt x="1156990" y="173850"/>
                </a:cubicBezTo>
                <a:close/>
                <a:moveTo>
                  <a:pt x="814629" y="165329"/>
                </a:moveTo>
                <a:cubicBezTo>
                  <a:pt x="878551" y="185471"/>
                  <a:pt x="908546" y="206275"/>
                  <a:pt x="904614" y="227744"/>
                </a:cubicBezTo>
                <a:cubicBezTo>
                  <a:pt x="903734" y="244375"/>
                  <a:pt x="894897" y="253578"/>
                  <a:pt x="878104" y="255352"/>
                </a:cubicBezTo>
                <a:cubicBezTo>
                  <a:pt x="868604" y="256133"/>
                  <a:pt x="861882" y="252170"/>
                  <a:pt x="857938" y="243464"/>
                </a:cubicBezTo>
                <a:cubicBezTo>
                  <a:pt x="848822" y="217630"/>
                  <a:pt x="832836" y="193712"/>
                  <a:pt x="809978" y="171710"/>
                </a:cubicBezTo>
                <a:close/>
                <a:moveTo>
                  <a:pt x="6864771" y="164883"/>
                </a:moveTo>
                <a:lnTo>
                  <a:pt x="6864771" y="194797"/>
                </a:lnTo>
                <a:lnTo>
                  <a:pt x="6961937" y="194797"/>
                </a:lnTo>
                <a:lnTo>
                  <a:pt x="6961937" y="164883"/>
                </a:lnTo>
                <a:close/>
                <a:moveTo>
                  <a:pt x="697687" y="164157"/>
                </a:moveTo>
                <a:lnTo>
                  <a:pt x="747675" y="182072"/>
                </a:lnTo>
                <a:cubicBezTo>
                  <a:pt x="751954" y="184218"/>
                  <a:pt x="754093" y="186829"/>
                  <a:pt x="754093" y="189904"/>
                </a:cubicBezTo>
                <a:cubicBezTo>
                  <a:pt x="754093" y="196961"/>
                  <a:pt x="748010" y="200490"/>
                  <a:pt x="735843" y="200490"/>
                </a:cubicBezTo>
                <a:cubicBezTo>
                  <a:pt x="712850" y="228085"/>
                  <a:pt x="680709" y="250651"/>
                  <a:pt x="639421" y="268188"/>
                </a:cubicBezTo>
                <a:lnTo>
                  <a:pt x="634882" y="261193"/>
                </a:lnTo>
                <a:cubicBezTo>
                  <a:pt x="668468" y="227111"/>
                  <a:pt x="689403" y="194766"/>
                  <a:pt x="697687" y="164157"/>
                </a:cubicBezTo>
                <a:close/>
                <a:moveTo>
                  <a:pt x="3592934" y="163692"/>
                </a:moveTo>
                <a:cubicBezTo>
                  <a:pt x="3593703" y="170799"/>
                  <a:pt x="3594087" y="178389"/>
                  <a:pt x="3594087" y="186463"/>
                </a:cubicBezTo>
                <a:lnTo>
                  <a:pt x="3625769" y="186463"/>
                </a:lnTo>
                <a:lnTo>
                  <a:pt x="3643478" y="163692"/>
                </a:lnTo>
                <a:close/>
                <a:moveTo>
                  <a:pt x="4435134" y="157739"/>
                </a:moveTo>
                <a:cubicBezTo>
                  <a:pt x="4428771" y="168160"/>
                  <a:pt x="4421496" y="177800"/>
                  <a:pt x="4413307" y="186658"/>
                </a:cubicBezTo>
                <a:lnTo>
                  <a:pt x="4388035" y="209085"/>
                </a:lnTo>
                <a:lnTo>
                  <a:pt x="4431841" y="209085"/>
                </a:lnTo>
                <a:cubicBezTo>
                  <a:pt x="4431841" y="199919"/>
                  <a:pt x="4431450" y="185898"/>
                  <a:pt x="4430669" y="167022"/>
                </a:cubicBezTo>
                <a:lnTo>
                  <a:pt x="4478294" y="171803"/>
                </a:lnTo>
                <a:cubicBezTo>
                  <a:pt x="4483230" y="173019"/>
                  <a:pt x="4485698" y="175307"/>
                  <a:pt x="4485698" y="178668"/>
                </a:cubicBezTo>
                <a:cubicBezTo>
                  <a:pt x="4486479" y="183170"/>
                  <a:pt x="4482976" y="187449"/>
                  <a:pt x="4475187" y="191504"/>
                </a:cubicBezTo>
                <a:lnTo>
                  <a:pt x="4475187" y="209085"/>
                </a:lnTo>
                <a:lnTo>
                  <a:pt x="4480024" y="209085"/>
                </a:lnTo>
                <a:lnTo>
                  <a:pt x="4496358" y="188044"/>
                </a:lnTo>
                <a:lnTo>
                  <a:pt x="4521468" y="204510"/>
                </a:lnTo>
                <a:lnTo>
                  <a:pt x="4501482" y="183835"/>
                </a:lnTo>
                <a:cubicBezTo>
                  <a:pt x="4495340" y="175863"/>
                  <a:pt x="4490060" y="167165"/>
                  <a:pt x="4485642" y="157739"/>
                </a:cubicBezTo>
                <a:close/>
                <a:moveTo>
                  <a:pt x="7186221" y="156548"/>
                </a:moveTo>
                <a:lnTo>
                  <a:pt x="7186221" y="186463"/>
                </a:lnTo>
                <a:lnTo>
                  <a:pt x="7273881" y="186463"/>
                </a:lnTo>
                <a:lnTo>
                  <a:pt x="7273881" y="156548"/>
                </a:lnTo>
                <a:close/>
                <a:moveTo>
                  <a:pt x="8049443" y="152976"/>
                </a:moveTo>
                <a:lnTo>
                  <a:pt x="8049443" y="225753"/>
                </a:lnTo>
                <a:lnTo>
                  <a:pt x="8082278" y="225753"/>
                </a:lnTo>
                <a:lnTo>
                  <a:pt x="8082278" y="152976"/>
                </a:lnTo>
                <a:close/>
                <a:moveTo>
                  <a:pt x="7548171" y="152976"/>
                </a:moveTo>
                <a:lnTo>
                  <a:pt x="7548171" y="179319"/>
                </a:lnTo>
                <a:lnTo>
                  <a:pt x="7589377" y="179319"/>
                </a:lnTo>
                <a:lnTo>
                  <a:pt x="7589377" y="152976"/>
                </a:lnTo>
                <a:close/>
                <a:moveTo>
                  <a:pt x="7463655" y="152976"/>
                </a:moveTo>
                <a:lnTo>
                  <a:pt x="7463655" y="179319"/>
                </a:lnTo>
                <a:lnTo>
                  <a:pt x="7503671" y="179319"/>
                </a:lnTo>
                <a:lnTo>
                  <a:pt x="7503671" y="152976"/>
                </a:lnTo>
                <a:close/>
                <a:moveTo>
                  <a:pt x="4067993" y="152976"/>
                </a:moveTo>
                <a:lnTo>
                  <a:pt x="4067993" y="225753"/>
                </a:lnTo>
                <a:lnTo>
                  <a:pt x="4100829" y="225753"/>
                </a:lnTo>
                <a:lnTo>
                  <a:pt x="4100829" y="152976"/>
                </a:lnTo>
                <a:close/>
                <a:moveTo>
                  <a:pt x="3837663" y="147023"/>
                </a:moveTo>
                <a:cubicBezTo>
                  <a:pt x="3850524" y="164076"/>
                  <a:pt x="3864303" y="178042"/>
                  <a:pt x="3879000" y="188918"/>
                </a:cubicBezTo>
                <a:cubicBezTo>
                  <a:pt x="3889641" y="176739"/>
                  <a:pt x="3898385" y="162774"/>
                  <a:pt x="3905231" y="147023"/>
                </a:cubicBezTo>
                <a:close/>
                <a:moveTo>
                  <a:pt x="7806518" y="135117"/>
                </a:moveTo>
                <a:lnTo>
                  <a:pt x="7835186" y="137405"/>
                </a:lnTo>
                <a:cubicBezTo>
                  <a:pt x="7840779" y="138521"/>
                  <a:pt x="7843576" y="140816"/>
                  <a:pt x="7843576" y="144289"/>
                </a:cubicBezTo>
                <a:cubicBezTo>
                  <a:pt x="7843576" y="150068"/>
                  <a:pt x="7838107" y="154223"/>
                  <a:pt x="7827168" y="156753"/>
                </a:cubicBezTo>
                <a:cubicBezTo>
                  <a:pt x="7823943" y="161887"/>
                  <a:pt x="7821307" y="165441"/>
                  <a:pt x="7819261" y="167413"/>
                </a:cubicBezTo>
                <a:lnTo>
                  <a:pt x="7909823" y="167413"/>
                </a:lnTo>
                <a:lnTo>
                  <a:pt x="7929074" y="143824"/>
                </a:lnTo>
                <a:lnTo>
                  <a:pt x="7900131" y="146781"/>
                </a:lnTo>
                <a:lnTo>
                  <a:pt x="7900131" y="135117"/>
                </a:lnTo>
                <a:close/>
                <a:moveTo>
                  <a:pt x="2710737" y="128680"/>
                </a:moveTo>
                <a:lnTo>
                  <a:pt x="2750102" y="157367"/>
                </a:lnTo>
                <a:cubicBezTo>
                  <a:pt x="2752495" y="158557"/>
                  <a:pt x="2753692" y="160300"/>
                  <a:pt x="2753692" y="162594"/>
                </a:cubicBezTo>
                <a:cubicBezTo>
                  <a:pt x="2753692" y="168089"/>
                  <a:pt x="2749388" y="170836"/>
                  <a:pt x="2740781" y="170836"/>
                </a:cubicBezTo>
                <a:lnTo>
                  <a:pt x="2625626" y="170836"/>
                </a:lnTo>
                <a:cubicBezTo>
                  <a:pt x="2600486" y="199039"/>
                  <a:pt x="2579749" y="217283"/>
                  <a:pt x="2563415" y="225567"/>
                </a:cubicBezTo>
                <a:lnTo>
                  <a:pt x="2667167" y="224544"/>
                </a:lnTo>
                <a:cubicBezTo>
                  <a:pt x="2659750" y="212563"/>
                  <a:pt x="2650411" y="198574"/>
                  <a:pt x="2639150" y="182575"/>
                </a:cubicBezTo>
                <a:lnTo>
                  <a:pt x="2645271" y="175356"/>
                </a:lnTo>
                <a:cubicBezTo>
                  <a:pt x="2698811" y="200273"/>
                  <a:pt x="2725991" y="224122"/>
                  <a:pt x="2726810" y="246906"/>
                </a:cubicBezTo>
                <a:cubicBezTo>
                  <a:pt x="2725061" y="264480"/>
                  <a:pt x="2716039" y="274116"/>
                  <a:pt x="2699742" y="275815"/>
                </a:cubicBezTo>
                <a:cubicBezTo>
                  <a:pt x="2692127" y="276646"/>
                  <a:pt x="2686044" y="271741"/>
                  <a:pt x="2681492" y="261100"/>
                </a:cubicBezTo>
                <a:cubicBezTo>
                  <a:pt x="2679135" y="254018"/>
                  <a:pt x="2677213" y="248834"/>
                  <a:pt x="2675725" y="245548"/>
                </a:cubicBezTo>
                <a:cubicBezTo>
                  <a:pt x="2616628" y="257218"/>
                  <a:pt x="2572475" y="264883"/>
                  <a:pt x="2543268" y="268541"/>
                </a:cubicBezTo>
                <a:cubicBezTo>
                  <a:pt x="2542487" y="278116"/>
                  <a:pt x="2538672" y="282903"/>
                  <a:pt x="2531826" y="282903"/>
                </a:cubicBezTo>
                <a:cubicBezTo>
                  <a:pt x="2526667" y="282903"/>
                  <a:pt x="2523542" y="279642"/>
                  <a:pt x="2522451" y="273118"/>
                </a:cubicBezTo>
                <a:lnTo>
                  <a:pt x="2509577" y="227911"/>
                </a:lnTo>
                <a:cubicBezTo>
                  <a:pt x="2525130" y="227911"/>
                  <a:pt x="2534165" y="225710"/>
                  <a:pt x="2536682" y="221307"/>
                </a:cubicBezTo>
                <a:cubicBezTo>
                  <a:pt x="2547522" y="206610"/>
                  <a:pt x="2557165" y="189787"/>
                  <a:pt x="2565611" y="170836"/>
                </a:cubicBezTo>
                <a:lnTo>
                  <a:pt x="2486230" y="170836"/>
                </a:lnTo>
                <a:lnTo>
                  <a:pt x="2486230" y="157888"/>
                </a:lnTo>
                <a:lnTo>
                  <a:pt x="2688412" y="157888"/>
                </a:lnTo>
                <a:close/>
                <a:moveTo>
                  <a:pt x="3592934" y="126783"/>
                </a:moveTo>
                <a:lnTo>
                  <a:pt x="3592934" y="131582"/>
                </a:lnTo>
                <a:lnTo>
                  <a:pt x="3592934" y="150744"/>
                </a:lnTo>
                <a:lnTo>
                  <a:pt x="3621025" y="150744"/>
                </a:lnTo>
                <a:lnTo>
                  <a:pt x="3633633" y="133671"/>
                </a:lnTo>
                <a:lnTo>
                  <a:pt x="3616263" y="134968"/>
                </a:lnTo>
                <a:lnTo>
                  <a:pt x="3616263" y="126783"/>
                </a:lnTo>
                <a:close/>
                <a:moveTo>
                  <a:pt x="465925" y="125220"/>
                </a:moveTo>
                <a:lnTo>
                  <a:pt x="515950" y="129908"/>
                </a:lnTo>
                <a:cubicBezTo>
                  <a:pt x="522387" y="129908"/>
                  <a:pt x="525605" y="132426"/>
                  <a:pt x="525605" y="137461"/>
                </a:cubicBezTo>
                <a:cubicBezTo>
                  <a:pt x="523559" y="143625"/>
                  <a:pt x="518889" y="148164"/>
                  <a:pt x="511596" y="151079"/>
                </a:cubicBezTo>
                <a:lnTo>
                  <a:pt x="511596" y="160269"/>
                </a:lnTo>
                <a:lnTo>
                  <a:pt x="535093" y="160269"/>
                </a:lnTo>
                <a:lnTo>
                  <a:pt x="552654" y="138056"/>
                </a:lnTo>
                <a:lnTo>
                  <a:pt x="586736" y="161292"/>
                </a:lnTo>
                <a:cubicBezTo>
                  <a:pt x="588014" y="162570"/>
                  <a:pt x="588652" y="164188"/>
                  <a:pt x="588652" y="166148"/>
                </a:cubicBezTo>
                <a:cubicBezTo>
                  <a:pt x="588652" y="170861"/>
                  <a:pt x="584739" y="173217"/>
                  <a:pt x="576913" y="173217"/>
                </a:cubicBezTo>
                <a:lnTo>
                  <a:pt x="511596" y="173217"/>
                </a:lnTo>
                <a:lnTo>
                  <a:pt x="511596" y="207894"/>
                </a:lnTo>
                <a:lnTo>
                  <a:pt x="546720" y="207894"/>
                </a:lnTo>
                <a:lnTo>
                  <a:pt x="565379" y="183356"/>
                </a:lnTo>
                <a:lnTo>
                  <a:pt x="602884" y="207578"/>
                </a:lnTo>
                <a:cubicBezTo>
                  <a:pt x="604286" y="209004"/>
                  <a:pt x="604986" y="210641"/>
                  <a:pt x="604986" y="212489"/>
                </a:cubicBezTo>
                <a:cubicBezTo>
                  <a:pt x="605767" y="218058"/>
                  <a:pt x="601464" y="220842"/>
                  <a:pt x="592075" y="220842"/>
                </a:cubicBezTo>
                <a:lnTo>
                  <a:pt x="511596" y="220842"/>
                </a:lnTo>
                <a:cubicBezTo>
                  <a:pt x="512378" y="227304"/>
                  <a:pt x="512769" y="241294"/>
                  <a:pt x="512769" y="262812"/>
                </a:cubicBezTo>
                <a:cubicBezTo>
                  <a:pt x="512769" y="271419"/>
                  <a:pt x="509451" y="275722"/>
                  <a:pt x="502816" y="275722"/>
                </a:cubicBezTo>
                <a:cubicBezTo>
                  <a:pt x="495015" y="278054"/>
                  <a:pt x="482718" y="279220"/>
                  <a:pt x="465925" y="279220"/>
                </a:cubicBezTo>
                <a:cubicBezTo>
                  <a:pt x="465925" y="257255"/>
                  <a:pt x="466700" y="237796"/>
                  <a:pt x="468250" y="220842"/>
                </a:cubicBezTo>
                <a:lnTo>
                  <a:pt x="391213" y="220842"/>
                </a:lnTo>
                <a:lnTo>
                  <a:pt x="391213" y="207894"/>
                </a:lnTo>
                <a:lnTo>
                  <a:pt x="468250" y="207894"/>
                </a:lnTo>
                <a:lnTo>
                  <a:pt x="468250" y="182798"/>
                </a:lnTo>
                <a:lnTo>
                  <a:pt x="468250" y="173217"/>
                </a:lnTo>
                <a:lnTo>
                  <a:pt x="408719" y="173217"/>
                </a:lnTo>
                <a:lnTo>
                  <a:pt x="408719" y="160269"/>
                </a:lnTo>
                <a:lnTo>
                  <a:pt x="467078" y="160269"/>
                </a:lnTo>
                <a:cubicBezTo>
                  <a:pt x="467078" y="152666"/>
                  <a:pt x="466694" y="140983"/>
                  <a:pt x="465925" y="125220"/>
                </a:cubicBezTo>
                <a:close/>
                <a:moveTo>
                  <a:pt x="3518241" y="124401"/>
                </a:moveTo>
                <a:cubicBezTo>
                  <a:pt x="3518241" y="130044"/>
                  <a:pt x="3513478" y="134454"/>
                  <a:pt x="3503953" y="137629"/>
                </a:cubicBezTo>
                <a:cubicBezTo>
                  <a:pt x="3502440" y="152710"/>
                  <a:pt x="3499663" y="166704"/>
                  <a:pt x="3495623" y="179612"/>
                </a:cubicBezTo>
                <a:lnTo>
                  <a:pt x="3492550" y="186463"/>
                </a:lnTo>
                <a:lnTo>
                  <a:pt x="3550778" y="186463"/>
                </a:lnTo>
                <a:cubicBezTo>
                  <a:pt x="3550778" y="178091"/>
                  <a:pt x="3550778" y="170501"/>
                  <a:pt x="3550778" y="163692"/>
                </a:cubicBezTo>
                <a:lnTo>
                  <a:pt x="3504084" y="163692"/>
                </a:lnTo>
                <a:lnTo>
                  <a:pt x="3504084" y="150744"/>
                </a:lnTo>
                <a:lnTo>
                  <a:pt x="3550778" y="150744"/>
                </a:lnTo>
                <a:lnTo>
                  <a:pt x="3550778" y="132792"/>
                </a:lnTo>
                <a:lnTo>
                  <a:pt x="3550778" y="126783"/>
                </a:lnTo>
                <a:lnTo>
                  <a:pt x="3518241" y="126783"/>
                </a:lnTo>
                <a:cubicBezTo>
                  <a:pt x="3518241" y="126783"/>
                  <a:pt x="3518241" y="125989"/>
                  <a:pt x="3518241" y="124401"/>
                </a:cubicBezTo>
                <a:close/>
                <a:moveTo>
                  <a:pt x="6864771" y="123211"/>
                </a:moveTo>
                <a:lnTo>
                  <a:pt x="6864771" y="151935"/>
                </a:lnTo>
                <a:lnTo>
                  <a:pt x="6961937" y="151935"/>
                </a:lnTo>
                <a:lnTo>
                  <a:pt x="6961937" y="123211"/>
                </a:lnTo>
                <a:close/>
                <a:moveTo>
                  <a:pt x="4421609" y="122020"/>
                </a:moveTo>
                <a:lnTo>
                  <a:pt x="4421609" y="144791"/>
                </a:lnTo>
                <a:lnTo>
                  <a:pt x="4487800" y="144791"/>
                </a:lnTo>
                <a:lnTo>
                  <a:pt x="4487800" y="122020"/>
                </a:lnTo>
                <a:close/>
                <a:moveTo>
                  <a:pt x="5419352" y="117258"/>
                </a:moveTo>
                <a:lnTo>
                  <a:pt x="5419352" y="147172"/>
                </a:lnTo>
                <a:lnTo>
                  <a:pt x="5465303" y="147172"/>
                </a:lnTo>
                <a:lnTo>
                  <a:pt x="5465303" y="117258"/>
                </a:lnTo>
                <a:close/>
                <a:moveTo>
                  <a:pt x="1437903" y="117258"/>
                </a:moveTo>
                <a:lnTo>
                  <a:pt x="1437903" y="147172"/>
                </a:lnTo>
                <a:lnTo>
                  <a:pt x="1483853" y="147172"/>
                </a:lnTo>
                <a:lnTo>
                  <a:pt x="1483853" y="117258"/>
                </a:lnTo>
                <a:close/>
                <a:moveTo>
                  <a:pt x="8657294" y="116290"/>
                </a:moveTo>
                <a:cubicBezTo>
                  <a:pt x="8698122" y="122045"/>
                  <a:pt x="8718537" y="133114"/>
                  <a:pt x="8718537" y="149498"/>
                </a:cubicBezTo>
                <a:cubicBezTo>
                  <a:pt x="8717594" y="165472"/>
                  <a:pt x="8709117" y="173905"/>
                  <a:pt x="8693106" y="174798"/>
                </a:cubicBezTo>
                <a:cubicBezTo>
                  <a:pt x="8685094" y="174798"/>
                  <a:pt x="8679153" y="170445"/>
                  <a:pt x="8675283" y="161739"/>
                </a:cubicBezTo>
                <a:cubicBezTo>
                  <a:pt x="8670049" y="146781"/>
                  <a:pt x="8662627" y="133728"/>
                  <a:pt x="8653015" y="122578"/>
                </a:cubicBezTo>
                <a:close/>
                <a:moveTo>
                  <a:pt x="8414462" y="114263"/>
                </a:moveTo>
                <a:lnTo>
                  <a:pt x="8412532" y="117960"/>
                </a:lnTo>
                <a:cubicBezTo>
                  <a:pt x="8410662" y="119334"/>
                  <a:pt x="8407858" y="120290"/>
                  <a:pt x="8404119" y="120830"/>
                </a:cubicBezTo>
                <a:lnTo>
                  <a:pt x="8373311" y="120830"/>
                </a:lnTo>
                <a:lnTo>
                  <a:pt x="8373311" y="181384"/>
                </a:lnTo>
                <a:cubicBezTo>
                  <a:pt x="8371414" y="181570"/>
                  <a:pt x="8372046" y="181272"/>
                  <a:pt x="8375209" y="180491"/>
                </a:cubicBezTo>
                <a:cubicBezTo>
                  <a:pt x="8383903" y="178891"/>
                  <a:pt x="8395983" y="175301"/>
                  <a:pt x="8411448" y="169720"/>
                </a:cubicBezTo>
                <a:lnTo>
                  <a:pt x="8414462" y="176987"/>
                </a:lnTo>
                <a:close/>
                <a:moveTo>
                  <a:pt x="7548171" y="112495"/>
                </a:moveTo>
                <a:lnTo>
                  <a:pt x="7548171" y="140028"/>
                </a:lnTo>
                <a:lnTo>
                  <a:pt x="7589377" y="140028"/>
                </a:lnTo>
                <a:lnTo>
                  <a:pt x="7589377" y="112495"/>
                </a:lnTo>
                <a:close/>
                <a:moveTo>
                  <a:pt x="7463655" y="112495"/>
                </a:moveTo>
                <a:lnTo>
                  <a:pt x="7463655" y="140028"/>
                </a:lnTo>
                <a:lnTo>
                  <a:pt x="7503671" y="140028"/>
                </a:lnTo>
                <a:lnTo>
                  <a:pt x="7503671" y="112495"/>
                </a:lnTo>
                <a:close/>
                <a:moveTo>
                  <a:pt x="7186221" y="112495"/>
                </a:moveTo>
                <a:lnTo>
                  <a:pt x="7186221" y="143600"/>
                </a:lnTo>
                <a:lnTo>
                  <a:pt x="7273881" y="143600"/>
                </a:lnTo>
                <a:lnTo>
                  <a:pt x="7273881" y="112495"/>
                </a:lnTo>
                <a:close/>
                <a:moveTo>
                  <a:pt x="5937274" y="108923"/>
                </a:moveTo>
                <a:lnTo>
                  <a:pt x="5937274" y="168603"/>
                </a:lnTo>
                <a:lnTo>
                  <a:pt x="6046347" y="168603"/>
                </a:lnTo>
                <a:lnTo>
                  <a:pt x="6046347" y="108923"/>
                </a:lnTo>
                <a:close/>
                <a:moveTo>
                  <a:pt x="5099074" y="89873"/>
                </a:moveTo>
                <a:lnTo>
                  <a:pt x="5099074" y="131694"/>
                </a:lnTo>
                <a:lnTo>
                  <a:pt x="5142644" y="131694"/>
                </a:lnTo>
                <a:lnTo>
                  <a:pt x="5142644" y="89873"/>
                </a:lnTo>
                <a:close/>
                <a:moveTo>
                  <a:pt x="5013349" y="89873"/>
                </a:moveTo>
                <a:lnTo>
                  <a:pt x="5013349" y="131694"/>
                </a:lnTo>
                <a:lnTo>
                  <a:pt x="5056919" y="131694"/>
                </a:lnTo>
                <a:lnTo>
                  <a:pt x="5056919" y="89873"/>
                </a:lnTo>
                <a:close/>
                <a:moveTo>
                  <a:pt x="3592934" y="89873"/>
                </a:moveTo>
                <a:lnTo>
                  <a:pt x="3592934" y="113835"/>
                </a:lnTo>
                <a:lnTo>
                  <a:pt x="3616263" y="113835"/>
                </a:lnTo>
                <a:lnTo>
                  <a:pt x="3616263" y="89873"/>
                </a:lnTo>
                <a:close/>
                <a:moveTo>
                  <a:pt x="1108099" y="89873"/>
                </a:moveTo>
                <a:lnTo>
                  <a:pt x="1108099" y="131694"/>
                </a:lnTo>
                <a:lnTo>
                  <a:pt x="1151669" y="131694"/>
                </a:lnTo>
                <a:lnTo>
                  <a:pt x="1151669" y="89873"/>
                </a:lnTo>
                <a:close/>
                <a:moveTo>
                  <a:pt x="1022375" y="89873"/>
                </a:moveTo>
                <a:lnTo>
                  <a:pt x="1022375" y="131694"/>
                </a:lnTo>
                <a:lnTo>
                  <a:pt x="1065944" y="131694"/>
                </a:lnTo>
                <a:lnTo>
                  <a:pt x="1065944" y="89873"/>
                </a:lnTo>
                <a:close/>
                <a:moveTo>
                  <a:pt x="4421609" y="87492"/>
                </a:moveTo>
                <a:lnTo>
                  <a:pt x="4421609" y="109072"/>
                </a:lnTo>
                <a:lnTo>
                  <a:pt x="4487800" y="109072"/>
                </a:lnTo>
                <a:lnTo>
                  <a:pt x="4487800" y="87492"/>
                </a:lnTo>
                <a:close/>
                <a:moveTo>
                  <a:pt x="7548171" y="81539"/>
                </a:moveTo>
                <a:lnTo>
                  <a:pt x="7548171" y="99547"/>
                </a:lnTo>
                <a:lnTo>
                  <a:pt x="7584503" y="99547"/>
                </a:lnTo>
                <a:lnTo>
                  <a:pt x="7595751" y="81539"/>
                </a:lnTo>
                <a:close/>
                <a:moveTo>
                  <a:pt x="6864771" y="81539"/>
                </a:moveTo>
                <a:lnTo>
                  <a:pt x="6864771" y="110263"/>
                </a:lnTo>
                <a:lnTo>
                  <a:pt x="6961937" y="110263"/>
                </a:lnTo>
                <a:lnTo>
                  <a:pt x="6961937" y="81539"/>
                </a:lnTo>
                <a:close/>
                <a:moveTo>
                  <a:pt x="3745260" y="80906"/>
                </a:moveTo>
                <a:lnTo>
                  <a:pt x="3783527" y="97482"/>
                </a:lnTo>
                <a:cubicBezTo>
                  <a:pt x="3788860" y="98549"/>
                  <a:pt x="3791526" y="101215"/>
                  <a:pt x="3791526" y="105482"/>
                </a:cubicBezTo>
                <a:cubicBezTo>
                  <a:pt x="3791526" y="109822"/>
                  <a:pt x="3787638" y="114715"/>
                  <a:pt x="3779862" y="120160"/>
                </a:cubicBezTo>
                <a:lnTo>
                  <a:pt x="3779862" y="196453"/>
                </a:lnTo>
                <a:lnTo>
                  <a:pt x="3819785" y="176603"/>
                </a:lnTo>
                <a:lnTo>
                  <a:pt x="3824213" y="184137"/>
                </a:lnTo>
                <a:cubicBezTo>
                  <a:pt x="3807259" y="207243"/>
                  <a:pt x="3787415" y="227514"/>
                  <a:pt x="3764681" y="244952"/>
                </a:cubicBezTo>
                <a:cubicBezTo>
                  <a:pt x="3764681" y="254738"/>
                  <a:pt x="3761159" y="259630"/>
                  <a:pt x="3754115" y="259630"/>
                </a:cubicBezTo>
                <a:cubicBezTo>
                  <a:pt x="3752291" y="259630"/>
                  <a:pt x="3749836" y="258086"/>
                  <a:pt x="3746748" y="254998"/>
                </a:cubicBezTo>
                <a:lnTo>
                  <a:pt x="3723698" y="220637"/>
                </a:lnTo>
                <a:cubicBezTo>
                  <a:pt x="3733037" y="214759"/>
                  <a:pt x="3737706" y="207497"/>
                  <a:pt x="3737706" y="198853"/>
                </a:cubicBezTo>
                <a:lnTo>
                  <a:pt x="3737706" y="114876"/>
                </a:lnTo>
                <a:lnTo>
                  <a:pt x="3706192" y="114876"/>
                </a:lnTo>
                <a:lnTo>
                  <a:pt x="3706192" y="101928"/>
                </a:lnTo>
                <a:lnTo>
                  <a:pt x="3734116" y="101928"/>
                </a:lnTo>
                <a:close/>
                <a:moveTo>
                  <a:pt x="8049443" y="79158"/>
                </a:moveTo>
                <a:lnTo>
                  <a:pt x="8049443" y="140028"/>
                </a:lnTo>
                <a:lnTo>
                  <a:pt x="8082278" y="140028"/>
                </a:lnTo>
                <a:lnTo>
                  <a:pt x="8082278" y="79158"/>
                </a:lnTo>
                <a:close/>
                <a:moveTo>
                  <a:pt x="4067993" y="79158"/>
                </a:moveTo>
                <a:lnTo>
                  <a:pt x="4067993" y="140028"/>
                </a:lnTo>
                <a:lnTo>
                  <a:pt x="4100829" y="140028"/>
                </a:lnTo>
                <a:lnTo>
                  <a:pt x="4100829" y="79158"/>
                </a:lnTo>
                <a:close/>
                <a:moveTo>
                  <a:pt x="7881583" y="77967"/>
                </a:moveTo>
                <a:lnTo>
                  <a:pt x="7881583" y="122169"/>
                </a:lnTo>
                <a:lnTo>
                  <a:pt x="7900131" y="122169"/>
                </a:lnTo>
                <a:lnTo>
                  <a:pt x="7900131" y="77967"/>
                </a:lnTo>
                <a:close/>
                <a:moveTo>
                  <a:pt x="7822071" y="77967"/>
                </a:moveTo>
                <a:lnTo>
                  <a:pt x="7822071" y="122169"/>
                </a:lnTo>
                <a:lnTo>
                  <a:pt x="7840581" y="122169"/>
                </a:lnTo>
                <a:lnTo>
                  <a:pt x="7840581" y="77967"/>
                </a:lnTo>
                <a:close/>
                <a:moveTo>
                  <a:pt x="7762502" y="77967"/>
                </a:moveTo>
                <a:lnTo>
                  <a:pt x="7762502" y="122169"/>
                </a:lnTo>
                <a:lnTo>
                  <a:pt x="7782221" y="122169"/>
                </a:lnTo>
                <a:lnTo>
                  <a:pt x="7782221" y="77967"/>
                </a:lnTo>
                <a:close/>
                <a:moveTo>
                  <a:pt x="5419352" y="76776"/>
                </a:moveTo>
                <a:lnTo>
                  <a:pt x="5419352" y="104310"/>
                </a:lnTo>
                <a:lnTo>
                  <a:pt x="5465303" y="104310"/>
                </a:lnTo>
                <a:lnTo>
                  <a:pt x="5465303" y="76776"/>
                </a:lnTo>
                <a:close/>
                <a:moveTo>
                  <a:pt x="1437903" y="76776"/>
                </a:moveTo>
                <a:lnTo>
                  <a:pt x="1437903" y="104310"/>
                </a:lnTo>
                <a:lnTo>
                  <a:pt x="1483853" y="104310"/>
                </a:lnTo>
                <a:lnTo>
                  <a:pt x="1483853" y="76776"/>
                </a:lnTo>
                <a:close/>
                <a:moveTo>
                  <a:pt x="8687543" y="70767"/>
                </a:moveTo>
                <a:cubicBezTo>
                  <a:pt x="8728434" y="74885"/>
                  <a:pt x="8748879" y="85402"/>
                  <a:pt x="8748879" y="102319"/>
                </a:cubicBezTo>
                <a:cubicBezTo>
                  <a:pt x="8747068" y="117723"/>
                  <a:pt x="8739026" y="126318"/>
                  <a:pt x="8724750" y="128104"/>
                </a:cubicBezTo>
                <a:cubicBezTo>
                  <a:pt x="8715635" y="128104"/>
                  <a:pt x="8709663" y="123372"/>
                  <a:pt x="8706835" y="113909"/>
                </a:cubicBezTo>
                <a:cubicBezTo>
                  <a:pt x="8701638" y="102065"/>
                  <a:pt x="8693819" y="89743"/>
                  <a:pt x="8683376" y="76944"/>
                </a:cubicBezTo>
                <a:close/>
                <a:moveTo>
                  <a:pt x="8756916" y="66024"/>
                </a:moveTo>
                <a:lnTo>
                  <a:pt x="8810345" y="70786"/>
                </a:lnTo>
                <a:cubicBezTo>
                  <a:pt x="8815281" y="72026"/>
                  <a:pt x="8817749" y="74315"/>
                  <a:pt x="8817749" y="77651"/>
                </a:cubicBezTo>
                <a:cubicBezTo>
                  <a:pt x="8818531" y="82289"/>
                  <a:pt x="8814252" y="86636"/>
                  <a:pt x="8804913" y="90692"/>
                </a:cubicBezTo>
                <a:cubicBezTo>
                  <a:pt x="8804913" y="120433"/>
                  <a:pt x="8802184" y="145448"/>
                  <a:pt x="8796727" y="165738"/>
                </a:cubicBezTo>
                <a:cubicBezTo>
                  <a:pt x="8795871" y="170873"/>
                  <a:pt x="8794321" y="174606"/>
                  <a:pt x="8792076" y="176938"/>
                </a:cubicBezTo>
                <a:lnTo>
                  <a:pt x="8833097" y="176938"/>
                </a:lnTo>
                <a:lnTo>
                  <a:pt x="8856593" y="147730"/>
                </a:lnTo>
                <a:lnTo>
                  <a:pt x="8895847" y="176398"/>
                </a:lnTo>
                <a:cubicBezTo>
                  <a:pt x="8898265" y="177589"/>
                  <a:pt x="8899474" y="179623"/>
                  <a:pt x="8899474" y="182500"/>
                </a:cubicBezTo>
                <a:cubicBezTo>
                  <a:pt x="8897081" y="187263"/>
                  <a:pt x="8892560" y="190121"/>
                  <a:pt x="8885912" y="191076"/>
                </a:cubicBezTo>
                <a:lnTo>
                  <a:pt x="8787444" y="191076"/>
                </a:lnTo>
                <a:cubicBezTo>
                  <a:pt x="8785534" y="196137"/>
                  <a:pt x="8783184" y="199839"/>
                  <a:pt x="8780393" y="202183"/>
                </a:cubicBezTo>
                <a:cubicBezTo>
                  <a:pt x="8847329" y="211360"/>
                  <a:pt x="8880387" y="226770"/>
                  <a:pt x="8879569" y="248412"/>
                </a:cubicBezTo>
                <a:cubicBezTo>
                  <a:pt x="8878688" y="265987"/>
                  <a:pt x="8870664" y="275667"/>
                  <a:pt x="8855496" y="277453"/>
                </a:cubicBezTo>
                <a:cubicBezTo>
                  <a:pt x="8848811" y="278234"/>
                  <a:pt x="8841704" y="274519"/>
                  <a:pt x="8834176" y="266309"/>
                </a:cubicBezTo>
                <a:cubicBezTo>
                  <a:pt x="8810761" y="242906"/>
                  <a:pt x="8790421" y="225995"/>
                  <a:pt x="8773157" y="215577"/>
                </a:cubicBezTo>
                <a:cubicBezTo>
                  <a:pt x="8749667" y="248915"/>
                  <a:pt x="8699145" y="271096"/>
                  <a:pt x="8621594" y="282122"/>
                </a:cubicBezTo>
                <a:lnTo>
                  <a:pt x="8618003" y="271592"/>
                </a:lnTo>
                <a:cubicBezTo>
                  <a:pt x="8685348" y="247135"/>
                  <a:pt x="8726592" y="220296"/>
                  <a:pt x="8741735" y="191076"/>
                </a:cubicBezTo>
                <a:lnTo>
                  <a:pt x="8615659" y="191076"/>
                </a:lnTo>
                <a:lnTo>
                  <a:pt x="8615659" y="176938"/>
                </a:lnTo>
                <a:lnTo>
                  <a:pt x="8746144" y="176938"/>
                </a:lnTo>
                <a:cubicBezTo>
                  <a:pt x="8747905" y="172845"/>
                  <a:pt x="8749977" y="167214"/>
                  <a:pt x="8752358" y="160046"/>
                </a:cubicBezTo>
                <a:cubicBezTo>
                  <a:pt x="8756947" y="143191"/>
                  <a:pt x="8759241" y="124327"/>
                  <a:pt x="8759241" y="103454"/>
                </a:cubicBezTo>
                <a:cubicBezTo>
                  <a:pt x="8759241" y="96744"/>
                  <a:pt x="8758466" y="85043"/>
                  <a:pt x="8756916" y="68349"/>
                </a:cubicBezTo>
                <a:cubicBezTo>
                  <a:pt x="8758466" y="77688"/>
                  <a:pt x="8758466" y="76913"/>
                  <a:pt x="8756916" y="66024"/>
                </a:cubicBezTo>
                <a:close/>
                <a:moveTo>
                  <a:pt x="4421609" y="52964"/>
                </a:moveTo>
                <a:lnTo>
                  <a:pt x="4421609" y="74544"/>
                </a:lnTo>
                <a:lnTo>
                  <a:pt x="4487800" y="74544"/>
                </a:lnTo>
                <a:lnTo>
                  <a:pt x="4487800" y="63754"/>
                </a:lnTo>
                <a:lnTo>
                  <a:pt x="4487800" y="52964"/>
                </a:lnTo>
                <a:close/>
                <a:moveTo>
                  <a:pt x="3592934" y="52964"/>
                </a:moveTo>
                <a:lnTo>
                  <a:pt x="3592934" y="76925"/>
                </a:lnTo>
                <a:lnTo>
                  <a:pt x="3616263" y="76925"/>
                </a:lnTo>
                <a:lnTo>
                  <a:pt x="3616263" y="52964"/>
                </a:lnTo>
                <a:close/>
                <a:moveTo>
                  <a:pt x="2257946" y="45169"/>
                </a:moveTo>
                <a:lnTo>
                  <a:pt x="2299208" y="66991"/>
                </a:lnTo>
                <a:cubicBezTo>
                  <a:pt x="2302198" y="69980"/>
                  <a:pt x="2303691" y="72417"/>
                  <a:pt x="2303691" y="74302"/>
                </a:cubicBezTo>
                <a:cubicBezTo>
                  <a:pt x="2304473" y="79139"/>
                  <a:pt x="2299401" y="83306"/>
                  <a:pt x="2288474" y="86804"/>
                </a:cubicBezTo>
                <a:cubicBezTo>
                  <a:pt x="2275563" y="108843"/>
                  <a:pt x="2264296" y="123868"/>
                  <a:pt x="2254672" y="131880"/>
                </a:cubicBezTo>
                <a:cubicBezTo>
                  <a:pt x="2288915" y="140810"/>
                  <a:pt x="2305205" y="153572"/>
                  <a:pt x="2303543" y="170166"/>
                </a:cubicBezTo>
                <a:cubicBezTo>
                  <a:pt x="2300963" y="184739"/>
                  <a:pt x="2292958" y="192924"/>
                  <a:pt x="2279526" y="194723"/>
                </a:cubicBezTo>
                <a:cubicBezTo>
                  <a:pt x="2270236" y="195504"/>
                  <a:pt x="2264631" y="190159"/>
                  <a:pt x="2262708" y="178686"/>
                </a:cubicBezTo>
                <a:cubicBezTo>
                  <a:pt x="2259000" y="164697"/>
                  <a:pt x="2255930" y="153311"/>
                  <a:pt x="2253499" y="144530"/>
                </a:cubicBezTo>
                <a:lnTo>
                  <a:pt x="2253499" y="261193"/>
                </a:lnTo>
                <a:cubicBezTo>
                  <a:pt x="2253499" y="270284"/>
                  <a:pt x="2249742" y="275363"/>
                  <a:pt x="2242226" y="276429"/>
                </a:cubicBezTo>
                <a:cubicBezTo>
                  <a:pt x="2231361" y="277992"/>
                  <a:pt x="2220677" y="278773"/>
                  <a:pt x="2210172" y="278773"/>
                </a:cubicBezTo>
                <a:cubicBezTo>
                  <a:pt x="2211723" y="242931"/>
                  <a:pt x="2212498" y="210610"/>
                  <a:pt x="2212498" y="181812"/>
                </a:cubicBezTo>
                <a:lnTo>
                  <a:pt x="2212498" y="167878"/>
                </a:lnTo>
                <a:cubicBezTo>
                  <a:pt x="2203754" y="176845"/>
                  <a:pt x="2190117" y="185402"/>
                  <a:pt x="2171588" y="193551"/>
                </a:cubicBezTo>
                <a:lnTo>
                  <a:pt x="2166975" y="186593"/>
                </a:lnTo>
                <a:cubicBezTo>
                  <a:pt x="2203710" y="148592"/>
                  <a:pt x="2229780" y="112780"/>
                  <a:pt x="2245184" y="79158"/>
                </a:cubicBezTo>
                <a:lnTo>
                  <a:pt x="2176314" y="79158"/>
                </a:lnTo>
                <a:lnTo>
                  <a:pt x="2176314" y="66210"/>
                </a:lnTo>
                <a:lnTo>
                  <a:pt x="2243045" y="66210"/>
                </a:lnTo>
                <a:close/>
                <a:moveTo>
                  <a:pt x="7608595" y="43011"/>
                </a:moveTo>
                <a:cubicBezTo>
                  <a:pt x="7590401" y="45343"/>
                  <a:pt x="7570259" y="47215"/>
                  <a:pt x="7548171" y="48629"/>
                </a:cubicBezTo>
                <a:lnTo>
                  <a:pt x="7548171" y="68591"/>
                </a:lnTo>
                <a:lnTo>
                  <a:pt x="7600745" y="68591"/>
                </a:lnTo>
                <a:lnTo>
                  <a:pt x="7618305" y="44490"/>
                </a:lnTo>
                <a:close/>
                <a:moveTo>
                  <a:pt x="8414013" y="42052"/>
                </a:moveTo>
                <a:lnTo>
                  <a:pt x="8406444" y="44630"/>
                </a:lnTo>
                <a:lnTo>
                  <a:pt x="8373311" y="44630"/>
                </a:lnTo>
                <a:lnTo>
                  <a:pt x="8373311" y="102167"/>
                </a:lnTo>
                <a:lnTo>
                  <a:pt x="8385385" y="86841"/>
                </a:lnTo>
                <a:lnTo>
                  <a:pt x="8412137" y="107881"/>
                </a:lnTo>
                <a:lnTo>
                  <a:pt x="8414462" y="109022"/>
                </a:lnTo>
                <a:lnTo>
                  <a:pt x="8414462" y="70098"/>
                </a:lnTo>
                <a:cubicBezTo>
                  <a:pt x="8414462" y="68535"/>
                  <a:pt x="8414462" y="63140"/>
                  <a:pt x="8414462" y="53913"/>
                </a:cubicBezTo>
                <a:close/>
                <a:moveTo>
                  <a:pt x="6864771" y="39867"/>
                </a:moveTo>
                <a:lnTo>
                  <a:pt x="6864771" y="68591"/>
                </a:lnTo>
                <a:lnTo>
                  <a:pt x="6961937" y="68591"/>
                </a:lnTo>
                <a:lnTo>
                  <a:pt x="6961937" y="39867"/>
                </a:lnTo>
                <a:close/>
                <a:moveTo>
                  <a:pt x="7822071" y="37486"/>
                </a:moveTo>
                <a:lnTo>
                  <a:pt x="7822071" y="65019"/>
                </a:lnTo>
                <a:lnTo>
                  <a:pt x="7840581" y="65019"/>
                </a:lnTo>
                <a:lnTo>
                  <a:pt x="7840581" y="37486"/>
                </a:lnTo>
                <a:close/>
                <a:moveTo>
                  <a:pt x="5419352" y="37486"/>
                </a:moveTo>
                <a:lnTo>
                  <a:pt x="5419352" y="63828"/>
                </a:lnTo>
                <a:lnTo>
                  <a:pt x="5465303" y="63828"/>
                </a:lnTo>
                <a:lnTo>
                  <a:pt x="5465303" y="37486"/>
                </a:lnTo>
                <a:close/>
                <a:moveTo>
                  <a:pt x="1437903" y="37486"/>
                </a:moveTo>
                <a:lnTo>
                  <a:pt x="1437903" y="63828"/>
                </a:lnTo>
                <a:lnTo>
                  <a:pt x="1483853" y="63828"/>
                </a:lnTo>
                <a:lnTo>
                  <a:pt x="1483853" y="37486"/>
                </a:lnTo>
                <a:close/>
                <a:moveTo>
                  <a:pt x="5099074" y="35105"/>
                </a:moveTo>
                <a:lnTo>
                  <a:pt x="5099074" y="76925"/>
                </a:lnTo>
                <a:lnTo>
                  <a:pt x="5142644" y="76925"/>
                </a:lnTo>
                <a:lnTo>
                  <a:pt x="5142644" y="35105"/>
                </a:lnTo>
                <a:close/>
                <a:moveTo>
                  <a:pt x="5013349" y="35105"/>
                </a:moveTo>
                <a:lnTo>
                  <a:pt x="5013349" y="76925"/>
                </a:lnTo>
                <a:lnTo>
                  <a:pt x="5056919" y="76925"/>
                </a:lnTo>
                <a:lnTo>
                  <a:pt x="5056919" y="35105"/>
                </a:lnTo>
                <a:close/>
                <a:moveTo>
                  <a:pt x="1108099" y="35105"/>
                </a:moveTo>
                <a:lnTo>
                  <a:pt x="1108099" y="76925"/>
                </a:lnTo>
                <a:lnTo>
                  <a:pt x="1151669" y="76925"/>
                </a:lnTo>
                <a:lnTo>
                  <a:pt x="1151669" y="35105"/>
                </a:lnTo>
                <a:close/>
                <a:moveTo>
                  <a:pt x="1022375" y="35105"/>
                </a:moveTo>
                <a:lnTo>
                  <a:pt x="1022375" y="76925"/>
                </a:lnTo>
                <a:lnTo>
                  <a:pt x="1065944" y="76925"/>
                </a:lnTo>
                <a:lnTo>
                  <a:pt x="1065944" y="35105"/>
                </a:lnTo>
                <a:close/>
                <a:moveTo>
                  <a:pt x="443266" y="33914"/>
                </a:moveTo>
                <a:cubicBezTo>
                  <a:pt x="460579" y="49975"/>
                  <a:pt x="477087" y="61993"/>
                  <a:pt x="492788" y="69968"/>
                </a:cubicBezTo>
                <a:cubicBezTo>
                  <a:pt x="501160" y="63097"/>
                  <a:pt x="510679" y="51079"/>
                  <a:pt x="521345" y="33914"/>
                </a:cubicBezTo>
                <a:close/>
                <a:moveTo>
                  <a:pt x="3865885" y="32723"/>
                </a:moveTo>
                <a:lnTo>
                  <a:pt x="3865885" y="40314"/>
                </a:lnTo>
                <a:cubicBezTo>
                  <a:pt x="3868219" y="74981"/>
                  <a:pt x="3854840" y="103018"/>
                  <a:pt x="3825746" y="124423"/>
                </a:cubicBezTo>
                <a:lnTo>
                  <a:pt x="3808484" y="134075"/>
                </a:lnTo>
                <a:lnTo>
                  <a:pt x="3903315" y="134075"/>
                </a:lnTo>
                <a:lnTo>
                  <a:pt x="3917657" y="117415"/>
                </a:lnTo>
                <a:lnTo>
                  <a:pt x="3916764" y="117332"/>
                </a:lnTo>
                <a:cubicBezTo>
                  <a:pt x="3903377" y="113221"/>
                  <a:pt x="3897269" y="101184"/>
                  <a:pt x="3898441" y="81223"/>
                </a:cubicBezTo>
                <a:lnTo>
                  <a:pt x="3898441" y="32723"/>
                </a:lnTo>
                <a:close/>
                <a:moveTo>
                  <a:pt x="3284115" y="25245"/>
                </a:moveTo>
                <a:lnTo>
                  <a:pt x="3343014" y="36983"/>
                </a:lnTo>
                <a:cubicBezTo>
                  <a:pt x="3349662" y="38174"/>
                  <a:pt x="3352595" y="40673"/>
                  <a:pt x="3351813" y="44481"/>
                </a:cubicBezTo>
                <a:cubicBezTo>
                  <a:pt x="3351813" y="50459"/>
                  <a:pt x="3346580" y="55457"/>
                  <a:pt x="3336112" y="59475"/>
                </a:cubicBezTo>
                <a:cubicBezTo>
                  <a:pt x="3322246" y="121140"/>
                  <a:pt x="3301795" y="165391"/>
                  <a:pt x="3274758" y="192230"/>
                </a:cubicBezTo>
                <a:cubicBezTo>
                  <a:pt x="3301423" y="208675"/>
                  <a:pt x="3338779" y="220141"/>
                  <a:pt x="3386826" y="226628"/>
                </a:cubicBezTo>
                <a:lnTo>
                  <a:pt x="3383644" y="237064"/>
                </a:lnTo>
                <a:cubicBezTo>
                  <a:pt x="3369592" y="242521"/>
                  <a:pt x="3357277" y="256790"/>
                  <a:pt x="3346698" y="279871"/>
                </a:cubicBezTo>
                <a:cubicBezTo>
                  <a:pt x="3292747" y="264058"/>
                  <a:pt x="3255770" y="246155"/>
                  <a:pt x="3235765" y="226163"/>
                </a:cubicBezTo>
                <a:cubicBezTo>
                  <a:pt x="3206731" y="246974"/>
                  <a:pt x="3162163" y="264877"/>
                  <a:pt x="3102061" y="279871"/>
                </a:cubicBezTo>
                <a:lnTo>
                  <a:pt x="3098359" y="269583"/>
                </a:lnTo>
                <a:cubicBezTo>
                  <a:pt x="3148874" y="245696"/>
                  <a:pt x="3186230" y="222312"/>
                  <a:pt x="3210427" y="199429"/>
                </a:cubicBezTo>
                <a:cubicBezTo>
                  <a:pt x="3184828" y="167605"/>
                  <a:pt x="3166926" y="112656"/>
                  <a:pt x="3156719" y="34584"/>
                </a:cubicBezTo>
                <a:lnTo>
                  <a:pt x="3168625" y="29914"/>
                </a:lnTo>
                <a:cubicBezTo>
                  <a:pt x="3187104" y="92434"/>
                  <a:pt x="3211363" y="137573"/>
                  <a:pt x="3241402" y="165329"/>
                </a:cubicBezTo>
                <a:cubicBezTo>
                  <a:pt x="3258939" y="141591"/>
                  <a:pt x="3271571" y="111274"/>
                  <a:pt x="3279297" y="74377"/>
                </a:cubicBezTo>
                <a:cubicBezTo>
                  <a:pt x="3281641" y="59258"/>
                  <a:pt x="3283247" y="42881"/>
                  <a:pt x="3284115" y="25245"/>
                </a:cubicBezTo>
                <a:close/>
                <a:moveTo>
                  <a:pt x="336593" y="13562"/>
                </a:moveTo>
                <a:cubicBezTo>
                  <a:pt x="378141" y="21772"/>
                  <a:pt x="398915" y="33970"/>
                  <a:pt x="398915" y="50155"/>
                </a:cubicBezTo>
                <a:cubicBezTo>
                  <a:pt x="397985" y="67741"/>
                  <a:pt x="390289" y="76993"/>
                  <a:pt x="375828" y="77911"/>
                </a:cubicBezTo>
                <a:cubicBezTo>
                  <a:pt x="365894" y="78693"/>
                  <a:pt x="359965" y="74364"/>
                  <a:pt x="358043" y="64926"/>
                </a:cubicBezTo>
                <a:cubicBezTo>
                  <a:pt x="351991" y="47538"/>
                  <a:pt x="343383" y="32500"/>
                  <a:pt x="332221" y="19812"/>
                </a:cubicBezTo>
                <a:close/>
                <a:moveTo>
                  <a:pt x="5777600" y="5860"/>
                </a:moveTo>
                <a:lnTo>
                  <a:pt x="5817467" y="22584"/>
                </a:lnTo>
                <a:cubicBezTo>
                  <a:pt x="5823346" y="24668"/>
                  <a:pt x="5825895" y="27359"/>
                  <a:pt x="5825114" y="30658"/>
                </a:cubicBezTo>
                <a:cubicBezTo>
                  <a:pt x="5825895" y="33883"/>
                  <a:pt x="5821616" y="38738"/>
                  <a:pt x="5812277" y="45225"/>
                </a:cubicBezTo>
                <a:lnTo>
                  <a:pt x="5812277" y="79474"/>
                </a:lnTo>
                <a:cubicBezTo>
                  <a:pt x="5812277" y="83368"/>
                  <a:pt x="5812277" y="92093"/>
                  <a:pt x="5812277" y="105649"/>
                </a:cubicBezTo>
                <a:cubicBezTo>
                  <a:pt x="5813058" y="129809"/>
                  <a:pt x="5813449" y="148710"/>
                  <a:pt x="5813449" y="162353"/>
                </a:cubicBezTo>
                <a:cubicBezTo>
                  <a:pt x="5813449" y="169075"/>
                  <a:pt x="5810144" y="172981"/>
                  <a:pt x="5803533" y="174073"/>
                </a:cubicBezTo>
                <a:cubicBezTo>
                  <a:pt x="5796489" y="176429"/>
                  <a:pt x="5785736" y="177607"/>
                  <a:pt x="5771275" y="177607"/>
                </a:cubicBezTo>
                <a:lnTo>
                  <a:pt x="5771275" y="167610"/>
                </a:lnTo>
                <a:lnTo>
                  <a:pt x="5769433" y="169013"/>
                </a:lnTo>
                <a:lnTo>
                  <a:pt x="5769433" y="227186"/>
                </a:lnTo>
                <a:cubicBezTo>
                  <a:pt x="5768652" y="232705"/>
                  <a:pt x="5770965" y="235471"/>
                  <a:pt x="5776372" y="235483"/>
                </a:cubicBezTo>
                <a:lnTo>
                  <a:pt x="5781135" y="235483"/>
                </a:lnTo>
                <a:cubicBezTo>
                  <a:pt x="5785550" y="235471"/>
                  <a:pt x="5789463" y="231322"/>
                  <a:pt x="5792874" y="223037"/>
                </a:cubicBezTo>
                <a:lnTo>
                  <a:pt x="5808631" y="180621"/>
                </a:lnTo>
                <a:lnTo>
                  <a:pt x="5818472" y="180621"/>
                </a:lnTo>
                <a:lnTo>
                  <a:pt x="5818472" y="218014"/>
                </a:lnTo>
                <a:cubicBezTo>
                  <a:pt x="5818472" y="224612"/>
                  <a:pt x="5821039" y="230479"/>
                  <a:pt x="5826174" y="235613"/>
                </a:cubicBezTo>
                <a:cubicBezTo>
                  <a:pt x="5830378" y="238974"/>
                  <a:pt x="5832481" y="242633"/>
                  <a:pt x="5832481" y="246589"/>
                </a:cubicBezTo>
                <a:cubicBezTo>
                  <a:pt x="5831525" y="261770"/>
                  <a:pt x="5818658" y="269788"/>
                  <a:pt x="5793878" y="270644"/>
                </a:cubicBezTo>
                <a:lnTo>
                  <a:pt x="5763629" y="270644"/>
                </a:lnTo>
                <a:cubicBezTo>
                  <a:pt x="5740163" y="271413"/>
                  <a:pt x="5728815" y="261267"/>
                  <a:pt x="5729584" y="240208"/>
                </a:cubicBezTo>
                <a:lnTo>
                  <a:pt x="5729584" y="207578"/>
                </a:lnTo>
                <a:cubicBezTo>
                  <a:pt x="5715508" y="237542"/>
                  <a:pt x="5681383" y="261677"/>
                  <a:pt x="5627209" y="279983"/>
                </a:cubicBezTo>
                <a:lnTo>
                  <a:pt x="5623117" y="271220"/>
                </a:lnTo>
                <a:cubicBezTo>
                  <a:pt x="5655040" y="252003"/>
                  <a:pt x="5678784" y="229302"/>
                  <a:pt x="5694349" y="203118"/>
                </a:cubicBezTo>
                <a:lnTo>
                  <a:pt x="5701169" y="175722"/>
                </a:lnTo>
                <a:lnTo>
                  <a:pt x="5707502" y="168194"/>
                </a:lnTo>
                <a:lnTo>
                  <a:pt x="5707502" y="150283"/>
                </a:lnTo>
                <a:lnTo>
                  <a:pt x="5716506" y="114114"/>
                </a:lnTo>
                <a:lnTo>
                  <a:pt x="5716506" y="98952"/>
                </a:lnTo>
                <a:cubicBezTo>
                  <a:pt x="5716506" y="86649"/>
                  <a:pt x="5716116" y="72225"/>
                  <a:pt x="5715334" y="55680"/>
                </a:cubicBezTo>
                <a:lnTo>
                  <a:pt x="5760448" y="60443"/>
                </a:lnTo>
                <a:cubicBezTo>
                  <a:pt x="5766264" y="61608"/>
                  <a:pt x="5769173" y="63934"/>
                  <a:pt x="5769173" y="67419"/>
                </a:cubicBezTo>
                <a:cubicBezTo>
                  <a:pt x="5769173" y="72640"/>
                  <a:pt x="5765285" y="77589"/>
                  <a:pt x="5757508" y="82264"/>
                </a:cubicBezTo>
                <a:lnTo>
                  <a:pt x="5757508" y="116104"/>
                </a:lnTo>
                <a:cubicBezTo>
                  <a:pt x="5758290" y="128990"/>
                  <a:pt x="5757508" y="140469"/>
                  <a:pt x="5755164" y="150539"/>
                </a:cubicBezTo>
                <a:lnTo>
                  <a:pt x="5770215" y="151507"/>
                </a:lnTo>
                <a:lnTo>
                  <a:pt x="5771275" y="152338"/>
                </a:lnTo>
                <a:lnTo>
                  <a:pt x="5771275" y="38676"/>
                </a:lnTo>
                <a:lnTo>
                  <a:pt x="5707502" y="38676"/>
                </a:lnTo>
                <a:lnTo>
                  <a:pt x="5707502" y="150283"/>
                </a:lnTo>
                <a:lnTo>
                  <a:pt x="5701169" y="175722"/>
                </a:lnTo>
                <a:lnTo>
                  <a:pt x="5697642" y="179914"/>
                </a:lnTo>
                <a:cubicBezTo>
                  <a:pt x="5689792" y="182258"/>
                  <a:pt x="5678629" y="183430"/>
                  <a:pt x="5664156" y="183430"/>
                </a:cubicBezTo>
                <a:cubicBezTo>
                  <a:pt x="5664156" y="173174"/>
                  <a:pt x="5664547" y="161819"/>
                  <a:pt x="5665328" y="149367"/>
                </a:cubicBezTo>
                <a:cubicBezTo>
                  <a:pt x="5666109" y="138391"/>
                  <a:pt x="5666500" y="127155"/>
                  <a:pt x="5666500" y="115658"/>
                </a:cubicBezTo>
                <a:lnTo>
                  <a:pt x="5666500" y="73632"/>
                </a:lnTo>
                <a:cubicBezTo>
                  <a:pt x="5666500" y="72857"/>
                  <a:pt x="5666500" y="71025"/>
                  <a:pt x="5666500" y="68135"/>
                </a:cubicBezTo>
                <a:lnTo>
                  <a:pt x="5666500" y="57506"/>
                </a:lnTo>
                <a:lnTo>
                  <a:pt x="5655729" y="70581"/>
                </a:lnTo>
                <a:cubicBezTo>
                  <a:pt x="5650408" y="98636"/>
                  <a:pt x="5643934" y="123093"/>
                  <a:pt x="5636306" y="143954"/>
                </a:cubicBezTo>
                <a:cubicBezTo>
                  <a:pt x="5654984" y="165534"/>
                  <a:pt x="5664323" y="183505"/>
                  <a:pt x="5664323" y="197867"/>
                </a:cubicBezTo>
                <a:cubicBezTo>
                  <a:pt x="5663418" y="218665"/>
                  <a:pt x="5654947" y="229958"/>
                  <a:pt x="5638911" y="231744"/>
                </a:cubicBezTo>
                <a:cubicBezTo>
                  <a:pt x="5629944" y="231744"/>
                  <a:pt x="5623612" y="226194"/>
                  <a:pt x="5619917" y="215094"/>
                </a:cubicBezTo>
                <a:cubicBezTo>
                  <a:pt x="5617585" y="204254"/>
                  <a:pt x="5615371" y="194630"/>
                  <a:pt x="5613275" y="186221"/>
                </a:cubicBezTo>
                <a:cubicBezTo>
                  <a:pt x="5599992" y="210405"/>
                  <a:pt x="5578319" y="232972"/>
                  <a:pt x="5548256" y="253919"/>
                </a:cubicBezTo>
                <a:lnTo>
                  <a:pt x="5541615" y="247538"/>
                </a:lnTo>
                <a:cubicBezTo>
                  <a:pt x="5565799" y="213977"/>
                  <a:pt x="5583305" y="180045"/>
                  <a:pt x="5594132" y="145740"/>
                </a:cubicBezTo>
                <a:cubicBezTo>
                  <a:pt x="5583491" y="125524"/>
                  <a:pt x="5570655" y="103981"/>
                  <a:pt x="5555623" y="81111"/>
                </a:cubicBezTo>
                <a:lnTo>
                  <a:pt x="5562376" y="74004"/>
                </a:lnTo>
                <a:cubicBezTo>
                  <a:pt x="5581649" y="89557"/>
                  <a:pt x="5595484" y="102400"/>
                  <a:pt x="5603881" y="112532"/>
                </a:cubicBezTo>
                <a:cubicBezTo>
                  <a:pt x="5607502" y="96930"/>
                  <a:pt x="5610478" y="79852"/>
                  <a:pt x="5612810" y="61298"/>
                </a:cubicBezTo>
                <a:lnTo>
                  <a:pt x="5548609" y="61298"/>
                </a:lnTo>
                <a:lnTo>
                  <a:pt x="5548609" y="48350"/>
                </a:lnTo>
                <a:lnTo>
                  <a:pt x="5609350" y="48350"/>
                </a:lnTo>
                <a:lnTo>
                  <a:pt x="5622931" y="26138"/>
                </a:lnTo>
                <a:lnTo>
                  <a:pt x="5663449" y="45113"/>
                </a:lnTo>
                <a:lnTo>
                  <a:pt x="5666204" y="48372"/>
                </a:lnTo>
                <a:lnTo>
                  <a:pt x="5665987" y="42570"/>
                </a:lnTo>
                <a:cubicBezTo>
                  <a:pt x="5665548" y="29801"/>
                  <a:pt x="5665328" y="19896"/>
                  <a:pt x="5665328" y="12855"/>
                </a:cubicBezTo>
                <a:lnTo>
                  <a:pt x="5712488" y="25728"/>
                </a:lnTo>
                <a:lnTo>
                  <a:pt x="5767684" y="25728"/>
                </a:lnTo>
                <a:close/>
                <a:moveTo>
                  <a:pt x="8530511" y="5841"/>
                </a:moveTo>
                <a:lnTo>
                  <a:pt x="8569616" y="21208"/>
                </a:lnTo>
                <a:cubicBezTo>
                  <a:pt x="8573534" y="22522"/>
                  <a:pt x="8575494" y="24854"/>
                  <a:pt x="8575494" y="28203"/>
                </a:cubicBezTo>
                <a:cubicBezTo>
                  <a:pt x="8576276" y="33213"/>
                  <a:pt x="8572772" y="38118"/>
                  <a:pt x="8564983" y="42918"/>
                </a:cubicBezTo>
                <a:lnTo>
                  <a:pt x="8564983" y="78265"/>
                </a:lnTo>
                <a:cubicBezTo>
                  <a:pt x="8564983" y="112756"/>
                  <a:pt x="8565362" y="140760"/>
                  <a:pt x="8566118" y="162278"/>
                </a:cubicBezTo>
                <a:cubicBezTo>
                  <a:pt x="8566143" y="167041"/>
                  <a:pt x="8563446" y="170507"/>
                  <a:pt x="8558026" y="172678"/>
                </a:cubicBezTo>
                <a:cubicBezTo>
                  <a:pt x="8553833" y="174352"/>
                  <a:pt x="8545871" y="175580"/>
                  <a:pt x="8534139" y="176361"/>
                </a:cubicBezTo>
                <a:cubicBezTo>
                  <a:pt x="8530927" y="177167"/>
                  <a:pt x="8527156" y="177570"/>
                  <a:pt x="8522828" y="177570"/>
                </a:cubicBezTo>
                <a:lnTo>
                  <a:pt x="8522828" y="166777"/>
                </a:lnTo>
                <a:lnTo>
                  <a:pt x="8520967" y="169775"/>
                </a:lnTo>
                <a:lnTo>
                  <a:pt x="8520967" y="228544"/>
                </a:lnTo>
                <a:cubicBezTo>
                  <a:pt x="8520967" y="233964"/>
                  <a:pt x="8522890" y="236674"/>
                  <a:pt x="8526734" y="236674"/>
                </a:cubicBezTo>
                <a:lnTo>
                  <a:pt x="8532613" y="236674"/>
                </a:lnTo>
                <a:cubicBezTo>
                  <a:pt x="8537698" y="236661"/>
                  <a:pt x="8541561" y="232643"/>
                  <a:pt x="8544203" y="224619"/>
                </a:cubicBezTo>
                <a:lnTo>
                  <a:pt x="8560463" y="179449"/>
                </a:lnTo>
                <a:lnTo>
                  <a:pt x="8569988" y="182761"/>
                </a:lnTo>
                <a:lnTo>
                  <a:pt x="8569988" y="210312"/>
                </a:lnTo>
                <a:cubicBezTo>
                  <a:pt x="8569206" y="223360"/>
                  <a:pt x="8571190" y="231235"/>
                  <a:pt x="8575941" y="233939"/>
                </a:cubicBezTo>
                <a:cubicBezTo>
                  <a:pt x="8581311" y="237536"/>
                  <a:pt x="8583996" y="241759"/>
                  <a:pt x="8583996" y="246608"/>
                </a:cubicBezTo>
                <a:cubicBezTo>
                  <a:pt x="8583041" y="261776"/>
                  <a:pt x="8570180" y="269788"/>
                  <a:pt x="8545412" y="270644"/>
                </a:cubicBezTo>
                <a:lnTo>
                  <a:pt x="8515163" y="270644"/>
                </a:lnTo>
                <a:cubicBezTo>
                  <a:pt x="8491685" y="271413"/>
                  <a:pt x="8480337" y="261274"/>
                  <a:pt x="8481119" y="240227"/>
                </a:cubicBezTo>
                <a:lnTo>
                  <a:pt x="8481119" y="202927"/>
                </a:lnTo>
                <a:cubicBezTo>
                  <a:pt x="8467104" y="235161"/>
                  <a:pt x="8432594" y="261230"/>
                  <a:pt x="8377590" y="281136"/>
                </a:cubicBezTo>
                <a:lnTo>
                  <a:pt x="8373497" y="272485"/>
                </a:lnTo>
                <a:cubicBezTo>
                  <a:pt x="8406202" y="248983"/>
                  <a:pt x="8430433" y="223558"/>
                  <a:pt x="8446191" y="196211"/>
                </a:cubicBezTo>
                <a:lnTo>
                  <a:pt x="8451949" y="173068"/>
                </a:lnTo>
                <a:lnTo>
                  <a:pt x="8455464" y="169329"/>
                </a:lnTo>
                <a:lnTo>
                  <a:pt x="8455464" y="158943"/>
                </a:lnTo>
                <a:lnTo>
                  <a:pt x="8468040" y="108402"/>
                </a:lnTo>
                <a:lnTo>
                  <a:pt x="8468040" y="103640"/>
                </a:lnTo>
                <a:cubicBezTo>
                  <a:pt x="8468040" y="81328"/>
                  <a:pt x="8467656" y="64957"/>
                  <a:pt x="8466887" y="54527"/>
                </a:cubicBezTo>
                <a:lnTo>
                  <a:pt x="8511312" y="60387"/>
                </a:lnTo>
                <a:cubicBezTo>
                  <a:pt x="8518356" y="60387"/>
                  <a:pt x="8521482" y="62539"/>
                  <a:pt x="8520688" y="66842"/>
                </a:cubicBezTo>
                <a:cubicBezTo>
                  <a:pt x="8518654" y="73924"/>
                  <a:pt x="8514772" y="78178"/>
                  <a:pt x="8509042" y="79604"/>
                </a:cubicBezTo>
                <a:lnTo>
                  <a:pt x="8509042" y="95752"/>
                </a:lnTo>
                <a:cubicBezTo>
                  <a:pt x="8509812" y="116886"/>
                  <a:pt x="8507864" y="135222"/>
                  <a:pt x="8503201" y="150763"/>
                </a:cubicBezTo>
                <a:lnTo>
                  <a:pt x="8519721" y="152623"/>
                </a:lnTo>
                <a:lnTo>
                  <a:pt x="8522828" y="153362"/>
                </a:lnTo>
                <a:lnTo>
                  <a:pt x="8522828" y="37486"/>
                </a:lnTo>
                <a:lnTo>
                  <a:pt x="8455464" y="37486"/>
                </a:lnTo>
                <a:lnTo>
                  <a:pt x="8455464" y="158943"/>
                </a:lnTo>
                <a:lnTo>
                  <a:pt x="8451949" y="173068"/>
                </a:lnTo>
                <a:lnTo>
                  <a:pt x="8445549" y="179877"/>
                </a:lnTo>
                <a:cubicBezTo>
                  <a:pt x="8431472" y="182221"/>
                  <a:pt x="8421110" y="183393"/>
                  <a:pt x="8414462" y="183393"/>
                </a:cubicBezTo>
                <a:lnTo>
                  <a:pt x="8414462" y="179744"/>
                </a:lnTo>
                <a:lnTo>
                  <a:pt x="8371656" y="211494"/>
                </a:lnTo>
                <a:cubicBezTo>
                  <a:pt x="8357064" y="221199"/>
                  <a:pt x="8342442" y="229809"/>
                  <a:pt x="8327788" y="237325"/>
                </a:cubicBezTo>
                <a:cubicBezTo>
                  <a:pt x="8327788" y="246044"/>
                  <a:pt x="8324651" y="250403"/>
                  <a:pt x="8318375" y="250403"/>
                </a:cubicBezTo>
                <a:cubicBezTo>
                  <a:pt x="8314307" y="250403"/>
                  <a:pt x="8311560" y="247774"/>
                  <a:pt x="8310134" y="242515"/>
                </a:cubicBezTo>
                <a:lnTo>
                  <a:pt x="8296125" y="196583"/>
                </a:lnTo>
                <a:cubicBezTo>
                  <a:pt x="8304422" y="196583"/>
                  <a:pt x="8315231" y="195423"/>
                  <a:pt x="8328551" y="193104"/>
                </a:cubicBezTo>
                <a:cubicBezTo>
                  <a:pt x="8328824" y="193092"/>
                  <a:pt x="8329735" y="192695"/>
                  <a:pt x="8331286" y="191914"/>
                </a:cubicBezTo>
                <a:cubicBezTo>
                  <a:pt x="8333581" y="191914"/>
                  <a:pt x="8333921" y="191914"/>
                  <a:pt x="8332309" y="191914"/>
                </a:cubicBezTo>
                <a:lnTo>
                  <a:pt x="8332309" y="120830"/>
                </a:lnTo>
                <a:lnTo>
                  <a:pt x="8297297" y="120830"/>
                </a:lnTo>
                <a:lnTo>
                  <a:pt x="8297297" y="107881"/>
                </a:lnTo>
                <a:lnTo>
                  <a:pt x="8332309" y="107881"/>
                </a:lnTo>
                <a:lnTo>
                  <a:pt x="8332309" y="44630"/>
                </a:lnTo>
                <a:lnTo>
                  <a:pt x="8298469" y="44630"/>
                </a:lnTo>
                <a:lnTo>
                  <a:pt x="8298469" y="31681"/>
                </a:lnTo>
                <a:lnTo>
                  <a:pt x="8365237" y="31681"/>
                </a:lnTo>
                <a:lnTo>
                  <a:pt x="8382818" y="8297"/>
                </a:lnTo>
                <a:lnTo>
                  <a:pt x="8413616" y="30023"/>
                </a:lnTo>
                <a:lnTo>
                  <a:pt x="8413583" y="28984"/>
                </a:lnTo>
                <a:cubicBezTo>
                  <a:pt x="8413388" y="22138"/>
                  <a:pt x="8413290" y="16755"/>
                  <a:pt x="8413290" y="12836"/>
                </a:cubicBezTo>
                <a:lnTo>
                  <a:pt x="8456990" y="24538"/>
                </a:lnTo>
                <a:lnTo>
                  <a:pt x="8519423" y="24538"/>
                </a:lnTo>
                <a:close/>
                <a:moveTo>
                  <a:pt x="3729056" y="5395"/>
                </a:moveTo>
                <a:cubicBezTo>
                  <a:pt x="3772675" y="14411"/>
                  <a:pt x="3793660" y="28420"/>
                  <a:pt x="3792010" y="47420"/>
                </a:cubicBezTo>
                <a:cubicBezTo>
                  <a:pt x="3789443" y="62018"/>
                  <a:pt x="3780309" y="70625"/>
                  <a:pt x="3764607" y="73242"/>
                </a:cubicBezTo>
                <a:cubicBezTo>
                  <a:pt x="3755343" y="73242"/>
                  <a:pt x="3749408" y="68064"/>
                  <a:pt x="3746803" y="57708"/>
                </a:cubicBezTo>
                <a:cubicBezTo>
                  <a:pt x="3743591" y="43259"/>
                  <a:pt x="3736869" y="27942"/>
                  <a:pt x="3726637" y="11757"/>
                </a:cubicBezTo>
                <a:close/>
                <a:moveTo>
                  <a:pt x="3202893" y="5395"/>
                </a:moveTo>
                <a:cubicBezTo>
                  <a:pt x="3242245" y="18504"/>
                  <a:pt x="3261921" y="34044"/>
                  <a:pt x="3261921" y="52015"/>
                </a:cubicBezTo>
                <a:cubicBezTo>
                  <a:pt x="3260148" y="68969"/>
                  <a:pt x="3251857" y="78748"/>
                  <a:pt x="3237049" y="81353"/>
                </a:cubicBezTo>
                <a:cubicBezTo>
                  <a:pt x="3225081" y="82171"/>
                  <a:pt x="3218147" y="76528"/>
                  <a:pt x="3216250" y="64424"/>
                </a:cubicBezTo>
                <a:cubicBezTo>
                  <a:pt x="3213211" y="45411"/>
                  <a:pt x="3207376" y="28172"/>
                  <a:pt x="3198744" y="12706"/>
                </a:cubicBezTo>
                <a:close/>
                <a:moveTo>
                  <a:pt x="5965403" y="5134"/>
                </a:moveTo>
                <a:lnTo>
                  <a:pt x="6014255" y="9822"/>
                </a:lnTo>
                <a:cubicBezTo>
                  <a:pt x="6019911" y="9822"/>
                  <a:pt x="6022739" y="11782"/>
                  <a:pt x="6022739" y="15701"/>
                </a:cubicBezTo>
                <a:cubicBezTo>
                  <a:pt x="6022739" y="20302"/>
                  <a:pt x="6018851" y="24550"/>
                  <a:pt x="6011074" y="28444"/>
                </a:cubicBezTo>
                <a:lnTo>
                  <a:pt x="6011074" y="48350"/>
                </a:lnTo>
                <a:lnTo>
                  <a:pt x="6061415" y="48350"/>
                </a:lnTo>
                <a:lnTo>
                  <a:pt x="6082586" y="21468"/>
                </a:lnTo>
                <a:lnTo>
                  <a:pt x="6118379" y="47792"/>
                </a:lnTo>
                <a:cubicBezTo>
                  <a:pt x="6119991" y="49380"/>
                  <a:pt x="6120798" y="51135"/>
                  <a:pt x="6120798" y="53057"/>
                </a:cubicBezTo>
                <a:cubicBezTo>
                  <a:pt x="6120798" y="57509"/>
                  <a:pt x="6116643" y="60256"/>
                  <a:pt x="6108333" y="61298"/>
                </a:cubicBezTo>
                <a:lnTo>
                  <a:pt x="6011074" y="61298"/>
                </a:lnTo>
                <a:lnTo>
                  <a:pt x="6011074" y="95975"/>
                </a:lnTo>
                <a:lnTo>
                  <a:pt x="6042533" y="95975"/>
                </a:lnTo>
                <a:lnTo>
                  <a:pt x="6053620" y="74935"/>
                </a:lnTo>
                <a:lnTo>
                  <a:pt x="6095125" y="90617"/>
                </a:lnTo>
                <a:cubicBezTo>
                  <a:pt x="6099280" y="92689"/>
                  <a:pt x="6101357" y="95306"/>
                  <a:pt x="6101357" y="98468"/>
                </a:cubicBezTo>
                <a:cubicBezTo>
                  <a:pt x="6102126" y="103404"/>
                  <a:pt x="6098622" y="108669"/>
                  <a:pt x="6090846" y="114262"/>
                </a:cubicBezTo>
                <a:lnTo>
                  <a:pt x="6090846" y="128810"/>
                </a:lnTo>
                <a:cubicBezTo>
                  <a:pt x="6090846" y="152797"/>
                  <a:pt x="6091237" y="171450"/>
                  <a:pt x="6092018" y="184770"/>
                </a:cubicBezTo>
                <a:cubicBezTo>
                  <a:pt x="6092018" y="189669"/>
                  <a:pt x="6089128" y="193278"/>
                  <a:pt x="6083349" y="195597"/>
                </a:cubicBezTo>
                <a:cubicBezTo>
                  <a:pt x="6079963" y="195597"/>
                  <a:pt x="6074388" y="195982"/>
                  <a:pt x="6066624" y="196750"/>
                </a:cubicBezTo>
                <a:cubicBezTo>
                  <a:pt x="6059692" y="197519"/>
                  <a:pt x="6052932" y="198301"/>
                  <a:pt x="6046347" y="199095"/>
                </a:cubicBezTo>
                <a:lnTo>
                  <a:pt x="6046347" y="182742"/>
                </a:lnTo>
                <a:lnTo>
                  <a:pt x="5937274" y="182742"/>
                </a:lnTo>
                <a:lnTo>
                  <a:pt x="5937274" y="186184"/>
                </a:lnTo>
                <a:cubicBezTo>
                  <a:pt x="5937274" y="192893"/>
                  <a:pt x="5933907" y="196806"/>
                  <a:pt x="5927172" y="197923"/>
                </a:cubicBezTo>
                <a:lnTo>
                  <a:pt x="5909824" y="200200"/>
                </a:lnTo>
                <a:lnTo>
                  <a:pt x="5912829" y="200955"/>
                </a:lnTo>
                <a:cubicBezTo>
                  <a:pt x="5913784" y="207603"/>
                  <a:pt x="5914262" y="216501"/>
                  <a:pt x="5914262" y="227651"/>
                </a:cubicBezTo>
                <a:cubicBezTo>
                  <a:pt x="5912550" y="258347"/>
                  <a:pt x="5900148" y="274972"/>
                  <a:pt x="5877055" y="277527"/>
                </a:cubicBezTo>
                <a:cubicBezTo>
                  <a:pt x="5860510" y="276622"/>
                  <a:pt x="5852237" y="267648"/>
                  <a:pt x="5852237" y="250608"/>
                </a:cubicBezTo>
                <a:cubicBezTo>
                  <a:pt x="5852237" y="243687"/>
                  <a:pt x="5857416" y="237207"/>
                  <a:pt x="5867771" y="231167"/>
                </a:cubicBezTo>
                <a:cubicBezTo>
                  <a:pt x="5875981" y="227806"/>
                  <a:pt x="5882866" y="223363"/>
                  <a:pt x="5888426" y="217838"/>
                </a:cubicBezTo>
                <a:lnTo>
                  <a:pt x="5898800" y="201647"/>
                </a:lnTo>
                <a:lnTo>
                  <a:pt x="5891602" y="202592"/>
                </a:lnTo>
                <a:cubicBezTo>
                  <a:pt x="5892384" y="182227"/>
                  <a:pt x="5893159" y="163878"/>
                  <a:pt x="5893928" y="147544"/>
                </a:cubicBezTo>
                <a:lnTo>
                  <a:pt x="5893928" y="124122"/>
                </a:lnTo>
                <a:cubicBezTo>
                  <a:pt x="5893928" y="123341"/>
                  <a:pt x="5893928" y="118343"/>
                  <a:pt x="5893928" y="109128"/>
                </a:cubicBezTo>
                <a:cubicBezTo>
                  <a:pt x="5893159" y="96564"/>
                  <a:pt x="5892775" y="87889"/>
                  <a:pt x="5892775" y="83102"/>
                </a:cubicBezTo>
                <a:lnTo>
                  <a:pt x="5948380" y="95975"/>
                </a:lnTo>
                <a:lnTo>
                  <a:pt x="5966575" y="95975"/>
                </a:lnTo>
                <a:lnTo>
                  <a:pt x="5966575" y="66991"/>
                </a:lnTo>
                <a:cubicBezTo>
                  <a:pt x="5966575" y="64672"/>
                  <a:pt x="5966575" y="56970"/>
                  <a:pt x="5966575" y="43885"/>
                </a:cubicBezTo>
                <a:cubicBezTo>
                  <a:pt x="5965793" y="25158"/>
                  <a:pt x="5965403" y="12241"/>
                  <a:pt x="5965403" y="5134"/>
                </a:cubicBezTo>
                <a:close/>
                <a:moveTo>
                  <a:pt x="2337587" y="5078"/>
                </a:moveTo>
                <a:lnTo>
                  <a:pt x="2387854" y="10939"/>
                </a:lnTo>
                <a:cubicBezTo>
                  <a:pt x="2393349" y="10939"/>
                  <a:pt x="2396095" y="12886"/>
                  <a:pt x="2396095" y="16780"/>
                </a:cubicBezTo>
                <a:cubicBezTo>
                  <a:pt x="2396864" y="23118"/>
                  <a:pt x="2392579" y="27886"/>
                  <a:pt x="2383241" y="31086"/>
                </a:cubicBezTo>
                <a:lnTo>
                  <a:pt x="2383241" y="105500"/>
                </a:lnTo>
                <a:lnTo>
                  <a:pt x="2386812" y="105500"/>
                </a:lnTo>
                <a:lnTo>
                  <a:pt x="2407983" y="77446"/>
                </a:lnTo>
                <a:lnTo>
                  <a:pt x="2444167" y="104328"/>
                </a:lnTo>
                <a:cubicBezTo>
                  <a:pt x="2447131" y="104328"/>
                  <a:pt x="2448613" y="105903"/>
                  <a:pt x="2448613" y="109053"/>
                </a:cubicBezTo>
                <a:cubicBezTo>
                  <a:pt x="2448613" y="115317"/>
                  <a:pt x="2444701" y="118448"/>
                  <a:pt x="2436874" y="118448"/>
                </a:cubicBezTo>
                <a:lnTo>
                  <a:pt x="2383241" y="118448"/>
                </a:lnTo>
                <a:lnTo>
                  <a:pt x="2383241" y="253138"/>
                </a:lnTo>
                <a:lnTo>
                  <a:pt x="2398625" y="253138"/>
                </a:lnTo>
                <a:lnTo>
                  <a:pt x="2420838" y="226274"/>
                </a:lnTo>
                <a:lnTo>
                  <a:pt x="2460631" y="252896"/>
                </a:lnTo>
                <a:cubicBezTo>
                  <a:pt x="2462739" y="255029"/>
                  <a:pt x="2463794" y="256641"/>
                  <a:pt x="2463794" y="257733"/>
                </a:cubicBezTo>
                <a:cubicBezTo>
                  <a:pt x="2464575" y="263301"/>
                  <a:pt x="2460272" y="266086"/>
                  <a:pt x="2450883" y="266086"/>
                </a:cubicBezTo>
                <a:lnTo>
                  <a:pt x="2265201" y="266086"/>
                </a:lnTo>
                <a:lnTo>
                  <a:pt x="2265201" y="253138"/>
                </a:lnTo>
                <a:lnTo>
                  <a:pt x="2338741" y="253138"/>
                </a:lnTo>
                <a:lnTo>
                  <a:pt x="2338741" y="118448"/>
                </a:lnTo>
                <a:lnTo>
                  <a:pt x="2281554" y="118448"/>
                </a:lnTo>
                <a:lnTo>
                  <a:pt x="2281554" y="105500"/>
                </a:lnTo>
                <a:lnTo>
                  <a:pt x="2338741" y="105500"/>
                </a:lnTo>
                <a:lnTo>
                  <a:pt x="2338741" y="72851"/>
                </a:lnTo>
                <a:cubicBezTo>
                  <a:pt x="2338741" y="71301"/>
                  <a:pt x="2338741" y="67078"/>
                  <a:pt x="2338741" y="60182"/>
                </a:cubicBezTo>
                <a:cubicBezTo>
                  <a:pt x="2337972" y="38280"/>
                  <a:pt x="2337587" y="19912"/>
                  <a:pt x="2337587" y="5078"/>
                </a:cubicBezTo>
                <a:close/>
                <a:moveTo>
                  <a:pt x="4377091" y="4967"/>
                </a:moveTo>
                <a:lnTo>
                  <a:pt x="4424790" y="9655"/>
                </a:lnTo>
                <a:cubicBezTo>
                  <a:pt x="4431227" y="9655"/>
                  <a:pt x="4434445" y="11602"/>
                  <a:pt x="4434445" y="15496"/>
                </a:cubicBezTo>
                <a:cubicBezTo>
                  <a:pt x="4435227" y="21834"/>
                  <a:pt x="4430948" y="26603"/>
                  <a:pt x="4421609" y="29802"/>
                </a:cubicBezTo>
                <a:lnTo>
                  <a:pt x="4421609" y="40016"/>
                </a:lnTo>
                <a:lnTo>
                  <a:pt x="4487875" y="40016"/>
                </a:lnTo>
                <a:cubicBezTo>
                  <a:pt x="4487106" y="32413"/>
                  <a:pt x="4486721" y="20730"/>
                  <a:pt x="4486721" y="4967"/>
                </a:cubicBezTo>
                <a:lnTo>
                  <a:pt x="4535351" y="9729"/>
                </a:lnTo>
                <a:cubicBezTo>
                  <a:pt x="4541887" y="10895"/>
                  <a:pt x="4544770" y="13301"/>
                  <a:pt x="4544001" y="16947"/>
                </a:cubicBezTo>
                <a:cubicBezTo>
                  <a:pt x="4544770" y="21350"/>
                  <a:pt x="4540485" y="25579"/>
                  <a:pt x="4531146" y="29635"/>
                </a:cubicBezTo>
                <a:lnTo>
                  <a:pt x="4531146" y="40016"/>
                </a:lnTo>
                <a:lnTo>
                  <a:pt x="4540522" y="40016"/>
                </a:lnTo>
                <a:lnTo>
                  <a:pt x="4557973" y="15478"/>
                </a:lnTo>
                <a:lnTo>
                  <a:pt x="4593896" y="38211"/>
                </a:lnTo>
                <a:cubicBezTo>
                  <a:pt x="4596426" y="39476"/>
                  <a:pt x="4597691" y="41814"/>
                  <a:pt x="4597691" y="45225"/>
                </a:cubicBezTo>
                <a:cubicBezTo>
                  <a:pt x="4596302" y="49392"/>
                  <a:pt x="4592172" y="51972"/>
                  <a:pt x="4585301" y="52964"/>
                </a:cubicBezTo>
                <a:lnTo>
                  <a:pt x="4531146" y="52964"/>
                </a:lnTo>
                <a:lnTo>
                  <a:pt x="4531146" y="144791"/>
                </a:lnTo>
                <a:lnTo>
                  <a:pt x="4541750" y="144791"/>
                </a:lnTo>
                <a:lnTo>
                  <a:pt x="4561582" y="117927"/>
                </a:lnTo>
                <a:lnTo>
                  <a:pt x="4599626" y="142912"/>
                </a:lnTo>
                <a:cubicBezTo>
                  <a:pt x="4603012" y="144251"/>
                  <a:pt x="4604314" y="146347"/>
                  <a:pt x="4603533" y="149200"/>
                </a:cubicBezTo>
                <a:cubicBezTo>
                  <a:pt x="4603533" y="154893"/>
                  <a:pt x="4599229" y="157739"/>
                  <a:pt x="4590622" y="157739"/>
                </a:cubicBezTo>
                <a:lnTo>
                  <a:pt x="4499669" y="157739"/>
                </a:lnTo>
                <a:cubicBezTo>
                  <a:pt x="4526347" y="174098"/>
                  <a:pt x="4562134" y="184305"/>
                  <a:pt x="4607030" y="188360"/>
                </a:cubicBezTo>
                <a:lnTo>
                  <a:pt x="4605300" y="197662"/>
                </a:lnTo>
                <a:cubicBezTo>
                  <a:pt x="4595837" y="201618"/>
                  <a:pt x="4587409" y="214380"/>
                  <a:pt x="4580018" y="235948"/>
                </a:cubicBezTo>
                <a:cubicBezTo>
                  <a:pt x="4568707" y="232339"/>
                  <a:pt x="4558257" y="228003"/>
                  <a:pt x="4548670" y="222940"/>
                </a:cubicBezTo>
                <a:lnTo>
                  <a:pt x="4528136" y="209314"/>
                </a:lnTo>
                <a:lnTo>
                  <a:pt x="4531221" y="213791"/>
                </a:lnTo>
                <a:cubicBezTo>
                  <a:pt x="4531221" y="218244"/>
                  <a:pt x="4527066" y="220991"/>
                  <a:pt x="4518756" y="222033"/>
                </a:cubicBezTo>
                <a:lnTo>
                  <a:pt x="4475187" y="222033"/>
                </a:lnTo>
                <a:lnTo>
                  <a:pt x="4475187" y="251947"/>
                </a:lnTo>
                <a:lnTo>
                  <a:pt x="4528039" y="251947"/>
                </a:lnTo>
                <a:lnTo>
                  <a:pt x="4549024" y="228581"/>
                </a:lnTo>
                <a:lnTo>
                  <a:pt x="4585580" y="251184"/>
                </a:lnTo>
                <a:cubicBezTo>
                  <a:pt x="4589040" y="254099"/>
                  <a:pt x="4590380" y="256412"/>
                  <a:pt x="4589599" y="258123"/>
                </a:cubicBezTo>
                <a:cubicBezTo>
                  <a:pt x="4589599" y="262638"/>
                  <a:pt x="4585686" y="264895"/>
                  <a:pt x="4577860" y="264895"/>
                </a:cubicBezTo>
                <a:lnTo>
                  <a:pt x="4333782" y="264895"/>
                </a:lnTo>
                <a:lnTo>
                  <a:pt x="4333782" y="251947"/>
                </a:lnTo>
                <a:lnTo>
                  <a:pt x="4431841" y="251947"/>
                </a:lnTo>
                <a:lnTo>
                  <a:pt x="4431841" y="224246"/>
                </a:lnTo>
                <a:lnTo>
                  <a:pt x="4431841" y="222033"/>
                </a:lnTo>
                <a:lnTo>
                  <a:pt x="4379304" y="222033"/>
                </a:lnTo>
                <a:lnTo>
                  <a:pt x="4379304" y="214881"/>
                </a:lnTo>
                <a:lnTo>
                  <a:pt x="4353218" y="230432"/>
                </a:lnTo>
                <a:cubicBezTo>
                  <a:pt x="4341377" y="236165"/>
                  <a:pt x="4328622" y="241117"/>
                  <a:pt x="4314955" y="245287"/>
                </a:cubicBezTo>
                <a:lnTo>
                  <a:pt x="4310546" y="238050"/>
                </a:lnTo>
                <a:cubicBezTo>
                  <a:pt x="4343524" y="213283"/>
                  <a:pt x="4368037" y="186512"/>
                  <a:pt x="4384085" y="157739"/>
                </a:cubicBezTo>
                <a:lnTo>
                  <a:pt x="4316388" y="157739"/>
                </a:lnTo>
                <a:lnTo>
                  <a:pt x="4316388" y="144791"/>
                </a:lnTo>
                <a:lnTo>
                  <a:pt x="4378263" y="144791"/>
                </a:lnTo>
                <a:lnTo>
                  <a:pt x="4378263" y="62359"/>
                </a:lnTo>
                <a:lnTo>
                  <a:pt x="4378263" y="52964"/>
                </a:lnTo>
                <a:lnTo>
                  <a:pt x="4329224" y="52964"/>
                </a:lnTo>
                <a:lnTo>
                  <a:pt x="4329224" y="40016"/>
                </a:lnTo>
                <a:lnTo>
                  <a:pt x="4378263" y="40016"/>
                </a:lnTo>
                <a:cubicBezTo>
                  <a:pt x="4378263" y="24848"/>
                  <a:pt x="4377872" y="13165"/>
                  <a:pt x="4377091" y="4967"/>
                </a:cubicBezTo>
                <a:close/>
                <a:moveTo>
                  <a:pt x="2098867" y="4818"/>
                </a:moveTo>
                <a:lnTo>
                  <a:pt x="2136707" y="30975"/>
                </a:lnTo>
                <a:cubicBezTo>
                  <a:pt x="2140080" y="32215"/>
                  <a:pt x="2141376" y="34584"/>
                  <a:pt x="2140595" y="38081"/>
                </a:cubicBezTo>
                <a:cubicBezTo>
                  <a:pt x="2140595" y="42199"/>
                  <a:pt x="2136440" y="44778"/>
                  <a:pt x="2128131" y="45820"/>
                </a:cubicBezTo>
                <a:lnTo>
                  <a:pt x="2034368" y="45820"/>
                </a:lnTo>
                <a:lnTo>
                  <a:pt x="2034368" y="114002"/>
                </a:lnTo>
                <a:lnTo>
                  <a:pt x="2034368" y="125741"/>
                </a:lnTo>
                <a:lnTo>
                  <a:pt x="2085770" y="125741"/>
                </a:lnTo>
                <a:lnTo>
                  <a:pt x="2109192" y="93036"/>
                </a:lnTo>
                <a:lnTo>
                  <a:pt x="2152055" y="123992"/>
                </a:lnTo>
                <a:cubicBezTo>
                  <a:pt x="2154535" y="125232"/>
                  <a:pt x="2155775" y="127384"/>
                  <a:pt x="2155775" y="130448"/>
                </a:cubicBezTo>
                <a:cubicBezTo>
                  <a:pt x="2155775" y="135942"/>
                  <a:pt x="2151081" y="138689"/>
                  <a:pt x="2141692" y="138689"/>
                </a:cubicBezTo>
                <a:lnTo>
                  <a:pt x="2034368" y="138689"/>
                </a:lnTo>
                <a:cubicBezTo>
                  <a:pt x="2034368" y="151327"/>
                  <a:pt x="2034741" y="175766"/>
                  <a:pt x="2035485" y="212005"/>
                </a:cubicBezTo>
                <a:cubicBezTo>
                  <a:pt x="2036291" y="223366"/>
                  <a:pt x="2036694" y="231979"/>
                  <a:pt x="2036694" y="237846"/>
                </a:cubicBezTo>
                <a:cubicBezTo>
                  <a:pt x="2036694" y="261026"/>
                  <a:pt x="2014860" y="274668"/>
                  <a:pt x="1971191" y="278773"/>
                </a:cubicBezTo>
                <a:cubicBezTo>
                  <a:pt x="1971191" y="258892"/>
                  <a:pt x="1954460" y="245374"/>
                  <a:pt x="1920999" y="238218"/>
                </a:cubicBezTo>
                <a:lnTo>
                  <a:pt x="1922859" y="229623"/>
                </a:lnTo>
                <a:lnTo>
                  <a:pt x="1974763" y="229623"/>
                </a:lnTo>
                <a:cubicBezTo>
                  <a:pt x="1983271" y="229623"/>
                  <a:pt x="1987525" y="225357"/>
                  <a:pt x="1987525" y="216824"/>
                </a:cubicBezTo>
                <a:lnTo>
                  <a:pt x="1987525" y="138689"/>
                </a:lnTo>
                <a:lnTo>
                  <a:pt x="1868463" y="138689"/>
                </a:lnTo>
                <a:lnTo>
                  <a:pt x="1868463" y="125741"/>
                </a:lnTo>
                <a:lnTo>
                  <a:pt x="1987525" y="125741"/>
                </a:lnTo>
                <a:lnTo>
                  <a:pt x="1987525" y="45820"/>
                </a:lnTo>
                <a:lnTo>
                  <a:pt x="1888312" y="45820"/>
                </a:lnTo>
                <a:lnTo>
                  <a:pt x="1888312" y="31681"/>
                </a:lnTo>
                <a:lnTo>
                  <a:pt x="2076599" y="31681"/>
                </a:lnTo>
                <a:close/>
                <a:moveTo>
                  <a:pt x="6969415" y="4706"/>
                </a:moveTo>
                <a:lnTo>
                  <a:pt x="7011775" y="21524"/>
                </a:lnTo>
                <a:cubicBezTo>
                  <a:pt x="7015993" y="23620"/>
                  <a:pt x="7018101" y="26268"/>
                  <a:pt x="7018101" y="29468"/>
                </a:cubicBezTo>
                <a:cubicBezTo>
                  <a:pt x="7017071" y="34615"/>
                  <a:pt x="7013183" y="39811"/>
                  <a:pt x="7006437" y="45057"/>
                </a:cubicBezTo>
                <a:lnTo>
                  <a:pt x="7006437" y="187870"/>
                </a:lnTo>
                <a:lnTo>
                  <a:pt x="7019199" y="169087"/>
                </a:lnTo>
                <a:lnTo>
                  <a:pt x="7056722" y="193625"/>
                </a:lnTo>
                <a:cubicBezTo>
                  <a:pt x="7059773" y="193625"/>
                  <a:pt x="7061299" y="195752"/>
                  <a:pt x="7061299" y="200006"/>
                </a:cubicBezTo>
                <a:cubicBezTo>
                  <a:pt x="7059909" y="204173"/>
                  <a:pt x="7055779" y="206753"/>
                  <a:pt x="7048909" y="207745"/>
                </a:cubicBezTo>
                <a:lnTo>
                  <a:pt x="6860555" y="207745"/>
                </a:lnTo>
                <a:lnTo>
                  <a:pt x="6900583" y="227595"/>
                </a:lnTo>
                <a:cubicBezTo>
                  <a:pt x="6904117" y="228761"/>
                  <a:pt x="6905885" y="230962"/>
                  <a:pt x="6905885" y="234199"/>
                </a:cubicBezTo>
                <a:cubicBezTo>
                  <a:pt x="6907447" y="241294"/>
                  <a:pt x="6900335" y="244450"/>
                  <a:pt x="6884547" y="243669"/>
                </a:cubicBezTo>
                <a:cubicBezTo>
                  <a:pt x="6856827" y="259878"/>
                  <a:pt x="6820941" y="272330"/>
                  <a:pt x="6776888" y="281024"/>
                </a:cubicBezTo>
                <a:lnTo>
                  <a:pt x="6772665" y="273546"/>
                </a:lnTo>
                <a:cubicBezTo>
                  <a:pt x="6794617" y="260796"/>
                  <a:pt x="6812458" y="248710"/>
                  <a:pt x="6826187" y="237288"/>
                </a:cubicBezTo>
                <a:lnTo>
                  <a:pt x="6852597" y="207745"/>
                </a:lnTo>
                <a:lnTo>
                  <a:pt x="6773558" y="207745"/>
                </a:lnTo>
                <a:lnTo>
                  <a:pt x="6773558" y="194797"/>
                </a:lnTo>
                <a:lnTo>
                  <a:pt x="6821425" y="194797"/>
                </a:lnTo>
                <a:lnTo>
                  <a:pt x="6821425" y="67772"/>
                </a:lnTo>
                <a:cubicBezTo>
                  <a:pt x="6821425" y="50818"/>
                  <a:pt x="6821034" y="32909"/>
                  <a:pt x="6820253" y="14045"/>
                </a:cubicBezTo>
                <a:lnTo>
                  <a:pt x="6864250" y="26919"/>
                </a:lnTo>
                <a:lnTo>
                  <a:pt x="6957137" y="26919"/>
                </a:lnTo>
                <a:close/>
                <a:moveTo>
                  <a:pt x="6510318" y="4223"/>
                </a:moveTo>
                <a:lnTo>
                  <a:pt x="6563096" y="14752"/>
                </a:lnTo>
                <a:cubicBezTo>
                  <a:pt x="6567958" y="14752"/>
                  <a:pt x="6571028" y="16662"/>
                  <a:pt x="6572305" y="20482"/>
                </a:cubicBezTo>
                <a:cubicBezTo>
                  <a:pt x="6572702" y="23893"/>
                  <a:pt x="6571561" y="26660"/>
                  <a:pt x="6568882" y="28784"/>
                </a:cubicBezTo>
                <a:lnTo>
                  <a:pt x="6564021" y="30491"/>
                </a:lnTo>
                <a:lnTo>
                  <a:pt x="6648617" y="30491"/>
                </a:lnTo>
                <a:lnTo>
                  <a:pt x="6660951" y="9450"/>
                </a:lnTo>
                <a:lnTo>
                  <a:pt x="6699200" y="26063"/>
                </a:lnTo>
                <a:cubicBezTo>
                  <a:pt x="6703714" y="28296"/>
                  <a:pt x="6705971" y="30950"/>
                  <a:pt x="6705971" y="34026"/>
                </a:cubicBezTo>
                <a:cubicBezTo>
                  <a:pt x="6705971" y="39259"/>
                  <a:pt x="6701972" y="44257"/>
                  <a:pt x="6693972" y="49020"/>
                </a:cubicBezTo>
                <a:lnTo>
                  <a:pt x="6683777" y="111453"/>
                </a:lnTo>
                <a:lnTo>
                  <a:pt x="6689470" y="111453"/>
                </a:lnTo>
                <a:lnTo>
                  <a:pt x="6701804" y="90431"/>
                </a:lnTo>
                <a:lnTo>
                  <a:pt x="6740704" y="107323"/>
                </a:lnTo>
                <a:cubicBezTo>
                  <a:pt x="6744785" y="109370"/>
                  <a:pt x="6746825" y="111931"/>
                  <a:pt x="6746825" y="115007"/>
                </a:cubicBezTo>
                <a:cubicBezTo>
                  <a:pt x="6746825" y="120178"/>
                  <a:pt x="6743278" y="125127"/>
                  <a:pt x="6736183" y="129852"/>
                </a:cubicBezTo>
                <a:cubicBezTo>
                  <a:pt x="6734683" y="166117"/>
                  <a:pt x="6732376" y="198629"/>
                  <a:pt x="6729263" y="227390"/>
                </a:cubicBezTo>
                <a:cubicBezTo>
                  <a:pt x="6726758" y="258272"/>
                  <a:pt x="6702604" y="274526"/>
                  <a:pt x="6656802" y="276150"/>
                </a:cubicBezTo>
                <a:cubicBezTo>
                  <a:pt x="6659134" y="258390"/>
                  <a:pt x="6643178" y="244400"/>
                  <a:pt x="6608935" y="234181"/>
                </a:cubicBezTo>
                <a:lnTo>
                  <a:pt x="6610926" y="224656"/>
                </a:lnTo>
                <a:lnTo>
                  <a:pt x="6666011" y="231800"/>
                </a:lnTo>
                <a:cubicBezTo>
                  <a:pt x="6678649" y="234813"/>
                  <a:pt x="6685303" y="229257"/>
                  <a:pt x="6685973" y="215131"/>
                </a:cubicBezTo>
                <a:cubicBezTo>
                  <a:pt x="6689098" y="189408"/>
                  <a:pt x="6691436" y="159165"/>
                  <a:pt x="6692986" y="124401"/>
                </a:cubicBezTo>
                <a:lnTo>
                  <a:pt x="6684168" y="124401"/>
                </a:lnTo>
                <a:lnTo>
                  <a:pt x="6668132" y="141907"/>
                </a:lnTo>
                <a:cubicBezTo>
                  <a:pt x="6653907" y="134565"/>
                  <a:pt x="6642310" y="127645"/>
                  <a:pt x="6633343" y="121146"/>
                </a:cubicBezTo>
                <a:cubicBezTo>
                  <a:pt x="6628742" y="116296"/>
                  <a:pt x="6629393" y="112030"/>
                  <a:pt x="6635297" y="108347"/>
                </a:cubicBezTo>
                <a:cubicBezTo>
                  <a:pt x="6640295" y="106499"/>
                  <a:pt x="6642794" y="103621"/>
                  <a:pt x="6642794" y="99715"/>
                </a:cubicBezTo>
                <a:lnTo>
                  <a:pt x="6650961" y="43439"/>
                </a:lnTo>
                <a:lnTo>
                  <a:pt x="6623074" y="43439"/>
                </a:lnTo>
                <a:cubicBezTo>
                  <a:pt x="6623074" y="111441"/>
                  <a:pt x="6617555" y="162005"/>
                  <a:pt x="6606517" y="195132"/>
                </a:cubicBezTo>
                <a:cubicBezTo>
                  <a:pt x="6595367" y="228556"/>
                  <a:pt x="6572907" y="256598"/>
                  <a:pt x="6539135" y="279257"/>
                </a:cubicBezTo>
                <a:lnTo>
                  <a:pt x="6534224" y="272485"/>
                </a:lnTo>
                <a:cubicBezTo>
                  <a:pt x="6551351" y="249405"/>
                  <a:pt x="6562643" y="222318"/>
                  <a:pt x="6568101" y="191225"/>
                </a:cubicBezTo>
                <a:cubicBezTo>
                  <a:pt x="6573533" y="161075"/>
                  <a:pt x="6576640" y="111813"/>
                  <a:pt x="6577421" y="43439"/>
                </a:cubicBezTo>
                <a:lnTo>
                  <a:pt x="6557571" y="43439"/>
                </a:lnTo>
                <a:lnTo>
                  <a:pt x="6557571" y="32755"/>
                </a:lnTo>
                <a:lnTo>
                  <a:pt x="6556232" y="33226"/>
                </a:lnTo>
                <a:cubicBezTo>
                  <a:pt x="6551978" y="45988"/>
                  <a:pt x="6544505" y="61875"/>
                  <a:pt x="6533814" y="80888"/>
                </a:cubicBezTo>
                <a:lnTo>
                  <a:pt x="6537572" y="81297"/>
                </a:lnTo>
                <a:cubicBezTo>
                  <a:pt x="6544393" y="81297"/>
                  <a:pt x="6547804" y="83622"/>
                  <a:pt x="6547804" y="88273"/>
                </a:cubicBezTo>
                <a:cubicBezTo>
                  <a:pt x="6548586" y="91858"/>
                  <a:pt x="6544698" y="96099"/>
                  <a:pt x="6536140" y="100998"/>
                </a:cubicBezTo>
                <a:lnTo>
                  <a:pt x="6536140" y="261360"/>
                </a:lnTo>
                <a:cubicBezTo>
                  <a:pt x="6536921" y="270327"/>
                  <a:pt x="6532915" y="275307"/>
                  <a:pt x="6524122" y="276299"/>
                </a:cubicBezTo>
                <a:cubicBezTo>
                  <a:pt x="6514560" y="277899"/>
                  <a:pt x="6503342" y="278699"/>
                  <a:pt x="6490468" y="278699"/>
                </a:cubicBezTo>
                <a:cubicBezTo>
                  <a:pt x="6491250" y="244407"/>
                  <a:pt x="6491640" y="207026"/>
                  <a:pt x="6491640" y="166557"/>
                </a:cubicBezTo>
                <a:lnTo>
                  <a:pt x="6491640" y="136270"/>
                </a:lnTo>
                <a:cubicBezTo>
                  <a:pt x="6485464" y="147395"/>
                  <a:pt x="6475467" y="158681"/>
                  <a:pt x="6461651" y="170129"/>
                </a:cubicBezTo>
                <a:lnTo>
                  <a:pt x="6454284" y="165590"/>
                </a:lnTo>
                <a:cubicBezTo>
                  <a:pt x="6478481" y="119143"/>
                  <a:pt x="6495628" y="76473"/>
                  <a:pt x="6505723" y="37579"/>
                </a:cubicBezTo>
                <a:cubicBezTo>
                  <a:pt x="6507249" y="31427"/>
                  <a:pt x="6508390" y="23366"/>
                  <a:pt x="6509146" y="13394"/>
                </a:cubicBezTo>
                <a:cubicBezTo>
                  <a:pt x="6509928" y="11075"/>
                  <a:pt x="6510318" y="8018"/>
                  <a:pt x="6510318" y="4223"/>
                </a:cubicBezTo>
                <a:close/>
                <a:moveTo>
                  <a:pt x="1626617" y="4223"/>
                </a:moveTo>
                <a:cubicBezTo>
                  <a:pt x="1668016" y="16489"/>
                  <a:pt x="1688294" y="31923"/>
                  <a:pt x="1687451" y="50527"/>
                </a:cubicBezTo>
                <a:cubicBezTo>
                  <a:pt x="1685714" y="67022"/>
                  <a:pt x="1676115" y="76150"/>
                  <a:pt x="1658652" y="77911"/>
                </a:cubicBezTo>
                <a:cubicBezTo>
                  <a:pt x="1649412" y="77911"/>
                  <a:pt x="1643899" y="72981"/>
                  <a:pt x="1642114" y="63121"/>
                </a:cubicBezTo>
                <a:cubicBezTo>
                  <a:pt x="1637400" y="42707"/>
                  <a:pt x="1630703" y="25046"/>
                  <a:pt x="1622022" y="10139"/>
                </a:cubicBezTo>
                <a:close/>
                <a:moveTo>
                  <a:pt x="5290504" y="4018"/>
                </a:moveTo>
                <a:lnTo>
                  <a:pt x="5332399" y="8706"/>
                </a:lnTo>
                <a:cubicBezTo>
                  <a:pt x="5338811" y="8706"/>
                  <a:pt x="5342017" y="10635"/>
                  <a:pt x="5342017" y="14492"/>
                </a:cubicBezTo>
                <a:cubicBezTo>
                  <a:pt x="5342787" y="18907"/>
                  <a:pt x="5339673" y="23142"/>
                  <a:pt x="5332678" y="27198"/>
                </a:cubicBezTo>
                <a:lnTo>
                  <a:pt x="5332678" y="50731"/>
                </a:lnTo>
                <a:lnTo>
                  <a:pt x="5332976" y="50731"/>
                </a:lnTo>
                <a:lnTo>
                  <a:pt x="5352026" y="29709"/>
                </a:lnTo>
                <a:lnTo>
                  <a:pt x="5377197" y="50571"/>
                </a:lnTo>
                <a:lnTo>
                  <a:pt x="5377197" y="28947"/>
                </a:lnTo>
                <a:cubicBezTo>
                  <a:pt x="5377197" y="22125"/>
                  <a:pt x="5377197" y="16371"/>
                  <a:pt x="5377197" y="11683"/>
                </a:cubicBezTo>
                <a:lnTo>
                  <a:pt x="5425380" y="24538"/>
                </a:lnTo>
                <a:lnTo>
                  <a:pt x="5461824" y="24538"/>
                </a:lnTo>
                <a:lnTo>
                  <a:pt x="5471628" y="4669"/>
                </a:lnTo>
                <a:lnTo>
                  <a:pt x="5511421" y="19012"/>
                </a:lnTo>
                <a:cubicBezTo>
                  <a:pt x="5515786" y="21208"/>
                  <a:pt x="5517969" y="23880"/>
                  <a:pt x="5517969" y="27031"/>
                </a:cubicBezTo>
                <a:cubicBezTo>
                  <a:pt x="5518751" y="31942"/>
                  <a:pt x="5515247" y="37194"/>
                  <a:pt x="5507458" y="42788"/>
                </a:cubicBezTo>
                <a:lnTo>
                  <a:pt x="5507458" y="86487"/>
                </a:lnTo>
                <a:cubicBezTo>
                  <a:pt x="5507458" y="87256"/>
                  <a:pt x="5507458" y="93414"/>
                  <a:pt x="5507458" y="104961"/>
                </a:cubicBezTo>
                <a:cubicBezTo>
                  <a:pt x="5508240" y="135334"/>
                  <a:pt x="5508631" y="154086"/>
                  <a:pt x="5508631" y="161218"/>
                </a:cubicBezTo>
                <a:cubicBezTo>
                  <a:pt x="5508631" y="165955"/>
                  <a:pt x="5505741" y="169484"/>
                  <a:pt x="5499961" y="171803"/>
                </a:cubicBezTo>
                <a:cubicBezTo>
                  <a:pt x="5498175" y="171803"/>
                  <a:pt x="5495242" y="172194"/>
                  <a:pt x="5491162" y="172975"/>
                </a:cubicBezTo>
                <a:cubicBezTo>
                  <a:pt x="5481290" y="174525"/>
                  <a:pt x="5472670" y="175301"/>
                  <a:pt x="5465303" y="175301"/>
                </a:cubicBezTo>
                <a:lnTo>
                  <a:pt x="5465303" y="160120"/>
                </a:lnTo>
                <a:lnTo>
                  <a:pt x="5419352" y="160120"/>
                </a:lnTo>
                <a:lnTo>
                  <a:pt x="5419352" y="161218"/>
                </a:lnTo>
                <a:cubicBezTo>
                  <a:pt x="5419352" y="168721"/>
                  <a:pt x="5416016" y="173025"/>
                  <a:pt x="5409344" y="174129"/>
                </a:cubicBezTo>
                <a:cubicBezTo>
                  <a:pt x="5407818" y="174129"/>
                  <a:pt x="5405890" y="174519"/>
                  <a:pt x="5403558" y="175301"/>
                </a:cubicBezTo>
                <a:cubicBezTo>
                  <a:pt x="5400631" y="175301"/>
                  <a:pt x="5399285" y="174594"/>
                  <a:pt x="5399521" y="173180"/>
                </a:cubicBezTo>
                <a:cubicBezTo>
                  <a:pt x="5415073" y="178364"/>
                  <a:pt x="5422850" y="187207"/>
                  <a:pt x="5422850" y="199708"/>
                </a:cubicBezTo>
                <a:cubicBezTo>
                  <a:pt x="5421039" y="215125"/>
                  <a:pt x="5412562" y="223719"/>
                  <a:pt x="5397419" y="225493"/>
                </a:cubicBezTo>
                <a:cubicBezTo>
                  <a:pt x="5389394" y="225493"/>
                  <a:pt x="5383503" y="221264"/>
                  <a:pt x="5379745" y="212805"/>
                </a:cubicBezTo>
                <a:cubicBezTo>
                  <a:pt x="5375119" y="195827"/>
                  <a:pt x="5368044" y="180373"/>
                  <a:pt x="5358519" y="166445"/>
                </a:cubicBezTo>
                <a:lnTo>
                  <a:pt x="5360826" y="159990"/>
                </a:lnTo>
                <a:cubicBezTo>
                  <a:pt x="5369346" y="161639"/>
                  <a:pt x="5374474" y="162805"/>
                  <a:pt x="5376211" y="163487"/>
                </a:cubicBezTo>
                <a:cubicBezTo>
                  <a:pt x="5376868" y="150291"/>
                  <a:pt x="5377197" y="126566"/>
                  <a:pt x="5377197" y="92310"/>
                </a:cubicBezTo>
                <a:lnTo>
                  <a:pt x="5377197" y="62624"/>
                </a:lnTo>
                <a:lnTo>
                  <a:pt x="5369234" y="64870"/>
                </a:lnTo>
                <a:lnTo>
                  <a:pt x="5332678" y="64870"/>
                </a:lnTo>
                <a:lnTo>
                  <a:pt x="5332678" y="77297"/>
                </a:lnTo>
                <a:cubicBezTo>
                  <a:pt x="5363809" y="86686"/>
                  <a:pt x="5378567" y="98276"/>
                  <a:pt x="5376955" y="112067"/>
                </a:cubicBezTo>
                <a:cubicBezTo>
                  <a:pt x="5376062" y="126256"/>
                  <a:pt x="5368813" y="134255"/>
                  <a:pt x="5355207" y="136066"/>
                </a:cubicBezTo>
                <a:cubicBezTo>
                  <a:pt x="5345955" y="136066"/>
                  <a:pt x="5340362" y="131223"/>
                  <a:pt x="5338427" y="121536"/>
                </a:cubicBezTo>
                <a:cubicBezTo>
                  <a:pt x="5335425" y="105785"/>
                  <a:pt x="5333509" y="95064"/>
                  <a:pt x="5332678" y="89371"/>
                </a:cubicBezTo>
                <a:lnTo>
                  <a:pt x="5332678" y="106821"/>
                </a:lnTo>
                <a:cubicBezTo>
                  <a:pt x="5332678" y="118492"/>
                  <a:pt x="5332678" y="138366"/>
                  <a:pt x="5332678" y="166445"/>
                </a:cubicBezTo>
                <a:cubicBezTo>
                  <a:pt x="5333448" y="173825"/>
                  <a:pt x="5330495" y="178097"/>
                  <a:pt x="5323823" y="179263"/>
                </a:cubicBezTo>
                <a:lnTo>
                  <a:pt x="5293777" y="181377"/>
                </a:lnTo>
                <a:lnTo>
                  <a:pt x="5297429" y="195588"/>
                </a:lnTo>
                <a:cubicBezTo>
                  <a:pt x="5298357" y="201777"/>
                  <a:pt x="5298820" y="208744"/>
                  <a:pt x="5298820" y="216489"/>
                </a:cubicBezTo>
                <a:cubicBezTo>
                  <a:pt x="5296278" y="243662"/>
                  <a:pt x="5284384" y="258948"/>
                  <a:pt x="5263139" y="262346"/>
                </a:cubicBezTo>
                <a:cubicBezTo>
                  <a:pt x="5247139" y="262346"/>
                  <a:pt x="5239140" y="254545"/>
                  <a:pt x="5239140" y="238943"/>
                </a:cubicBezTo>
                <a:cubicBezTo>
                  <a:pt x="5239140" y="229679"/>
                  <a:pt x="5244114" y="222150"/>
                  <a:pt x="5254060" y="216359"/>
                </a:cubicBezTo>
                <a:cubicBezTo>
                  <a:pt x="5268459" y="208781"/>
                  <a:pt x="5278511" y="196447"/>
                  <a:pt x="5284216" y="179356"/>
                </a:cubicBezTo>
                <a:lnTo>
                  <a:pt x="5290561" y="179356"/>
                </a:lnTo>
                <a:lnTo>
                  <a:pt x="5291017" y="161295"/>
                </a:lnTo>
                <a:cubicBezTo>
                  <a:pt x="5291457" y="142305"/>
                  <a:pt x="5291676" y="127285"/>
                  <a:pt x="5291676" y="116234"/>
                </a:cubicBezTo>
                <a:cubicBezTo>
                  <a:pt x="5279349" y="134305"/>
                  <a:pt x="5262326" y="149870"/>
                  <a:pt x="5240610" y="162929"/>
                </a:cubicBezTo>
                <a:lnTo>
                  <a:pt x="5234470" y="155116"/>
                </a:lnTo>
                <a:cubicBezTo>
                  <a:pt x="5257886" y="122535"/>
                  <a:pt x="5275008" y="92453"/>
                  <a:pt x="5285835" y="64870"/>
                </a:cubicBezTo>
                <a:lnTo>
                  <a:pt x="5242637" y="64870"/>
                </a:lnTo>
                <a:lnTo>
                  <a:pt x="5242637" y="50731"/>
                </a:lnTo>
                <a:lnTo>
                  <a:pt x="5291676" y="50731"/>
                </a:lnTo>
                <a:cubicBezTo>
                  <a:pt x="5291676" y="33827"/>
                  <a:pt x="5291286" y="18256"/>
                  <a:pt x="5290504" y="4018"/>
                </a:cubicBezTo>
                <a:close/>
                <a:moveTo>
                  <a:pt x="1309055" y="4018"/>
                </a:moveTo>
                <a:lnTo>
                  <a:pt x="1350950" y="8706"/>
                </a:lnTo>
                <a:cubicBezTo>
                  <a:pt x="1357362" y="8706"/>
                  <a:pt x="1360568" y="10635"/>
                  <a:pt x="1360568" y="14492"/>
                </a:cubicBezTo>
                <a:cubicBezTo>
                  <a:pt x="1361337" y="18907"/>
                  <a:pt x="1358224" y="23142"/>
                  <a:pt x="1351229" y="27198"/>
                </a:cubicBezTo>
                <a:lnTo>
                  <a:pt x="1351229" y="50731"/>
                </a:lnTo>
                <a:lnTo>
                  <a:pt x="1351526" y="50731"/>
                </a:lnTo>
                <a:lnTo>
                  <a:pt x="1370577" y="29709"/>
                </a:lnTo>
                <a:lnTo>
                  <a:pt x="1395747" y="50571"/>
                </a:lnTo>
                <a:lnTo>
                  <a:pt x="1395747" y="28947"/>
                </a:lnTo>
                <a:cubicBezTo>
                  <a:pt x="1395747" y="22125"/>
                  <a:pt x="1395747" y="16371"/>
                  <a:pt x="1395747" y="11683"/>
                </a:cubicBezTo>
                <a:lnTo>
                  <a:pt x="1443930" y="24538"/>
                </a:lnTo>
                <a:lnTo>
                  <a:pt x="1480375" y="24538"/>
                </a:lnTo>
                <a:lnTo>
                  <a:pt x="1490178" y="4669"/>
                </a:lnTo>
                <a:lnTo>
                  <a:pt x="1529972" y="19012"/>
                </a:lnTo>
                <a:cubicBezTo>
                  <a:pt x="1534337" y="21208"/>
                  <a:pt x="1536520" y="23880"/>
                  <a:pt x="1536520" y="27031"/>
                </a:cubicBezTo>
                <a:cubicBezTo>
                  <a:pt x="1537301" y="31942"/>
                  <a:pt x="1533798" y="37194"/>
                  <a:pt x="1526009" y="42788"/>
                </a:cubicBezTo>
                <a:lnTo>
                  <a:pt x="1526009" y="86487"/>
                </a:lnTo>
                <a:cubicBezTo>
                  <a:pt x="1526009" y="87256"/>
                  <a:pt x="1526009" y="93414"/>
                  <a:pt x="1526009" y="104961"/>
                </a:cubicBezTo>
                <a:cubicBezTo>
                  <a:pt x="1526790" y="135334"/>
                  <a:pt x="1527181" y="154086"/>
                  <a:pt x="1527181" y="161218"/>
                </a:cubicBezTo>
                <a:cubicBezTo>
                  <a:pt x="1527181" y="165955"/>
                  <a:pt x="1524292" y="169484"/>
                  <a:pt x="1518512" y="171803"/>
                </a:cubicBezTo>
                <a:cubicBezTo>
                  <a:pt x="1516726" y="171803"/>
                  <a:pt x="1513793" y="172194"/>
                  <a:pt x="1509712" y="172975"/>
                </a:cubicBezTo>
                <a:cubicBezTo>
                  <a:pt x="1499840" y="174525"/>
                  <a:pt x="1491220" y="175301"/>
                  <a:pt x="1483853" y="175301"/>
                </a:cubicBezTo>
                <a:lnTo>
                  <a:pt x="1483853" y="160120"/>
                </a:lnTo>
                <a:lnTo>
                  <a:pt x="1437903" y="160120"/>
                </a:lnTo>
                <a:lnTo>
                  <a:pt x="1437903" y="161218"/>
                </a:lnTo>
                <a:cubicBezTo>
                  <a:pt x="1437903" y="168721"/>
                  <a:pt x="1434566" y="173025"/>
                  <a:pt x="1427894" y="174129"/>
                </a:cubicBezTo>
                <a:cubicBezTo>
                  <a:pt x="1426368" y="174129"/>
                  <a:pt x="1424440" y="174519"/>
                  <a:pt x="1422109" y="175301"/>
                </a:cubicBezTo>
                <a:cubicBezTo>
                  <a:pt x="1419182" y="175301"/>
                  <a:pt x="1417836" y="174594"/>
                  <a:pt x="1418071" y="173180"/>
                </a:cubicBezTo>
                <a:cubicBezTo>
                  <a:pt x="1433624" y="178364"/>
                  <a:pt x="1441400" y="187207"/>
                  <a:pt x="1441400" y="199708"/>
                </a:cubicBezTo>
                <a:cubicBezTo>
                  <a:pt x="1439590" y="215125"/>
                  <a:pt x="1431112" y="223719"/>
                  <a:pt x="1415970" y="225493"/>
                </a:cubicBezTo>
                <a:cubicBezTo>
                  <a:pt x="1407945" y="225493"/>
                  <a:pt x="1402054" y="221264"/>
                  <a:pt x="1398296" y="212805"/>
                </a:cubicBezTo>
                <a:cubicBezTo>
                  <a:pt x="1393670" y="195827"/>
                  <a:pt x="1386594" y="180373"/>
                  <a:pt x="1377069" y="166445"/>
                </a:cubicBezTo>
                <a:lnTo>
                  <a:pt x="1379376" y="159990"/>
                </a:lnTo>
                <a:cubicBezTo>
                  <a:pt x="1387896" y="161639"/>
                  <a:pt x="1393025" y="162805"/>
                  <a:pt x="1394761" y="163487"/>
                </a:cubicBezTo>
                <a:cubicBezTo>
                  <a:pt x="1395418" y="150291"/>
                  <a:pt x="1395747" y="126566"/>
                  <a:pt x="1395747" y="92310"/>
                </a:cubicBezTo>
                <a:lnTo>
                  <a:pt x="1395747" y="62624"/>
                </a:lnTo>
                <a:lnTo>
                  <a:pt x="1387785" y="64870"/>
                </a:lnTo>
                <a:lnTo>
                  <a:pt x="1351229" y="64870"/>
                </a:lnTo>
                <a:lnTo>
                  <a:pt x="1351229" y="77297"/>
                </a:lnTo>
                <a:cubicBezTo>
                  <a:pt x="1382359" y="86686"/>
                  <a:pt x="1397118" y="98276"/>
                  <a:pt x="1395505" y="112067"/>
                </a:cubicBezTo>
                <a:cubicBezTo>
                  <a:pt x="1394613" y="126256"/>
                  <a:pt x="1387364" y="134255"/>
                  <a:pt x="1373758" y="136066"/>
                </a:cubicBezTo>
                <a:cubicBezTo>
                  <a:pt x="1364506" y="136066"/>
                  <a:pt x="1358912" y="131223"/>
                  <a:pt x="1356978" y="121536"/>
                </a:cubicBezTo>
                <a:cubicBezTo>
                  <a:pt x="1353976" y="105785"/>
                  <a:pt x="1352060" y="95064"/>
                  <a:pt x="1351229" y="89371"/>
                </a:cubicBezTo>
                <a:lnTo>
                  <a:pt x="1351229" y="106821"/>
                </a:lnTo>
                <a:cubicBezTo>
                  <a:pt x="1351229" y="118492"/>
                  <a:pt x="1351229" y="138366"/>
                  <a:pt x="1351229" y="166445"/>
                </a:cubicBezTo>
                <a:cubicBezTo>
                  <a:pt x="1351998" y="173825"/>
                  <a:pt x="1349046" y="178097"/>
                  <a:pt x="1342374" y="179263"/>
                </a:cubicBezTo>
                <a:lnTo>
                  <a:pt x="1312328" y="181377"/>
                </a:lnTo>
                <a:lnTo>
                  <a:pt x="1315980" y="195588"/>
                </a:lnTo>
                <a:cubicBezTo>
                  <a:pt x="1316907" y="201777"/>
                  <a:pt x="1317371" y="208744"/>
                  <a:pt x="1317371" y="216489"/>
                </a:cubicBezTo>
                <a:cubicBezTo>
                  <a:pt x="1314828" y="243662"/>
                  <a:pt x="1302934" y="258948"/>
                  <a:pt x="1281689" y="262346"/>
                </a:cubicBezTo>
                <a:cubicBezTo>
                  <a:pt x="1265690" y="262346"/>
                  <a:pt x="1257691" y="254545"/>
                  <a:pt x="1257691" y="238943"/>
                </a:cubicBezTo>
                <a:cubicBezTo>
                  <a:pt x="1257691" y="229679"/>
                  <a:pt x="1262664" y="222150"/>
                  <a:pt x="1272611" y="216359"/>
                </a:cubicBezTo>
                <a:cubicBezTo>
                  <a:pt x="1287009" y="208781"/>
                  <a:pt x="1297062" y="196447"/>
                  <a:pt x="1302767" y="179356"/>
                </a:cubicBezTo>
                <a:lnTo>
                  <a:pt x="1309111" y="179356"/>
                </a:lnTo>
                <a:lnTo>
                  <a:pt x="1309568" y="161295"/>
                </a:lnTo>
                <a:cubicBezTo>
                  <a:pt x="1310007" y="142305"/>
                  <a:pt x="1310227" y="127285"/>
                  <a:pt x="1310227" y="116234"/>
                </a:cubicBezTo>
                <a:cubicBezTo>
                  <a:pt x="1297899" y="134305"/>
                  <a:pt x="1280877" y="149870"/>
                  <a:pt x="1259160" y="162929"/>
                </a:cubicBezTo>
                <a:lnTo>
                  <a:pt x="1253021" y="155116"/>
                </a:lnTo>
                <a:cubicBezTo>
                  <a:pt x="1276437" y="122535"/>
                  <a:pt x="1293558" y="92453"/>
                  <a:pt x="1304386" y="64870"/>
                </a:cubicBezTo>
                <a:lnTo>
                  <a:pt x="1261188" y="64870"/>
                </a:lnTo>
                <a:lnTo>
                  <a:pt x="1261188" y="50731"/>
                </a:lnTo>
                <a:lnTo>
                  <a:pt x="1310227" y="50731"/>
                </a:lnTo>
                <a:cubicBezTo>
                  <a:pt x="1310227" y="33827"/>
                  <a:pt x="1309836" y="18256"/>
                  <a:pt x="1309055" y="4018"/>
                </a:cubicBezTo>
                <a:close/>
                <a:moveTo>
                  <a:pt x="8725941" y="3962"/>
                </a:moveTo>
                <a:cubicBezTo>
                  <a:pt x="8765355" y="3962"/>
                  <a:pt x="8784679" y="12662"/>
                  <a:pt x="8783909" y="30063"/>
                </a:cubicBezTo>
                <a:cubicBezTo>
                  <a:pt x="8783909" y="40642"/>
                  <a:pt x="8780015" y="46341"/>
                  <a:pt x="8772226" y="47160"/>
                </a:cubicBezTo>
                <a:lnTo>
                  <a:pt x="8831981" y="47160"/>
                </a:lnTo>
                <a:lnTo>
                  <a:pt x="8850715" y="24966"/>
                </a:lnTo>
                <a:lnTo>
                  <a:pt x="8893410" y="53559"/>
                </a:lnTo>
                <a:cubicBezTo>
                  <a:pt x="8897453" y="55680"/>
                  <a:pt x="8899053" y="58892"/>
                  <a:pt x="8898209" y="63196"/>
                </a:cubicBezTo>
                <a:cubicBezTo>
                  <a:pt x="8897118" y="69695"/>
                  <a:pt x="8890824" y="72944"/>
                  <a:pt x="8879327" y="72944"/>
                </a:cubicBezTo>
                <a:cubicBezTo>
                  <a:pt x="8865535" y="80596"/>
                  <a:pt x="8848718" y="88769"/>
                  <a:pt x="8828874" y="97464"/>
                </a:cubicBezTo>
                <a:lnTo>
                  <a:pt x="8821116" y="91678"/>
                </a:lnTo>
                <a:lnTo>
                  <a:pt x="8836297" y="60108"/>
                </a:lnTo>
                <a:lnTo>
                  <a:pt x="8668326" y="60108"/>
                </a:lnTo>
                <a:cubicBezTo>
                  <a:pt x="8670670" y="64684"/>
                  <a:pt x="8671842" y="69620"/>
                  <a:pt x="8671842" y="74916"/>
                </a:cubicBezTo>
                <a:cubicBezTo>
                  <a:pt x="8670068" y="95219"/>
                  <a:pt x="8659179" y="106232"/>
                  <a:pt x="8639174" y="107956"/>
                </a:cubicBezTo>
                <a:cubicBezTo>
                  <a:pt x="8625184" y="107051"/>
                  <a:pt x="8617736" y="98964"/>
                  <a:pt x="8616831" y="83697"/>
                </a:cubicBezTo>
                <a:cubicBezTo>
                  <a:pt x="8616831" y="75908"/>
                  <a:pt x="8620261" y="69447"/>
                  <a:pt x="8627119" y="64312"/>
                </a:cubicBezTo>
                <a:cubicBezTo>
                  <a:pt x="8637450" y="58409"/>
                  <a:pt x="8643844" y="46465"/>
                  <a:pt x="8646299" y="28482"/>
                </a:cubicBezTo>
                <a:lnTo>
                  <a:pt x="8654038" y="28482"/>
                </a:lnTo>
                <a:cubicBezTo>
                  <a:pt x="8659495" y="35749"/>
                  <a:pt x="8663198" y="41975"/>
                  <a:pt x="8665145" y="47160"/>
                </a:cubicBezTo>
                <a:lnTo>
                  <a:pt x="8739410" y="47160"/>
                </a:lnTo>
                <a:cubicBezTo>
                  <a:pt x="8737301" y="48660"/>
                  <a:pt x="8735745" y="46527"/>
                  <a:pt x="8734740" y="40760"/>
                </a:cubicBezTo>
                <a:cubicBezTo>
                  <a:pt x="8732471" y="27986"/>
                  <a:pt x="8728576" y="16910"/>
                  <a:pt x="8723057" y="7534"/>
                </a:cubicBezTo>
                <a:close/>
                <a:moveTo>
                  <a:pt x="5150215" y="3441"/>
                </a:moveTo>
                <a:lnTo>
                  <a:pt x="5188910" y="17896"/>
                </a:lnTo>
                <a:cubicBezTo>
                  <a:pt x="5193177" y="20017"/>
                  <a:pt x="5195310" y="22622"/>
                  <a:pt x="5195310" y="25710"/>
                </a:cubicBezTo>
                <a:cubicBezTo>
                  <a:pt x="5195310" y="29989"/>
                  <a:pt x="5191806" y="34850"/>
                  <a:pt x="5184799" y="40295"/>
                </a:cubicBezTo>
                <a:lnTo>
                  <a:pt x="5184799" y="99138"/>
                </a:lnTo>
                <a:cubicBezTo>
                  <a:pt x="5184799" y="101469"/>
                  <a:pt x="5184799" y="106449"/>
                  <a:pt x="5184799" y="114076"/>
                </a:cubicBezTo>
                <a:cubicBezTo>
                  <a:pt x="5185580" y="128910"/>
                  <a:pt x="5185971" y="139849"/>
                  <a:pt x="5185971" y="146893"/>
                </a:cubicBezTo>
                <a:cubicBezTo>
                  <a:pt x="5186752" y="153578"/>
                  <a:pt x="5183894" y="157491"/>
                  <a:pt x="5177395" y="158632"/>
                </a:cubicBezTo>
                <a:cubicBezTo>
                  <a:pt x="5174232" y="159413"/>
                  <a:pt x="5168434" y="160182"/>
                  <a:pt x="5160001" y="160939"/>
                </a:cubicBezTo>
                <a:cubicBezTo>
                  <a:pt x="5153440" y="161770"/>
                  <a:pt x="5147654" y="162185"/>
                  <a:pt x="5142644" y="162185"/>
                </a:cubicBezTo>
                <a:lnTo>
                  <a:pt x="5142644" y="145833"/>
                </a:lnTo>
                <a:lnTo>
                  <a:pt x="5052972" y="145833"/>
                </a:lnTo>
                <a:lnTo>
                  <a:pt x="5100753" y="166538"/>
                </a:lnTo>
                <a:cubicBezTo>
                  <a:pt x="5111286" y="174042"/>
                  <a:pt x="5116152" y="182029"/>
                  <a:pt x="5115352" y="190500"/>
                </a:cubicBezTo>
                <a:cubicBezTo>
                  <a:pt x="5114484" y="207838"/>
                  <a:pt x="5105523" y="217394"/>
                  <a:pt x="5088470" y="219168"/>
                </a:cubicBezTo>
                <a:cubicBezTo>
                  <a:pt x="5078920" y="218238"/>
                  <a:pt x="5072719" y="213481"/>
                  <a:pt x="5069867" y="204899"/>
                </a:cubicBezTo>
                <a:lnTo>
                  <a:pt x="5059994" y="181246"/>
                </a:lnTo>
                <a:lnTo>
                  <a:pt x="5060732" y="180417"/>
                </a:lnTo>
                <a:lnTo>
                  <a:pt x="5059338" y="179676"/>
                </a:lnTo>
                <a:lnTo>
                  <a:pt x="5047580" y="151507"/>
                </a:lnTo>
                <a:lnTo>
                  <a:pt x="5051887" y="145833"/>
                </a:lnTo>
                <a:lnTo>
                  <a:pt x="5013349" y="145833"/>
                </a:lnTo>
                <a:lnTo>
                  <a:pt x="5013349" y="147023"/>
                </a:lnTo>
                <a:cubicBezTo>
                  <a:pt x="5014118" y="154427"/>
                  <a:pt x="5011166" y="158700"/>
                  <a:pt x="5004494" y="159841"/>
                </a:cubicBezTo>
                <a:cubicBezTo>
                  <a:pt x="5002050" y="159841"/>
                  <a:pt x="4997859" y="160213"/>
                  <a:pt x="4991918" y="160957"/>
                </a:cubicBezTo>
                <a:cubicBezTo>
                  <a:pt x="4983372" y="161739"/>
                  <a:pt x="4976074" y="162539"/>
                  <a:pt x="4970022" y="163357"/>
                </a:cubicBezTo>
                <a:cubicBezTo>
                  <a:pt x="4970803" y="146180"/>
                  <a:pt x="4971194" y="122833"/>
                  <a:pt x="4971194" y="93315"/>
                </a:cubicBezTo>
                <a:lnTo>
                  <a:pt x="4971194" y="61838"/>
                </a:lnTo>
                <a:cubicBezTo>
                  <a:pt x="4971194" y="46298"/>
                  <a:pt x="4971194" y="29561"/>
                  <a:pt x="4971194" y="11627"/>
                </a:cubicBezTo>
                <a:lnTo>
                  <a:pt x="5018521" y="22156"/>
                </a:lnTo>
                <a:lnTo>
                  <a:pt x="5137881" y="22156"/>
                </a:lnTo>
                <a:close/>
                <a:moveTo>
                  <a:pt x="1159241" y="3441"/>
                </a:moveTo>
                <a:lnTo>
                  <a:pt x="1197936" y="17896"/>
                </a:lnTo>
                <a:cubicBezTo>
                  <a:pt x="1202203" y="20017"/>
                  <a:pt x="1204335" y="22622"/>
                  <a:pt x="1204335" y="25710"/>
                </a:cubicBezTo>
                <a:cubicBezTo>
                  <a:pt x="1204335" y="29989"/>
                  <a:pt x="1200832" y="34850"/>
                  <a:pt x="1193824" y="40295"/>
                </a:cubicBezTo>
                <a:lnTo>
                  <a:pt x="1193824" y="99138"/>
                </a:lnTo>
                <a:cubicBezTo>
                  <a:pt x="1193824" y="101469"/>
                  <a:pt x="1193824" y="106449"/>
                  <a:pt x="1193824" y="114076"/>
                </a:cubicBezTo>
                <a:cubicBezTo>
                  <a:pt x="1194606" y="128910"/>
                  <a:pt x="1194997" y="139849"/>
                  <a:pt x="1194997" y="146893"/>
                </a:cubicBezTo>
                <a:cubicBezTo>
                  <a:pt x="1195778" y="153578"/>
                  <a:pt x="1192919" y="157491"/>
                  <a:pt x="1186420" y="158632"/>
                </a:cubicBezTo>
                <a:cubicBezTo>
                  <a:pt x="1183258" y="159413"/>
                  <a:pt x="1177460" y="160182"/>
                  <a:pt x="1169026" y="160939"/>
                </a:cubicBezTo>
                <a:cubicBezTo>
                  <a:pt x="1162465" y="161770"/>
                  <a:pt x="1156679" y="162185"/>
                  <a:pt x="1151669" y="162185"/>
                </a:cubicBezTo>
                <a:lnTo>
                  <a:pt x="1151669" y="145833"/>
                </a:lnTo>
                <a:lnTo>
                  <a:pt x="1061997" y="145833"/>
                </a:lnTo>
                <a:lnTo>
                  <a:pt x="1109779" y="166538"/>
                </a:lnTo>
                <a:cubicBezTo>
                  <a:pt x="1120311" y="174042"/>
                  <a:pt x="1125177" y="182029"/>
                  <a:pt x="1124377" y="190500"/>
                </a:cubicBezTo>
                <a:cubicBezTo>
                  <a:pt x="1123509" y="207838"/>
                  <a:pt x="1114549" y="217394"/>
                  <a:pt x="1097496" y="219168"/>
                </a:cubicBezTo>
                <a:cubicBezTo>
                  <a:pt x="1087946" y="218238"/>
                  <a:pt x="1081745" y="213481"/>
                  <a:pt x="1078892" y="204899"/>
                </a:cubicBezTo>
                <a:lnTo>
                  <a:pt x="1069019" y="181246"/>
                </a:lnTo>
                <a:lnTo>
                  <a:pt x="1069758" y="180417"/>
                </a:lnTo>
                <a:lnTo>
                  <a:pt x="1068364" y="179676"/>
                </a:lnTo>
                <a:lnTo>
                  <a:pt x="1056605" y="151507"/>
                </a:lnTo>
                <a:lnTo>
                  <a:pt x="1060913" y="145833"/>
                </a:lnTo>
                <a:lnTo>
                  <a:pt x="1022375" y="145833"/>
                </a:lnTo>
                <a:lnTo>
                  <a:pt x="1022375" y="147023"/>
                </a:lnTo>
                <a:cubicBezTo>
                  <a:pt x="1023144" y="154427"/>
                  <a:pt x="1020192" y="158700"/>
                  <a:pt x="1013519" y="159841"/>
                </a:cubicBezTo>
                <a:cubicBezTo>
                  <a:pt x="1011076" y="159841"/>
                  <a:pt x="1006884" y="160213"/>
                  <a:pt x="1000944" y="160957"/>
                </a:cubicBezTo>
                <a:cubicBezTo>
                  <a:pt x="992398" y="161739"/>
                  <a:pt x="985100" y="162539"/>
                  <a:pt x="979047" y="163357"/>
                </a:cubicBezTo>
                <a:cubicBezTo>
                  <a:pt x="979828" y="146180"/>
                  <a:pt x="980219" y="122833"/>
                  <a:pt x="980219" y="93315"/>
                </a:cubicBezTo>
                <a:lnTo>
                  <a:pt x="980219" y="61838"/>
                </a:lnTo>
                <a:cubicBezTo>
                  <a:pt x="980219" y="46298"/>
                  <a:pt x="980219" y="29561"/>
                  <a:pt x="980219" y="11627"/>
                </a:cubicBezTo>
                <a:lnTo>
                  <a:pt x="1027546" y="22156"/>
                </a:lnTo>
                <a:lnTo>
                  <a:pt x="1146906" y="22156"/>
                </a:lnTo>
                <a:close/>
                <a:moveTo>
                  <a:pt x="4737869" y="3181"/>
                </a:moveTo>
                <a:lnTo>
                  <a:pt x="4790014" y="9115"/>
                </a:lnTo>
                <a:cubicBezTo>
                  <a:pt x="4795831" y="10281"/>
                  <a:pt x="4798739" y="12259"/>
                  <a:pt x="4798739" y="15050"/>
                </a:cubicBezTo>
                <a:cubicBezTo>
                  <a:pt x="4799520" y="20544"/>
                  <a:pt x="4794851" y="24897"/>
                  <a:pt x="4784731" y="28110"/>
                </a:cubicBezTo>
                <a:lnTo>
                  <a:pt x="4784731" y="68591"/>
                </a:lnTo>
                <a:lnTo>
                  <a:pt x="4835016" y="68591"/>
                </a:lnTo>
                <a:lnTo>
                  <a:pt x="4857303" y="39383"/>
                </a:lnTo>
                <a:lnTo>
                  <a:pt x="4898975" y="69186"/>
                </a:lnTo>
                <a:cubicBezTo>
                  <a:pt x="4901418" y="70414"/>
                  <a:pt x="4902640" y="72349"/>
                  <a:pt x="4902640" y="74990"/>
                </a:cubicBezTo>
                <a:cubicBezTo>
                  <a:pt x="4901251" y="79158"/>
                  <a:pt x="4897121" y="81737"/>
                  <a:pt x="4890250" y="82730"/>
                </a:cubicBezTo>
                <a:lnTo>
                  <a:pt x="4797586" y="82730"/>
                </a:lnTo>
                <a:cubicBezTo>
                  <a:pt x="4822825" y="129896"/>
                  <a:pt x="4859790" y="162973"/>
                  <a:pt x="4908481" y="181961"/>
                </a:cubicBezTo>
                <a:lnTo>
                  <a:pt x="4905207" y="193365"/>
                </a:lnTo>
                <a:cubicBezTo>
                  <a:pt x="4891589" y="194977"/>
                  <a:pt x="4878114" y="205569"/>
                  <a:pt x="4864781" y="225139"/>
                </a:cubicBezTo>
                <a:cubicBezTo>
                  <a:pt x="4831835" y="196871"/>
                  <a:pt x="4808236" y="163103"/>
                  <a:pt x="4793986" y="123833"/>
                </a:cubicBezTo>
                <a:lnTo>
                  <a:pt x="4784731" y="89666"/>
                </a:lnTo>
                <a:lnTo>
                  <a:pt x="4784731" y="137684"/>
                </a:lnTo>
                <a:cubicBezTo>
                  <a:pt x="4784731" y="149380"/>
                  <a:pt x="4785121" y="163835"/>
                  <a:pt x="4785903" y="181049"/>
                </a:cubicBezTo>
                <a:cubicBezTo>
                  <a:pt x="4785903" y="193501"/>
                  <a:pt x="4785903" y="202052"/>
                  <a:pt x="4785903" y="206703"/>
                </a:cubicBezTo>
                <a:lnTo>
                  <a:pt x="4787093" y="206703"/>
                </a:lnTo>
                <a:lnTo>
                  <a:pt x="4805808" y="179840"/>
                </a:lnTo>
                <a:lnTo>
                  <a:pt x="4842736" y="205978"/>
                </a:lnTo>
                <a:cubicBezTo>
                  <a:pt x="4846098" y="207317"/>
                  <a:pt x="4847387" y="209413"/>
                  <a:pt x="4846606" y="212266"/>
                </a:cubicBezTo>
                <a:cubicBezTo>
                  <a:pt x="4846606" y="216148"/>
                  <a:pt x="4842451" y="218610"/>
                  <a:pt x="4834141" y="219651"/>
                </a:cubicBezTo>
                <a:lnTo>
                  <a:pt x="4785903" y="219651"/>
                </a:lnTo>
                <a:cubicBezTo>
                  <a:pt x="4785903" y="231272"/>
                  <a:pt x="4785903" y="245318"/>
                  <a:pt x="4785903" y="261788"/>
                </a:cubicBezTo>
                <a:cubicBezTo>
                  <a:pt x="4786684" y="270011"/>
                  <a:pt x="4782529" y="274637"/>
                  <a:pt x="4773438" y="275667"/>
                </a:cubicBezTo>
                <a:cubicBezTo>
                  <a:pt x="4761582" y="278011"/>
                  <a:pt x="4749725" y="278699"/>
                  <a:pt x="4737869" y="277732"/>
                </a:cubicBezTo>
                <a:cubicBezTo>
                  <a:pt x="4737869" y="248202"/>
                  <a:pt x="4738259" y="228842"/>
                  <a:pt x="4739041" y="219651"/>
                </a:cubicBezTo>
                <a:lnTo>
                  <a:pt x="4685332" y="219651"/>
                </a:lnTo>
                <a:lnTo>
                  <a:pt x="4685332" y="206703"/>
                </a:lnTo>
                <a:lnTo>
                  <a:pt x="4739041" y="206703"/>
                </a:lnTo>
                <a:cubicBezTo>
                  <a:pt x="4739041" y="191126"/>
                  <a:pt x="4739041" y="175921"/>
                  <a:pt x="4739041" y="161088"/>
                </a:cubicBezTo>
                <a:lnTo>
                  <a:pt x="4739041" y="131899"/>
                </a:lnTo>
                <a:cubicBezTo>
                  <a:pt x="4716704" y="173360"/>
                  <a:pt x="4678306" y="210009"/>
                  <a:pt x="4623848" y="241845"/>
                </a:cubicBezTo>
                <a:lnTo>
                  <a:pt x="4616462" y="232674"/>
                </a:lnTo>
                <a:cubicBezTo>
                  <a:pt x="4666406" y="180510"/>
                  <a:pt x="4701424" y="130528"/>
                  <a:pt x="4721516" y="82730"/>
                </a:cubicBezTo>
                <a:lnTo>
                  <a:pt x="4628126" y="82730"/>
                </a:lnTo>
                <a:lnTo>
                  <a:pt x="4628126" y="68591"/>
                </a:lnTo>
                <a:lnTo>
                  <a:pt x="4739041" y="68591"/>
                </a:lnTo>
                <a:cubicBezTo>
                  <a:pt x="4739041" y="42310"/>
                  <a:pt x="4738650" y="20507"/>
                  <a:pt x="4737869" y="3181"/>
                </a:cubicBezTo>
                <a:close/>
                <a:moveTo>
                  <a:pt x="8040067" y="3144"/>
                </a:moveTo>
                <a:lnTo>
                  <a:pt x="8091765" y="10176"/>
                </a:lnTo>
                <a:cubicBezTo>
                  <a:pt x="8097954" y="10176"/>
                  <a:pt x="8101049" y="12526"/>
                  <a:pt x="8101049" y="17227"/>
                </a:cubicBezTo>
                <a:cubicBezTo>
                  <a:pt x="8101049" y="23006"/>
                  <a:pt x="8095963" y="27161"/>
                  <a:pt x="8085794" y="29691"/>
                </a:cubicBezTo>
                <a:cubicBezTo>
                  <a:pt x="8076839" y="46074"/>
                  <a:pt x="8068269" y="58247"/>
                  <a:pt x="8060084" y="66210"/>
                </a:cubicBezTo>
                <a:lnTo>
                  <a:pt x="8077478" y="66210"/>
                </a:lnTo>
                <a:lnTo>
                  <a:pt x="8088640" y="46341"/>
                </a:lnTo>
                <a:lnTo>
                  <a:pt x="8126145" y="61912"/>
                </a:lnTo>
                <a:cubicBezTo>
                  <a:pt x="8130461" y="64070"/>
                  <a:pt x="8132619" y="66675"/>
                  <a:pt x="8132619" y="69726"/>
                </a:cubicBezTo>
                <a:cubicBezTo>
                  <a:pt x="8133388" y="75679"/>
                  <a:pt x="8130275" y="80658"/>
                  <a:pt x="8123280" y="84664"/>
                </a:cubicBezTo>
                <a:lnTo>
                  <a:pt x="8123280" y="125387"/>
                </a:lnTo>
                <a:lnTo>
                  <a:pt x="8147129" y="36649"/>
                </a:lnTo>
                <a:cubicBezTo>
                  <a:pt x="8149461" y="27334"/>
                  <a:pt x="8150627" y="16916"/>
                  <a:pt x="8150627" y="5395"/>
                </a:cubicBezTo>
                <a:lnTo>
                  <a:pt x="8203089" y="13692"/>
                </a:lnTo>
                <a:cubicBezTo>
                  <a:pt x="8207901" y="14907"/>
                  <a:pt x="8210307" y="17220"/>
                  <a:pt x="8210307" y="20631"/>
                </a:cubicBezTo>
                <a:cubicBezTo>
                  <a:pt x="8210307" y="26249"/>
                  <a:pt x="8205315" y="30720"/>
                  <a:pt x="8195331" y="34044"/>
                </a:cubicBezTo>
                <a:cubicBezTo>
                  <a:pt x="8190309" y="44809"/>
                  <a:pt x="8185571" y="53944"/>
                  <a:pt x="8181119" y="61447"/>
                </a:cubicBezTo>
                <a:lnTo>
                  <a:pt x="8219497" y="61447"/>
                </a:lnTo>
                <a:lnTo>
                  <a:pt x="8231813" y="40407"/>
                </a:lnTo>
                <a:lnTo>
                  <a:pt x="8271550" y="57150"/>
                </a:lnTo>
                <a:cubicBezTo>
                  <a:pt x="8275854" y="59308"/>
                  <a:pt x="8278005" y="61571"/>
                  <a:pt x="8278005" y="63940"/>
                </a:cubicBezTo>
                <a:cubicBezTo>
                  <a:pt x="8278787" y="68740"/>
                  <a:pt x="8275289" y="74327"/>
                  <a:pt x="8267513" y="80702"/>
                </a:cubicBezTo>
                <a:cubicBezTo>
                  <a:pt x="8267513" y="93365"/>
                  <a:pt x="8266713" y="123198"/>
                  <a:pt x="8265113" y="170203"/>
                </a:cubicBezTo>
                <a:cubicBezTo>
                  <a:pt x="8264369" y="193830"/>
                  <a:pt x="8263997" y="211677"/>
                  <a:pt x="8263997" y="223744"/>
                </a:cubicBezTo>
                <a:cubicBezTo>
                  <a:pt x="8263997" y="257913"/>
                  <a:pt x="8240606" y="276225"/>
                  <a:pt x="8193825" y="278680"/>
                </a:cubicBezTo>
                <a:cubicBezTo>
                  <a:pt x="8196157" y="258080"/>
                  <a:pt x="8180591" y="245033"/>
                  <a:pt x="8147129" y="239539"/>
                </a:cubicBezTo>
                <a:lnTo>
                  <a:pt x="8148841" y="228339"/>
                </a:lnTo>
                <a:lnTo>
                  <a:pt x="8200057" y="231911"/>
                </a:lnTo>
                <a:cubicBezTo>
                  <a:pt x="8212347" y="232643"/>
                  <a:pt x="8218827" y="227155"/>
                  <a:pt x="8219497" y="215447"/>
                </a:cubicBezTo>
                <a:cubicBezTo>
                  <a:pt x="8221060" y="190369"/>
                  <a:pt x="8222232" y="151463"/>
                  <a:pt x="8223013" y="98729"/>
                </a:cubicBezTo>
                <a:cubicBezTo>
                  <a:pt x="8223783" y="85570"/>
                  <a:pt x="8224167" y="77459"/>
                  <a:pt x="8224167" y="74395"/>
                </a:cubicBezTo>
                <a:lnTo>
                  <a:pt x="8176189" y="74395"/>
                </a:lnTo>
                <a:lnTo>
                  <a:pt x="8154885" y="108489"/>
                </a:lnTo>
                <a:lnTo>
                  <a:pt x="8210214" y="161553"/>
                </a:lnTo>
                <a:cubicBezTo>
                  <a:pt x="8209346" y="177973"/>
                  <a:pt x="8200137" y="187058"/>
                  <a:pt x="8182588" y="188807"/>
                </a:cubicBezTo>
                <a:cubicBezTo>
                  <a:pt x="8172493" y="188807"/>
                  <a:pt x="8166508" y="182761"/>
                  <a:pt x="8164635" y="170668"/>
                </a:cubicBezTo>
                <a:cubicBezTo>
                  <a:pt x="8162713" y="159165"/>
                  <a:pt x="8160293" y="148488"/>
                  <a:pt x="8157375" y="138638"/>
                </a:cubicBezTo>
                <a:lnTo>
                  <a:pt x="8148780" y="115926"/>
                </a:lnTo>
                <a:lnTo>
                  <a:pt x="8127893" y="140921"/>
                </a:lnTo>
                <a:lnTo>
                  <a:pt x="8123280" y="138259"/>
                </a:lnTo>
                <a:lnTo>
                  <a:pt x="8123280" y="152437"/>
                </a:lnTo>
                <a:cubicBezTo>
                  <a:pt x="8123280" y="157100"/>
                  <a:pt x="8123280" y="170966"/>
                  <a:pt x="8123280" y="194034"/>
                </a:cubicBezTo>
                <a:cubicBezTo>
                  <a:pt x="8124049" y="222026"/>
                  <a:pt x="8124433" y="239191"/>
                  <a:pt x="8124433" y="245529"/>
                </a:cubicBezTo>
                <a:cubicBezTo>
                  <a:pt x="8125215" y="250676"/>
                  <a:pt x="8122269" y="253851"/>
                  <a:pt x="8115597" y="255054"/>
                </a:cubicBezTo>
                <a:cubicBezTo>
                  <a:pt x="8106257" y="256604"/>
                  <a:pt x="8095151" y="257379"/>
                  <a:pt x="8082278" y="257379"/>
                </a:cubicBezTo>
                <a:lnTo>
                  <a:pt x="8082278" y="238701"/>
                </a:lnTo>
                <a:lnTo>
                  <a:pt x="8049443" y="238701"/>
                </a:lnTo>
                <a:lnTo>
                  <a:pt x="8049443" y="253807"/>
                </a:lnTo>
                <a:cubicBezTo>
                  <a:pt x="8049443" y="261435"/>
                  <a:pt x="8044525" y="265732"/>
                  <a:pt x="8034690" y="266700"/>
                </a:cubicBezTo>
                <a:cubicBezTo>
                  <a:pt x="8030734" y="267493"/>
                  <a:pt x="8025277" y="268275"/>
                  <a:pt x="8018319" y="269044"/>
                </a:cubicBezTo>
                <a:cubicBezTo>
                  <a:pt x="8014375" y="269838"/>
                  <a:pt x="8010307" y="270234"/>
                  <a:pt x="8006115" y="270234"/>
                </a:cubicBezTo>
                <a:cubicBezTo>
                  <a:pt x="8006115" y="258489"/>
                  <a:pt x="8006505" y="239799"/>
                  <a:pt x="8007287" y="214163"/>
                </a:cubicBezTo>
                <a:cubicBezTo>
                  <a:pt x="8007287" y="193203"/>
                  <a:pt x="8007287" y="179617"/>
                  <a:pt x="8007287" y="173403"/>
                </a:cubicBezTo>
                <a:lnTo>
                  <a:pt x="8007287" y="129145"/>
                </a:lnTo>
                <a:cubicBezTo>
                  <a:pt x="8007287" y="104415"/>
                  <a:pt x="8006897" y="79151"/>
                  <a:pt x="8006115" y="53355"/>
                </a:cubicBezTo>
                <a:lnTo>
                  <a:pt x="8039378" y="61522"/>
                </a:lnTo>
                <a:cubicBezTo>
                  <a:pt x="8041387" y="49764"/>
                  <a:pt x="8041617" y="30305"/>
                  <a:pt x="8040067" y="3144"/>
                </a:cubicBezTo>
                <a:close/>
                <a:moveTo>
                  <a:pt x="4058617" y="3144"/>
                </a:moveTo>
                <a:lnTo>
                  <a:pt x="4110316" y="10176"/>
                </a:lnTo>
                <a:cubicBezTo>
                  <a:pt x="4116505" y="10176"/>
                  <a:pt x="4119600" y="12526"/>
                  <a:pt x="4119600" y="17227"/>
                </a:cubicBezTo>
                <a:cubicBezTo>
                  <a:pt x="4119600" y="23006"/>
                  <a:pt x="4114514" y="27161"/>
                  <a:pt x="4104344" y="29691"/>
                </a:cubicBezTo>
                <a:cubicBezTo>
                  <a:pt x="4095390" y="46074"/>
                  <a:pt x="4086820" y="58247"/>
                  <a:pt x="4078635" y="66210"/>
                </a:cubicBezTo>
                <a:lnTo>
                  <a:pt x="4096029" y="66210"/>
                </a:lnTo>
                <a:lnTo>
                  <a:pt x="4107191" y="46341"/>
                </a:lnTo>
                <a:lnTo>
                  <a:pt x="4144695" y="61912"/>
                </a:lnTo>
                <a:cubicBezTo>
                  <a:pt x="4149011" y="64070"/>
                  <a:pt x="4151169" y="66675"/>
                  <a:pt x="4151169" y="69726"/>
                </a:cubicBezTo>
                <a:cubicBezTo>
                  <a:pt x="4151939" y="75679"/>
                  <a:pt x="4148826" y="80658"/>
                  <a:pt x="4141831" y="84664"/>
                </a:cubicBezTo>
                <a:lnTo>
                  <a:pt x="4141831" y="125387"/>
                </a:lnTo>
                <a:lnTo>
                  <a:pt x="4165680" y="36649"/>
                </a:lnTo>
                <a:cubicBezTo>
                  <a:pt x="4168012" y="27334"/>
                  <a:pt x="4169178" y="16916"/>
                  <a:pt x="4169178" y="5395"/>
                </a:cubicBezTo>
                <a:lnTo>
                  <a:pt x="4221640" y="13692"/>
                </a:lnTo>
                <a:cubicBezTo>
                  <a:pt x="4226452" y="14907"/>
                  <a:pt x="4228858" y="17220"/>
                  <a:pt x="4228858" y="20631"/>
                </a:cubicBezTo>
                <a:cubicBezTo>
                  <a:pt x="4228858" y="26249"/>
                  <a:pt x="4223866" y="30720"/>
                  <a:pt x="4213882" y="34044"/>
                </a:cubicBezTo>
                <a:cubicBezTo>
                  <a:pt x="4208859" y="44809"/>
                  <a:pt x="4204121" y="53944"/>
                  <a:pt x="4199669" y="61447"/>
                </a:cubicBezTo>
                <a:lnTo>
                  <a:pt x="4238048" y="61447"/>
                </a:lnTo>
                <a:lnTo>
                  <a:pt x="4250364" y="40407"/>
                </a:lnTo>
                <a:lnTo>
                  <a:pt x="4290101" y="57150"/>
                </a:lnTo>
                <a:cubicBezTo>
                  <a:pt x="4294404" y="59308"/>
                  <a:pt x="4296556" y="61571"/>
                  <a:pt x="4296556" y="63940"/>
                </a:cubicBezTo>
                <a:cubicBezTo>
                  <a:pt x="4297337" y="68740"/>
                  <a:pt x="4293840" y="74327"/>
                  <a:pt x="4286064" y="80702"/>
                </a:cubicBezTo>
                <a:cubicBezTo>
                  <a:pt x="4286064" y="93365"/>
                  <a:pt x="4285264" y="123198"/>
                  <a:pt x="4283664" y="170203"/>
                </a:cubicBezTo>
                <a:cubicBezTo>
                  <a:pt x="4282920" y="193830"/>
                  <a:pt x="4282547" y="211677"/>
                  <a:pt x="4282547" y="223744"/>
                </a:cubicBezTo>
                <a:cubicBezTo>
                  <a:pt x="4282547" y="257913"/>
                  <a:pt x="4259157" y="276225"/>
                  <a:pt x="4212375" y="278680"/>
                </a:cubicBezTo>
                <a:cubicBezTo>
                  <a:pt x="4214707" y="258080"/>
                  <a:pt x="4199142" y="245033"/>
                  <a:pt x="4165680" y="239539"/>
                </a:cubicBezTo>
                <a:lnTo>
                  <a:pt x="4167392" y="228339"/>
                </a:lnTo>
                <a:lnTo>
                  <a:pt x="4218607" y="231911"/>
                </a:lnTo>
                <a:cubicBezTo>
                  <a:pt x="4230898" y="232643"/>
                  <a:pt x="4237378" y="227155"/>
                  <a:pt x="4238048" y="215447"/>
                </a:cubicBezTo>
                <a:cubicBezTo>
                  <a:pt x="4239611" y="190369"/>
                  <a:pt x="4240783" y="151463"/>
                  <a:pt x="4241564" y="98729"/>
                </a:cubicBezTo>
                <a:cubicBezTo>
                  <a:pt x="4242333" y="85570"/>
                  <a:pt x="4242718" y="77459"/>
                  <a:pt x="4242718" y="74395"/>
                </a:cubicBezTo>
                <a:lnTo>
                  <a:pt x="4194739" y="74395"/>
                </a:lnTo>
                <a:lnTo>
                  <a:pt x="4173436" y="108489"/>
                </a:lnTo>
                <a:lnTo>
                  <a:pt x="4228765" y="161553"/>
                </a:lnTo>
                <a:cubicBezTo>
                  <a:pt x="4227897" y="177973"/>
                  <a:pt x="4218688" y="187058"/>
                  <a:pt x="4201139" y="188807"/>
                </a:cubicBezTo>
                <a:cubicBezTo>
                  <a:pt x="4191043" y="188807"/>
                  <a:pt x="4185059" y="182761"/>
                  <a:pt x="4183186" y="170668"/>
                </a:cubicBezTo>
                <a:cubicBezTo>
                  <a:pt x="4181264" y="159165"/>
                  <a:pt x="4178844" y="148488"/>
                  <a:pt x="4175926" y="138638"/>
                </a:cubicBezTo>
                <a:lnTo>
                  <a:pt x="4167331" y="115926"/>
                </a:lnTo>
                <a:lnTo>
                  <a:pt x="4146444" y="140921"/>
                </a:lnTo>
                <a:lnTo>
                  <a:pt x="4141831" y="138259"/>
                </a:lnTo>
                <a:lnTo>
                  <a:pt x="4141831" y="152437"/>
                </a:lnTo>
                <a:cubicBezTo>
                  <a:pt x="4141831" y="157100"/>
                  <a:pt x="4141831" y="170966"/>
                  <a:pt x="4141831" y="194034"/>
                </a:cubicBezTo>
                <a:cubicBezTo>
                  <a:pt x="4142599" y="222026"/>
                  <a:pt x="4142984" y="239191"/>
                  <a:pt x="4142984" y="245529"/>
                </a:cubicBezTo>
                <a:cubicBezTo>
                  <a:pt x="4143766" y="250676"/>
                  <a:pt x="4140820" y="253851"/>
                  <a:pt x="4134148" y="255054"/>
                </a:cubicBezTo>
                <a:cubicBezTo>
                  <a:pt x="4124808" y="256604"/>
                  <a:pt x="4113702" y="257379"/>
                  <a:pt x="4100829" y="257379"/>
                </a:cubicBezTo>
                <a:lnTo>
                  <a:pt x="4100829" y="238701"/>
                </a:lnTo>
                <a:lnTo>
                  <a:pt x="4067993" y="238701"/>
                </a:lnTo>
                <a:lnTo>
                  <a:pt x="4067993" y="253807"/>
                </a:lnTo>
                <a:cubicBezTo>
                  <a:pt x="4067993" y="261435"/>
                  <a:pt x="4063076" y="265732"/>
                  <a:pt x="4053240" y="266700"/>
                </a:cubicBezTo>
                <a:cubicBezTo>
                  <a:pt x="4049284" y="267493"/>
                  <a:pt x="4043827" y="268275"/>
                  <a:pt x="4036870" y="269044"/>
                </a:cubicBezTo>
                <a:cubicBezTo>
                  <a:pt x="4032926" y="269838"/>
                  <a:pt x="4028857" y="270234"/>
                  <a:pt x="4024666" y="270234"/>
                </a:cubicBezTo>
                <a:cubicBezTo>
                  <a:pt x="4024666" y="258489"/>
                  <a:pt x="4025056" y="239799"/>
                  <a:pt x="4025837" y="214163"/>
                </a:cubicBezTo>
                <a:cubicBezTo>
                  <a:pt x="4025837" y="193203"/>
                  <a:pt x="4025837" y="179617"/>
                  <a:pt x="4025837" y="173403"/>
                </a:cubicBezTo>
                <a:lnTo>
                  <a:pt x="4025837" y="129145"/>
                </a:lnTo>
                <a:cubicBezTo>
                  <a:pt x="4025837" y="104415"/>
                  <a:pt x="4025447" y="79151"/>
                  <a:pt x="4024666" y="53355"/>
                </a:cubicBezTo>
                <a:lnTo>
                  <a:pt x="4057929" y="61522"/>
                </a:lnTo>
                <a:cubicBezTo>
                  <a:pt x="4059938" y="49764"/>
                  <a:pt x="4060167" y="30305"/>
                  <a:pt x="4058617" y="3144"/>
                </a:cubicBezTo>
                <a:close/>
                <a:moveTo>
                  <a:pt x="201160" y="3088"/>
                </a:moveTo>
                <a:lnTo>
                  <a:pt x="239873" y="32128"/>
                </a:lnTo>
                <a:cubicBezTo>
                  <a:pt x="241932" y="34174"/>
                  <a:pt x="242962" y="36568"/>
                  <a:pt x="242962" y="39309"/>
                </a:cubicBezTo>
                <a:cubicBezTo>
                  <a:pt x="242962" y="46366"/>
                  <a:pt x="235923" y="48338"/>
                  <a:pt x="221847" y="45225"/>
                </a:cubicBezTo>
                <a:cubicBezTo>
                  <a:pt x="195851" y="52195"/>
                  <a:pt x="170588" y="58204"/>
                  <a:pt x="146056" y="63252"/>
                </a:cubicBezTo>
                <a:lnTo>
                  <a:pt x="146056" y="106951"/>
                </a:lnTo>
                <a:lnTo>
                  <a:pt x="197160" y="102561"/>
                </a:lnTo>
                <a:lnTo>
                  <a:pt x="214536" y="74265"/>
                </a:lnTo>
                <a:lnTo>
                  <a:pt x="258031" y="97631"/>
                </a:lnTo>
                <a:cubicBezTo>
                  <a:pt x="261206" y="97631"/>
                  <a:pt x="262793" y="99206"/>
                  <a:pt x="262793" y="102356"/>
                </a:cubicBezTo>
                <a:cubicBezTo>
                  <a:pt x="262793" y="106573"/>
                  <a:pt x="258762" y="109692"/>
                  <a:pt x="250701" y="111714"/>
                </a:cubicBezTo>
                <a:lnTo>
                  <a:pt x="146056" y="121946"/>
                </a:lnTo>
                <a:lnTo>
                  <a:pt x="146056" y="166483"/>
                </a:lnTo>
                <a:lnTo>
                  <a:pt x="208917" y="160920"/>
                </a:lnTo>
                <a:lnTo>
                  <a:pt x="228600" y="131471"/>
                </a:lnTo>
                <a:lnTo>
                  <a:pt x="275853" y="155655"/>
                </a:lnTo>
                <a:cubicBezTo>
                  <a:pt x="275853" y="155655"/>
                  <a:pt x="275971" y="155773"/>
                  <a:pt x="276206" y="156009"/>
                </a:cubicBezTo>
                <a:cubicBezTo>
                  <a:pt x="278166" y="156009"/>
                  <a:pt x="279145" y="157745"/>
                  <a:pt x="279145" y="161218"/>
                </a:cubicBezTo>
                <a:cubicBezTo>
                  <a:pt x="277756" y="165397"/>
                  <a:pt x="273732" y="167958"/>
                  <a:pt x="267072" y="168901"/>
                </a:cubicBezTo>
                <a:lnTo>
                  <a:pt x="146056" y="181477"/>
                </a:lnTo>
                <a:lnTo>
                  <a:pt x="146056" y="218647"/>
                </a:lnTo>
                <a:cubicBezTo>
                  <a:pt x="145275" y="226684"/>
                  <a:pt x="149231" y="230708"/>
                  <a:pt x="157925" y="230720"/>
                </a:cubicBezTo>
                <a:lnTo>
                  <a:pt x="214405" y="230720"/>
                </a:lnTo>
                <a:cubicBezTo>
                  <a:pt x="226088" y="230708"/>
                  <a:pt x="234001" y="225344"/>
                  <a:pt x="238143" y="214628"/>
                </a:cubicBezTo>
                <a:lnTo>
                  <a:pt x="252970" y="175859"/>
                </a:lnTo>
                <a:lnTo>
                  <a:pt x="263760" y="175859"/>
                </a:lnTo>
                <a:lnTo>
                  <a:pt x="266253" y="214238"/>
                </a:lnTo>
                <a:cubicBezTo>
                  <a:pt x="266973" y="222200"/>
                  <a:pt x="269490" y="227415"/>
                  <a:pt x="273806" y="229883"/>
                </a:cubicBezTo>
                <a:cubicBezTo>
                  <a:pt x="280479" y="233703"/>
                  <a:pt x="283815" y="238794"/>
                  <a:pt x="283815" y="245157"/>
                </a:cubicBezTo>
                <a:cubicBezTo>
                  <a:pt x="282872" y="262024"/>
                  <a:pt x="266117" y="270867"/>
                  <a:pt x="233548" y="271685"/>
                </a:cubicBezTo>
                <a:lnTo>
                  <a:pt x="137815" y="271685"/>
                </a:lnTo>
                <a:cubicBezTo>
                  <a:pt x="112849" y="271685"/>
                  <a:pt x="100366" y="259599"/>
                  <a:pt x="100366" y="235427"/>
                </a:cubicBezTo>
                <a:lnTo>
                  <a:pt x="100366" y="185309"/>
                </a:lnTo>
                <a:lnTo>
                  <a:pt x="6288" y="194648"/>
                </a:lnTo>
                <a:lnTo>
                  <a:pt x="4632" y="180919"/>
                </a:lnTo>
                <a:lnTo>
                  <a:pt x="100366" y="171543"/>
                </a:lnTo>
                <a:lnTo>
                  <a:pt x="100366" y="125778"/>
                </a:lnTo>
                <a:lnTo>
                  <a:pt x="15627" y="133945"/>
                </a:lnTo>
                <a:lnTo>
                  <a:pt x="13971" y="120197"/>
                </a:lnTo>
                <a:lnTo>
                  <a:pt x="100366" y="111974"/>
                </a:lnTo>
                <a:lnTo>
                  <a:pt x="100366" y="69744"/>
                </a:lnTo>
                <a:cubicBezTo>
                  <a:pt x="76032" y="73601"/>
                  <a:pt x="47457" y="76714"/>
                  <a:pt x="14641" y="79083"/>
                </a:cubicBezTo>
                <a:lnTo>
                  <a:pt x="12799" y="68126"/>
                </a:lnTo>
                <a:cubicBezTo>
                  <a:pt x="70321" y="53677"/>
                  <a:pt x="123403" y="36816"/>
                  <a:pt x="172045" y="17543"/>
                </a:cubicBezTo>
                <a:cubicBezTo>
                  <a:pt x="178060" y="14529"/>
                  <a:pt x="185601" y="10374"/>
                  <a:pt x="194667" y="5078"/>
                </a:cubicBezTo>
                <a:cubicBezTo>
                  <a:pt x="195994" y="3751"/>
                  <a:pt x="198158" y="3088"/>
                  <a:pt x="201160" y="3088"/>
                </a:cubicBezTo>
                <a:close/>
                <a:moveTo>
                  <a:pt x="2588716" y="3051"/>
                </a:moveTo>
                <a:lnTo>
                  <a:pt x="2644453" y="15961"/>
                </a:lnTo>
                <a:cubicBezTo>
                  <a:pt x="2651137" y="17140"/>
                  <a:pt x="2654089" y="20017"/>
                  <a:pt x="2653307" y="24594"/>
                </a:cubicBezTo>
                <a:cubicBezTo>
                  <a:pt x="2653307" y="29517"/>
                  <a:pt x="2647472" y="32581"/>
                  <a:pt x="2635802" y="33784"/>
                </a:cubicBezTo>
                <a:cubicBezTo>
                  <a:pt x="2671285" y="62495"/>
                  <a:pt x="2715251" y="80044"/>
                  <a:pt x="2767700" y="86432"/>
                </a:cubicBezTo>
                <a:lnTo>
                  <a:pt x="2766100" y="98301"/>
                </a:lnTo>
                <a:cubicBezTo>
                  <a:pt x="2752520" y="101500"/>
                  <a:pt x="2741221" y="114548"/>
                  <a:pt x="2732205" y="137442"/>
                </a:cubicBezTo>
                <a:cubicBezTo>
                  <a:pt x="2684109" y="115949"/>
                  <a:pt x="2648700" y="84429"/>
                  <a:pt x="2625979" y="42881"/>
                </a:cubicBezTo>
                <a:cubicBezTo>
                  <a:pt x="2609335" y="66427"/>
                  <a:pt x="2588859" y="87149"/>
                  <a:pt x="2564550" y="105049"/>
                </a:cubicBezTo>
                <a:lnTo>
                  <a:pt x="2556258" y="110263"/>
                </a:lnTo>
                <a:lnTo>
                  <a:pt x="2630053" y="110263"/>
                </a:lnTo>
                <a:lnTo>
                  <a:pt x="2648825" y="85725"/>
                </a:lnTo>
                <a:lnTo>
                  <a:pt x="2683855" y="110263"/>
                </a:lnTo>
                <a:cubicBezTo>
                  <a:pt x="2686831" y="110263"/>
                  <a:pt x="2688319" y="111832"/>
                  <a:pt x="2688319" y="114969"/>
                </a:cubicBezTo>
                <a:cubicBezTo>
                  <a:pt x="2688319" y="119422"/>
                  <a:pt x="2684165" y="122169"/>
                  <a:pt x="2675855" y="123211"/>
                </a:cubicBezTo>
                <a:lnTo>
                  <a:pt x="2548105" y="123211"/>
                </a:lnTo>
                <a:lnTo>
                  <a:pt x="2548105" y="115389"/>
                </a:lnTo>
                <a:lnTo>
                  <a:pt x="2525213" y="129781"/>
                </a:lnTo>
                <a:cubicBezTo>
                  <a:pt x="2511143" y="137320"/>
                  <a:pt x="2496114" y="144152"/>
                  <a:pt x="2480127" y="150279"/>
                </a:cubicBezTo>
                <a:lnTo>
                  <a:pt x="2474565" y="140605"/>
                </a:lnTo>
                <a:cubicBezTo>
                  <a:pt x="2536229" y="94146"/>
                  <a:pt x="2574280" y="48294"/>
                  <a:pt x="2588716" y="3051"/>
                </a:cubicBezTo>
                <a:close/>
                <a:moveTo>
                  <a:pt x="2204480" y="3051"/>
                </a:moveTo>
                <a:cubicBezTo>
                  <a:pt x="2239789" y="9673"/>
                  <a:pt x="2257028" y="21239"/>
                  <a:pt x="2256197" y="37746"/>
                </a:cubicBezTo>
                <a:cubicBezTo>
                  <a:pt x="2254448" y="53410"/>
                  <a:pt x="2245618" y="62129"/>
                  <a:pt x="2229705" y="63903"/>
                </a:cubicBezTo>
                <a:cubicBezTo>
                  <a:pt x="2218705" y="63903"/>
                  <a:pt x="2212752" y="58322"/>
                  <a:pt x="2211847" y="47160"/>
                </a:cubicBezTo>
                <a:cubicBezTo>
                  <a:pt x="2209539" y="30367"/>
                  <a:pt x="2205626" y="17667"/>
                  <a:pt x="2200107" y="9060"/>
                </a:cubicBezTo>
                <a:close/>
                <a:moveTo>
                  <a:pt x="1740415" y="2251"/>
                </a:moveTo>
                <a:lnTo>
                  <a:pt x="1793211" y="16352"/>
                </a:lnTo>
                <a:cubicBezTo>
                  <a:pt x="1799747" y="17444"/>
                  <a:pt x="1803015" y="19825"/>
                  <a:pt x="1803015" y="23496"/>
                </a:cubicBezTo>
                <a:cubicBezTo>
                  <a:pt x="1801911" y="31210"/>
                  <a:pt x="1795940" y="35067"/>
                  <a:pt x="1785101" y="35067"/>
                </a:cubicBezTo>
                <a:cubicBezTo>
                  <a:pt x="1776282" y="49020"/>
                  <a:pt x="1761244" y="63766"/>
                  <a:pt x="1739987" y="79306"/>
                </a:cubicBezTo>
                <a:lnTo>
                  <a:pt x="1775166" y="79306"/>
                </a:lnTo>
                <a:lnTo>
                  <a:pt x="1795034" y="53615"/>
                </a:lnTo>
                <a:lnTo>
                  <a:pt x="1832037" y="78748"/>
                </a:lnTo>
                <a:cubicBezTo>
                  <a:pt x="1834480" y="79964"/>
                  <a:pt x="1835702" y="81719"/>
                  <a:pt x="1835702" y="84013"/>
                </a:cubicBezTo>
                <a:cubicBezTo>
                  <a:pt x="1835702" y="88466"/>
                  <a:pt x="1831547" y="91213"/>
                  <a:pt x="1823237" y="92255"/>
                </a:cubicBezTo>
                <a:lnTo>
                  <a:pt x="1724807" y="92255"/>
                </a:lnTo>
                <a:lnTo>
                  <a:pt x="1724807" y="104793"/>
                </a:lnTo>
                <a:cubicBezTo>
                  <a:pt x="1724807" y="121785"/>
                  <a:pt x="1723250" y="137101"/>
                  <a:pt x="1720137" y="150744"/>
                </a:cubicBezTo>
                <a:lnTo>
                  <a:pt x="1785658" y="150744"/>
                </a:lnTo>
                <a:lnTo>
                  <a:pt x="1806755" y="123862"/>
                </a:lnTo>
                <a:lnTo>
                  <a:pt x="1842864" y="149572"/>
                </a:lnTo>
                <a:cubicBezTo>
                  <a:pt x="1846647" y="149572"/>
                  <a:pt x="1848539" y="151532"/>
                  <a:pt x="1848539" y="155451"/>
                </a:cubicBezTo>
                <a:cubicBezTo>
                  <a:pt x="1848539" y="159903"/>
                  <a:pt x="1844384" y="162650"/>
                  <a:pt x="1836074" y="163692"/>
                </a:cubicBezTo>
                <a:lnTo>
                  <a:pt x="1728304" y="163692"/>
                </a:lnTo>
                <a:cubicBezTo>
                  <a:pt x="1754733" y="198022"/>
                  <a:pt x="1795593" y="217946"/>
                  <a:pt x="1850882" y="223465"/>
                </a:cubicBezTo>
                <a:lnTo>
                  <a:pt x="1850882" y="232432"/>
                </a:lnTo>
                <a:cubicBezTo>
                  <a:pt x="1838679" y="238137"/>
                  <a:pt x="1827665" y="252580"/>
                  <a:pt x="1817842" y="275760"/>
                </a:cubicBezTo>
                <a:cubicBezTo>
                  <a:pt x="1769920" y="261012"/>
                  <a:pt x="1737650" y="230568"/>
                  <a:pt x="1721035" y="184427"/>
                </a:cubicBezTo>
                <a:lnTo>
                  <a:pt x="1716508" y="169196"/>
                </a:lnTo>
                <a:lnTo>
                  <a:pt x="1711272" y="185839"/>
                </a:lnTo>
                <a:cubicBezTo>
                  <a:pt x="1690957" y="234998"/>
                  <a:pt x="1642232" y="266528"/>
                  <a:pt x="1565095" y="280429"/>
                </a:cubicBezTo>
                <a:lnTo>
                  <a:pt x="1561225" y="271369"/>
                </a:lnTo>
                <a:cubicBezTo>
                  <a:pt x="1622877" y="243005"/>
                  <a:pt x="1659458" y="207113"/>
                  <a:pt x="1670968" y="163692"/>
                </a:cubicBezTo>
                <a:lnTo>
                  <a:pt x="1563569" y="163692"/>
                </a:lnTo>
                <a:lnTo>
                  <a:pt x="1563569" y="150744"/>
                </a:lnTo>
                <a:lnTo>
                  <a:pt x="1673777" y="150744"/>
                </a:lnTo>
                <a:cubicBezTo>
                  <a:pt x="1676568" y="138366"/>
                  <a:pt x="1677963" y="123434"/>
                  <a:pt x="1677963" y="105947"/>
                </a:cubicBezTo>
                <a:lnTo>
                  <a:pt x="1677963" y="92255"/>
                </a:lnTo>
                <a:lnTo>
                  <a:pt x="1583419" y="92255"/>
                </a:lnTo>
                <a:lnTo>
                  <a:pt x="1583419" y="79306"/>
                </a:lnTo>
                <a:lnTo>
                  <a:pt x="1720806" y="79306"/>
                </a:lnTo>
                <a:cubicBezTo>
                  <a:pt x="1727293" y="62005"/>
                  <a:pt x="1731757" y="46856"/>
                  <a:pt x="1734201" y="33858"/>
                </a:cubicBezTo>
                <a:cubicBezTo>
                  <a:pt x="1736508" y="23093"/>
                  <a:pt x="1738579" y="12557"/>
                  <a:pt x="1740415" y="2251"/>
                </a:cubicBezTo>
                <a:close/>
                <a:moveTo>
                  <a:pt x="7594419" y="2027"/>
                </a:moveTo>
                <a:lnTo>
                  <a:pt x="7629189" y="29951"/>
                </a:lnTo>
                <a:cubicBezTo>
                  <a:pt x="7631992" y="32754"/>
                  <a:pt x="7633393" y="35532"/>
                  <a:pt x="7633393" y="38286"/>
                </a:cubicBezTo>
                <a:cubicBezTo>
                  <a:pt x="7633393" y="42999"/>
                  <a:pt x="7630256" y="45355"/>
                  <a:pt x="7623980" y="45355"/>
                </a:cubicBezTo>
                <a:lnTo>
                  <a:pt x="7622749" y="45168"/>
                </a:lnTo>
                <a:lnTo>
                  <a:pt x="7655271" y="67903"/>
                </a:lnTo>
                <a:cubicBezTo>
                  <a:pt x="7658583" y="69217"/>
                  <a:pt x="7659848" y="71295"/>
                  <a:pt x="7659067" y="74135"/>
                </a:cubicBezTo>
                <a:cubicBezTo>
                  <a:pt x="7659067" y="79071"/>
                  <a:pt x="7654763" y="81539"/>
                  <a:pt x="7646155" y="81539"/>
                </a:cubicBezTo>
                <a:lnTo>
                  <a:pt x="7601339" y="81539"/>
                </a:lnTo>
                <a:lnTo>
                  <a:pt x="7636351" y="96254"/>
                </a:lnTo>
                <a:cubicBezTo>
                  <a:pt x="7640928" y="97383"/>
                  <a:pt x="7643216" y="99665"/>
                  <a:pt x="7643216" y="103100"/>
                </a:cubicBezTo>
                <a:cubicBezTo>
                  <a:pt x="7643216" y="107454"/>
                  <a:pt x="7639321" y="112346"/>
                  <a:pt x="7631533" y="117779"/>
                </a:cubicBezTo>
                <a:lnTo>
                  <a:pt x="7631533" y="132252"/>
                </a:lnTo>
                <a:cubicBezTo>
                  <a:pt x="7631533" y="134584"/>
                  <a:pt x="7631533" y="141529"/>
                  <a:pt x="7631533" y="153088"/>
                </a:cubicBezTo>
                <a:cubicBezTo>
                  <a:pt x="7632315" y="168715"/>
                  <a:pt x="7632705" y="179288"/>
                  <a:pt x="7632705" y="184807"/>
                </a:cubicBezTo>
                <a:cubicBezTo>
                  <a:pt x="7633487" y="192261"/>
                  <a:pt x="7630027" y="196546"/>
                  <a:pt x="7622325" y="197662"/>
                </a:cubicBezTo>
                <a:cubicBezTo>
                  <a:pt x="7621965" y="197662"/>
                  <a:pt x="7621003" y="198047"/>
                  <a:pt x="7619441" y="198815"/>
                </a:cubicBezTo>
                <a:cubicBezTo>
                  <a:pt x="7620458" y="198815"/>
                  <a:pt x="7620967" y="198815"/>
                  <a:pt x="7620967" y="198815"/>
                </a:cubicBezTo>
                <a:lnTo>
                  <a:pt x="7650063" y="214461"/>
                </a:lnTo>
                <a:cubicBezTo>
                  <a:pt x="7652506" y="215689"/>
                  <a:pt x="7653727" y="217450"/>
                  <a:pt x="7653727" y="219744"/>
                </a:cubicBezTo>
                <a:cubicBezTo>
                  <a:pt x="7653727" y="225239"/>
                  <a:pt x="7649423" y="227986"/>
                  <a:pt x="7640817" y="227986"/>
                </a:cubicBezTo>
                <a:lnTo>
                  <a:pt x="7629324" y="227986"/>
                </a:lnTo>
                <a:lnTo>
                  <a:pt x="7667568" y="252896"/>
                </a:lnTo>
                <a:cubicBezTo>
                  <a:pt x="7669689" y="255017"/>
                  <a:pt x="7670749" y="256666"/>
                  <a:pt x="7670749" y="257844"/>
                </a:cubicBezTo>
                <a:cubicBezTo>
                  <a:pt x="7670749" y="263339"/>
                  <a:pt x="7666445" y="266086"/>
                  <a:pt x="7657839" y="266086"/>
                </a:cubicBezTo>
                <a:lnTo>
                  <a:pt x="7384609" y="266086"/>
                </a:lnTo>
                <a:lnTo>
                  <a:pt x="7384609" y="253138"/>
                </a:lnTo>
                <a:lnTo>
                  <a:pt x="7503671" y="253138"/>
                </a:lnTo>
                <a:lnTo>
                  <a:pt x="7503671" y="227986"/>
                </a:lnTo>
                <a:lnTo>
                  <a:pt x="7402115" y="227986"/>
                </a:lnTo>
                <a:lnTo>
                  <a:pt x="7402115" y="215038"/>
                </a:lnTo>
                <a:lnTo>
                  <a:pt x="7503671" y="215038"/>
                </a:lnTo>
                <a:lnTo>
                  <a:pt x="7503671" y="192267"/>
                </a:lnTo>
                <a:lnTo>
                  <a:pt x="7463655" y="192267"/>
                </a:lnTo>
                <a:lnTo>
                  <a:pt x="7463655" y="189867"/>
                </a:lnTo>
                <a:cubicBezTo>
                  <a:pt x="7463655" y="197358"/>
                  <a:pt x="7460251" y="201662"/>
                  <a:pt x="7453442" y="202778"/>
                </a:cubicBezTo>
                <a:cubicBezTo>
                  <a:pt x="7444959" y="205110"/>
                  <a:pt x="7433524" y="206275"/>
                  <a:pt x="7419137" y="206275"/>
                </a:cubicBezTo>
                <a:cubicBezTo>
                  <a:pt x="7419918" y="185179"/>
                  <a:pt x="7420309" y="166421"/>
                  <a:pt x="7420309" y="150000"/>
                </a:cubicBezTo>
                <a:lnTo>
                  <a:pt x="7420309" y="133592"/>
                </a:lnTo>
                <a:cubicBezTo>
                  <a:pt x="7420309" y="126547"/>
                  <a:pt x="7420309" y="111298"/>
                  <a:pt x="7420309" y="87845"/>
                </a:cubicBezTo>
                <a:lnTo>
                  <a:pt x="7470147" y="99547"/>
                </a:lnTo>
                <a:lnTo>
                  <a:pt x="7503671" y="99547"/>
                </a:lnTo>
                <a:lnTo>
                  <a:pt x="7503671" y="81539"/>
                </a:lnTo>
                <a:lnTo>
                  <a:pt x="7395101" y="81539"/>
                </a:lnTo>
                <a:lnTo>
                  <a:pt x="7395101" y="68591"/>
                </a:lnTo>
                <a:lnTo>
                  <a:pt x="7503671" y="68591"/>
                </a:lnTo>
                <a:lnTo>
                  <a:pt x="7503671" y="51197"/>
                </a:lnTo>
                <a:cubicBezTo>
                  <a:pt x="7494568" y="51966"/>
                  <a:pt x="7482916" y="52350"/>
                  <a:pt x="7468715" y="52350"/>
                </a:cubicBezTo>
                <a:cubicBezTo>
                  <a:pt x="7456263" y="52350"/>
                  <a:pt x="7436252" y="52350"/>
                  <a:pt x="7408681" y="52350"/>
                </a:cubicBezTo>
                <a:lnTo>
                  <a:pt x="7406784" y="42285"/>
                </a:lnTo>
                <a:cubicBezTo>
                  <a:pt x="7490835" y="30342"/>
                  <a:pt x="7553380" y="16923"/>
                  <a:pt x="7594419" y="2027"/>
                </a:cubicBezTo>
                <a:close/>
                <a:moveTo>
                  <a:pt x="2881554" y="1897"/>
                </a:moveTo>
                <a:cubicBezTo>
                  <a:pt x="2930258" y="5978"/>
                  <a:pt x="2954201" y="18907"/>
                  <a:pt x="2953382" y="40686"/>
                </a:cubicBezTo>
                <a:cubicBezTo>
                  <a:pt x="2952722" y="54499"/>
                  <a:pt x="2946690" y="63617"/>
                  <a:pt x="2935286" y="68040"/>
                </a:cubicBezTo>
                <a:lnTo>
                  <a:pt x="2932741" y="68591"/>
                </a:lnTo>
                <a:lnTo>
                  <a:pt x="2995538" y="68591"/>
                </a:lnTo>
                <a:lnTo>
                  <a:pt x="3017843" y="39383"/>
                </a:lnTo>
                <a:lnTo>
                  <a:pt x="3057245" y="68070"/>
                </a:lnTo>
                <a:cubicBezTo>
                  <a:pt x="3059627" y="69261"/>
                  <a:pt x="3060817" y="71003"/>
                  <a:pt x="3060817" y="73298"/>
                </a:cubicBezTo>
                <a:cubicBezTo>
                  <a:pt x="3060817" y="77750"/>
                  <a:pt x="3056663" y="80497"/>
                  <a:pt x="3048353" y="81539"/>
                </a:cubicBezTo>
                <a:lnTo>
                  <a:pt x="2948750" y="81539"/>
                </a:lnTo>
                <a:lnTo>
                  <a:pt x="2948750" y="150744"/>
                </a:lnTo>
                <a:lnTo>
                  <a:pt x="2979185" y="150744"/>
                </a:lnTo>
                <a:lnTo>
                  <a:pt x="3001528" y="121536"/>
                </a:lnTo>
                <a:lnTo>
                  <a:pt x="3039572" y="150149"/>
                </a:lnTo>
                <a:cubicBezTo>
                  <a:pt x="3042065" y="151389"/>
                  <a:pt x="3043311" y="153832"/>
                  <a:pt x="3043311" y="157478"/>
                </a:cubicBezTo>
                <a:cubicBezTo>
                  <a:pt x="3040831" y="162415"/>
                  <a:pt x="3036912" y="164883"/>
                  <a:pt x="3031554" y="164883"/>
                </a:cubicBezTo>
                <a:lnTo>
                  <a:pt x="2948750" y="164883"/>
                </a:lnTo>
                <a:lnTo>
                  <a:pt x="2948750" y="251947"/>
                </a:lnTo>
                <a:lnTo>
                  <a:pt x="3002663" y="251947"/>
                </a:lnTo>
                <a:lnTo>
                  <a:pt x="3026066" y="223912"/>
                </a:lnTo>
                <a:lnTo>
                  <a:pt x="3065580" y="250794"/>
                </a:lnTo>
                <a:cubicBezTo>
                  <a:pt x="3068631" y="250794"/>
                  <a:pt x="3070157" y="252747"/>
                  <a:pt x="3070157" y="256654"/>
                </a:cubicBezTo>
                <a:cubicBezTo>
                  <a:pt x="3070157" y="262148"/>
                  <a:pt x="3065853" y="264895"/>
                  <a:pt x="3057245" y="264895"/>
                </a:cubicBezTo>
                <a:lnTo>
                  <a:pt x="2781672" y="264895"/>
                </a:lnTo>
                <a:lnTo>
                  <a:pt x="2781672" y="251947"/>
                </a:lnTo>
                <a:lnTo>
                  <a:pt x="2900753" y="251947"/>
                </a:lnTo>
                <a:lnTo>
                  <a:pt x="2900753" y="164883"/>
                </a:lnTo>
                <a:lnTo>
                  <a:pt x="2814358" y="164883"/>
                </a:lnTo>
                <a:lnTo>
                  <a:pt x="2814358" y="150744"/>
                </a:lnTo>
                <a:lnTo>
                  <a:pt x="2900753" y="150744"/>
                </a:lnTo>
                <a:lnTo>
                  <a:pt x="2900753" y="81539"/>
                </a:lnTo>
                <a:lnTo>
                  <a:pt x="2793355" y="81539"/>
                </a:lnTo>
                <a:lnTo>
                  <a:pt x="2793355" y="68591"/>
                </a:lnTo>
                <a:lnTo>
                  <a:pt x="2910204" y="68591"/>
                </a:lnTo>
                <a:lnTo>
                  <a:pt x="2906617" y="66772"/>
                </a:lnTo>
                <a:cubicBezTo>
                  <a:pt x="2902869" y="63631"/>
                  <a:pt x="2900529" y="58725"/>
                  <a:pt x="2899599" y="52052"/>
                </a:cubicBezTo>
                <a:cubicBezTo>
                  <a:pt x="2896660" y="36897"/>
                  <a:pt x="2889268" y="22243"/>
                  <a:pt x="2877424" y="8092"/>
                </a:cubicBezTo>
                <a:close/>
                <a:moveTo>
                  <a:pt x="716086" y="1693"/>
                </a:moveTo>
                <a:lnTo>
                  <a:pt x="767562" y="14548"/>
                </a:lnTo>
                <a:cubicBezTo>
                  <a:pt x="772697" y="14548"/>
                  <a:pt x="775264" y="16544"/>
                  <a:pt x="775264" y="20538"/>
                </a:cubicBezTo>
                <a:cubicBezTo>
                  <a:pt x="776045" y="26069"/>
                  <a:pt x="770625" y="30547"/>
                  <a:pt x="759005" y="33970"/>
                </a:cubicBezTo>
                <a:cubicBezTo>
                  <a:pt x="758719" y="34528"/>
                  <a:pt x="757783" y="36779"/>
                  <a:pt x="756196" y="40723"/>
                </a:cubicBezTo>
                <a:cubicBezTo>
                  <a:pt x="753083" y="46949"/>
                  <a:pt x="750881" y="50285"/>
                  <a:pt x="749591" y="50731"/>
                </a:cubicBezTo>
                <a:lnTo>
                  <a:pt x="847744" y="50731"/>
                </a:lnTo>
                <a:lnTo>
                  <a:pt x="870049" y="21524"/>
                </a:lnTo>
                <a:lnTo>
                  <a:pt x="909395" y="50192"/>
                </a:lnTo>
                <a:cubicBezTo>
                  <a:pt x="911814" y="51383"/>
                  <a:pt x="913023" y="53193"/>
                  <a:pt x="913023" y="55624"/>
                </a:cubicBezTo>
                <a:cubicBezTo>
                  <a:pt x="911783" y="61788"/>
                  <a:pt x="907479" y="64870"/>
                  <a:pt x="900112" y="64870"/>
                </a:cubicBezTo>
                <a:lnTo>
                  <a:pt x="744810" y="64870"/>
                </a:lnTo>
                <a:cubicBezTo>
                  <a:pt x="736873" y="82333"/>
                  <a:pt x="723292" y="107385"/>
                  <a:pt x="704068" y="140028"/>
                </a:cubicBezTo>
                <a:lnTo>
                  <a:pt x="758770" y="140028"/>
                </a:lnTo>
                <a:lnTo>
                  <a:pt x="758493" y="111551"/>
                </a:lnTo>
                <a:cubicBezTo>
                  <a:pt x="758301" y="101031"/>
                  <a:pt x="758012" y="89892"/>
                  <a:pt x="757628" y="78134"/>
                </a:cubicBezTo>
                <a:lnTo>
                  <a:pt x="806723" y="83995"/>
                </a:lnTo>
                <a:cubicBezTo>
                  <a:pt x="813767" y="83995"/>
                  <a:pt x="817290" y="85960"/>
                  <a:pt x="817290" y="89892"/>
                </a:cubicBezTo>
                <a:cubicBezTo>
                  <a:pt x="817290" y="95386"/>
                  <a:pt x="812620" y="100080"/>
                  <a:pt x="803281" y="103975"/>
                </a:cubicBezTo>
                <a:lnTo>
                  <a:pt x="803281" y="140028"/>
                </a:lnTo>
                <a:lnTo>
                  <a:pt x="830219" y="140028"/>
                </a:lnTo>
                <a:lnTo>
                  <a:pt x="852599" y="110821"/>
                </a:lnTo>
                <a:lnTo>
                  <a:pt x="891964" y="140698"/>
                </a:lnTo>
                <a:cubicBezTo>
                  <a:pt x="894333" y="141876"/>
                  <a:pt x="895517" y="143619"/>
                  <a:pt x="895517" y="145926"/>
                </a:cubicBezTo>
                <a:cubicBezTo>
                  <a:pt x="895517" y="150378"/>
                  <a:pt x="891362" y="153125"/>
                  <a:pt x="883053" y="154167"/>
                </a:cubicBezTo>
                <a:lnTo>
                  <a:pt x="803281" y="154167"/>
                </a:lnTo>
                <a:lnTo>
                  <a:pt x="803281" y="170427"/>
                </a:lnTo>
                <a:cubicBezTo>
                  <a:pt x="803281" y="171989"/>
                  <a:pt x="803281" y="176789"/>
                  <a:pt x="803281" y="184826"/>
                </a:cubicBezTo>
                <a:cubicBezTo>
                  <a:pt x="804063" y="207423"/>
                  <a:pt x="804453" y="226436"/>
                  <a:pt x="804453" y="241864"/>
                </a:cubicBezTo>
                <a:cubicBezTo>
                  <a:pt x="806785" y="264188"/>
                  <a:pt x="786507" y="276591"/>
                  <a:pt x="743619" y="279071"/>
                </a:cubicBezTo>
                <a:cubicBezTo>
                  <a:pt x="744388" y="259202"/>
                  <a:pt x="732321" y="246875"/>
                  <a:pt x="707417" y="242087"/>
                </a:cubicBezTo>
                <a:lnTo>
                  <a:pt x="709333" y="232227"/>
                </a:lnTo>
                <a:lnTo>
                  <a:pt x="747843" y="234646"/>
                </a:lnTo>
                <a:cubicBezTo>
                  <a:pt x="755135" y="235378"/>
                  <a:pt x="758781" y="231093"/>
                  <a:pt x="758781" y="221791"/>
                </a:cubicBezTo>
                <a:lnTo>
                  <a:pt x="758781" y="154167"/>
                </a:lnTo>
                <a:lnTo>
                  <a:pt x="704384" y="154167"/>
                </a:lnTo>
                <a:lnTo>
                  <a:pt x="693074" y="165831"/>
                </a:lnTo>
                <a:cubicBezTo>
                  <a:pt x="677980" y="158427"/>
                  <a:pt x="665138" y="150223"/>
                  <a:pt x="654546" y="141219"/>
                </a:cubicBezTo>
                <a:cubicBezTo>
                  <a:pt x="651668" y="136035"/>
                  <a:pt x="652760" y="132215"/>
                  <a:pt x="657820" y="129759"/>
                </a:cubicBezTo>
                <a:cubicBezTo>
                  <a:pt x="663203" y="127056"/>
                  <a:pt x="667283" y="123074"/>
                  <a:pt x="670062" y="117816"/>
                </a:cubicBezTo>
                <a:cubicBezTo>
                  <a:pt x="683369" y="92317"/>
                  <a:pt x="692708" y="74668"/>
                  <a:pt x="698078" y="64870"/>
                </a:cubicBezTo>
                <a:lnTo>
                  <a:pt x="633877" y="64870"/>
                </a:lnTo>
                <a:lnTo>
                  <a:pt x="633877" y="50731"/>
                </a:lnTo>
                <a:lnTo>
                  <a:pt x="703306" y="50731"/>
                </a:lnTo>
                <a:cubicBezTo>
                  <a:pt x="702934" y="51104"/>
                  <a:pt x="702748" y="50998"/>
                  <a:pt x="702748" y="50415"/>
                </a:cubicBezTo>
                <a:cubicBezTo>
                  <a:pt x="703529" y="48853"/>
                  <a:pt x="703920" y="47718"/>
                  <a:pt x="703920" y="47011"/>
                </a:cubicBezTo>
                <a:cubicBezTo>
                  <a:pt x="709364" y="33046"/>
                  <a:pt x="713420" y="17940"/>
                  <a:pt x="716086" y="1693"/>
                </a:cubicBezTo>
                <a:close/>
                <a:moveTo>
                  <a:pt x="7174668" y="1655"/>
                </a:moveTo>
                <a:lnTo>
                  <a:pt x="7228767" y="14510"/>
                </a:lnTo>
                <a:cubicBezTo>
                  <a:pt x="7233951" y="14510"/>
                  <a:pt x="7236543" y="16898"/>
                  <a:pt x="7236543" y="21673"/>
                </a:cubicBezTo>
                <a:cubicBezTo>
                  <a:pt x="7237313" y="27378"/>
                  <a:pt x="7231564" y="31489"/>
                  <a:pt x="7219298" y="34007"/>
                </a:cubicBezTo>
                <a:cubicBezTo>
                  <a:pt x="7218877" y="35272"/>
                  <a:pt x="7217493" y="38242"/>
                  <a:pt x="7215149" y="42918"/>
                </a:cubicBezTo>
                <a:cubicBezTo>
                  <a:pt x="7213561" y="47693"/>
                  <a:pt x="7212117" y="49901"/>
                  <a:pt x="7210815" y="49541"/>
                </a:cubicBezTo>
                <a:lnTo>
                  <a:pt x="7298605" y="49541"/>
                </a:lnTo>
                <a:lnTo>
                  <a:pt x="7320947" y="20333"/>
                </a:lnTo>
                <a:lnTo>
                  <a:pt x="7360350" y="49020"/>
                </a:lnTo>
                <a:cubicBezTo>
                  <a:pt x="7362719" y="50211"/>
                  <a:pt x="7363903" y="51953"/>
                  <a:pt x="7363903" y="54248"/>
                </a:cubicBezTo>
                <a:cubicBezTo>
                  <a:pt x="7363903" y="59742"/>
                  <a:pt x="7359215" y="62489"/>
                  <a:pt x="7349839" y="62489"/>
                </a:cubicBezTo>
                <a:lnTo>
                  <a:pt x="7205847" y="62489"/>
                </a:lnTo>
                <a:cubicBezTo>
                  <a:pt x="7198580" y="76231"/>
                  <a:pt x="7190493" y="88180"/>
                  <a:pt x="7181589" y="98338"/>
                </a:cubicBezTo>
                <a:lnTo>
                  <a:pt x="7188955" y="99547"/>
                </a:lnTo>
                <a:lnTo>
                  <a:pt x="7267891" y="99547"/>
                </a:lnTo>
                <a:lnTo>
                  <a:pt x="7280150" y="76181"/>
                </a:lnTo>
                <a:lnTo>
                  <a:pt x="7323813" y="93706"/>
                </a:lnTo>
                <a:cubicBezTo>
                  <a:pt x="7328364" y="93706"/>
                  <a:pt x="7331223" y="96006"/>
                  <a:pt x="7332389" y="100608"/>
                </a:cubicBezTo>
                <a:cubicBezTo>
                  <a:pt x="7332389" y="105903"/>
                  <a:pt x="7327719" y="111683"/>
                  <a:pt x="7318381" y="117946"/>
                </a:cubicBezTo>
                <a:lnTo>
                  <a:pt x="7318381" y="155934"/>
                </a:lnTo>
                <a:cubicBezTo>
                  <a:pt x="7318381" y="157497"/>
                  <a:pt x="7318381" y="168380"/>
                  <a:pt x="7318381" y="188584"/>
                </a:cubicBezTo>
                <a:cubicBezTo>
                  <a:pt x="7319137" y="217531"/>
                  <a:pt x="7319527" y="235173"/>
                  <a:pt x="7319553" y="241511"/>
                </a:cubicBezTo>
                <a:cubicBezTo>
                  <a:pt x="7320333" y="262185"/>
                  <a:pt x="7300930" y="275003"/>
                  <a:pt x="7261342" y="279964"/>
                </a:cubicBezTo>
                <a:cubicBezTo>
                  <a:pt x="7259730" y="260244"/>
                  <a:pt x="7245231" y="248381"/>
                  <a:pt x="7217847" y="244375"/>
                </a:cubicBezTo>
                <a:lnTo>
                  <a:pt x="7219540" y="233120"/>
                </a:lnTo>
                <a:lnTo>
                  <a:pt x="7261007" y="235483"/>
                </a:lnTo>
                <a:cubicBezTo>
                  <a:pt x="7269589" y="235483"/>
                  <a:pt x="7273881" y="231217"/>
                  <a:pt x="7273881" y="222684"/>
                </a:cubicBezTo>
                <a:lnTo>
                  <a:pt x="7273881" y="199411"/>
                </a:lnTo>
                <a:lnTo>
                  <a:pt x="7186221" y="199411"/>
                </a:lnTo>
                <a:lnTo>
                  <a:pt x="7186221" y="263537"/>
                </a:lnTo>
                <a:cubicBezTo>
                  <a:pt x="7186221" y="271041"/>
                  <a:pt x="7182879" y="275344"/>
                  <a:pt x="7176193" y="276448"/>
                </a:cubicBezTo>
                <a:cubicBezTo>
                  <a:pt x="7174681" y="276448"/>
                  <a:pt x="7172442" y="276820"/>
                  <a:pt x="7169477" y="277564"/>
                </a:cubicBezTo>
                <a:cubicBezTo>
                  <a:pt x="7156753" y="279164"/>
                  <a:pt x="7146713" y="279964"/>
                  <a:pt x="7139359" y="279964"/>
                </a:cubicBezTo>
                <a:cubicBezTo>
                  <a:pt x="7140140" y="263568"/>
                  <a:pt x="7140531" y="235917"/>
                  <a:pt x="7140531" y="197011"/>
                </a:cubicBezTo>
                <a:lnTo>
                  <a:pt x="7140531" y="140903"/>
                </a:lnTo>
                <a:cubicBezTo>
                  <a:pt x="7127260" y="156803"/>
                  <a:pt x="7107825" y="171623"/>
                  <a:pt x="7082227" y="185365"/>
                </a:cubicBezTo>
                <a:lnTo>
                  <a:pt x="7077483" y="178389"/>
                </a:lnTo>
                <a:cubicBezTo>
                  <a:pt x="7110337" y="143402"/>
                  <a:pt x="7137201" y="104768"/>
                  <a:pt x="7158074" y="62489"/>
                </a:cubicBezTo>
                <a:lnTo>
                  <a:pt x="7079827" y="62489"/>
                </a:lnTo>
                <a:lnTo>
                  <a:pt x="7079827" y="49541"/>
                </a:lnTo>
                <a:lnTo>
                  <a:pt x="7161404" y="49541"/>
                </a:lnTo>
                <a:cubicBezTo>
                  <a:pt x="7163165" y="46031"/>
                  <a:pt x="7164789" y="42044"/>
                  <a:pt x="7166278" y="37579"/>
                </a:cubicBezTo>
                <a:cubicBezTo>
                  <a:pt x="7170954" y="26702"/>
                  <a:pt x="7173750" y="14727"/>
                  <a:pt x="7174668" y="1655"/>
                </a:cubicBezTo>
                <a:close/>
                <a:moveTo>
                  <a:pt x="3549606" y="1469"/>
                </a:moveTo>
                <a:lnTo>
                  <a:pt x="3597194" y="6232"/>
                </a:lnTo>
                <a:cubicBezTo>
                  <a:pt x="3602130" y="7472"/>
                  <a:pt x="3604598" y="9798"/>
                  <a:pt x="3604598" y="13208"/>
                </a:cubicBezTo>
                <a:cubicBezTo>
                  <a:pt x="3604598" y="17809"/>
                  <a:pt x="3600710" y="22057"/>
                  <a:pt x="3592934" y="25952"/>
                </a:cubicBezTo>
                <a:lnTo>
                  <a:pt x="3592934" y="40016"/>
                </a:lnTo>
                <a:lnTo>
                  <a:pt x="3612281" y="40016"/>
                </a:lnTo>
                <a:lnTo>
                  <a:pt x="3624430" y="20147"/>
                </a:lnTo>
                <a:lnTo>
                  <a:pt x="3661320" y="35718"/>
                </a:lnTo>
                <a:cubicBezTo>
                  <a:pt x="3665612" y="37864"/>
                  <a:pt x="3667757" y="40127"/>
                  <a:pt x="3667757" y="42509"/>
                </a:cubicBezTo>
                <a:cubicBezTo>
                  <a:pt x="3668538" y="47507"/>
                  <a:pt x="3665425" y="52455"/>
                  <a:pt x="3658418" y="57354"/>
                </a:cubicBezTo>
                <a:lnTo>
                  <a:pt x="3658418" y="75735"/>
                </a:lnTo>
                <a:lnTo>
                  <a:pt x="3664334" y="60554"/>
                </a:lnTo>
                <a:lnTo>
                  <a:pt x="3689077" y="77874"/>
                </a:lnTo>
                <a:cubicBezTo>
                  <a:pt x="3690429" y="79238"/>
                  <a:pt x="3691104" y="80491"/>
                  <a:pt x="3691104" y="81632"/>
                </a:cubicBezTo>
                <a:cubicBezTo>
                  <a:pt x="3691104" y="86084"/>
                  <a:pt x="3686950" y="88831"/>
                  <a:pt x="3678640" y="89873"/>
                </a:cubicBezTo>
                <a:lnTo>
                  <a:pt x="3658418" y="89873"/>
                </a:lnTo>
                <a:cubicBezTo>
                  <a:pt x="3658418" y="93644"/>
                  <a:pt x="3658418" y="103603"/>
                  <a:pt x="3658418" y="119751"/>
                </a:cubicBezTo>
                <a:cubicBezTo>
                  <a:pt x="3658418" y="127217"/>
                  <a:pt x="3655324" y="131471"/>
                  <a:pt x="3649135" y="132513"/>
                </a:cubicBezTo>
                <a:lnTo>
                  <a:pt x="3643715" y="132917"/>
                </a:lnTo>
                <a:lnTo>
                  <a:pt x="3669246" y="150614"/>
                </a:lnTo>
                <a:cubicBezTo>
                  <a:pt x="3670510" y="151879"/>
                  <a:pt x="3671143" y="153491"/>
                  <a:pt x="3671143" y="155451"/>
                </a:cubicBezTo>
                <a:cubicBezTo>
                  <a:pt x="3671143" y="159866"/>
                  <a:pt x="3667404" y="162613"/>
                  <a:pt x="3659925" y="163692"/>
                </a:cubicBezTo>
                <a:lnTo>
                  <a:pt x="3649723" y="163692"/>
                </a:lnTo>
                <a:lnTo>
                  <a:pt x="3680705" y="186463"/>
                </a:lnTo>
                <a:cubicBezTo>
                  <a:pt x="3683669" y="186463"/>
                  <a:pt x="3685152" y="188032"/>
                  <a:pt x="3685152" y="191169"/>
                </a:cubicBezTo>
                <a:cubicBezTo>
                  <a:pt x="3685152" y="195622"/>
                  <a:pt x="3680997" y="198369"/>
                  <a:pt x="3672687" y="199411"/>
                </a:cubicBezTo>
                <a:lnTo>
                  <a:pt x="3594087" y="199411"/>
                </a:lnTo>
                <a:cubicBezTo>
                  <a:pt x="3594087" y="208700"/>
                  <a:pt x="3594087" y="216129"/>
                  <a:pt x="3594087" y="221698"/>
                </a:cubicBezTo>
                <a:cubicBezTo>
                  <a:pt x="3594868" y="230181"/>
                  <a:pt x="3591526" y="234423"/>
                  <a:pt x="3584060" y="234423"/>
                </a:cubicBezTo>
                <a:lnTo>
                  <a:pt x="3579267" y="235093"/>
                </a:lnTo>
                <a:lnTo>
                  <a:pt x="3584711" y="235297"/>
                </a:lnTo>
                <a:cubicBezTo>
                  <a:pt x="3620306" y="235297"/>
                  <a:pt x="3655739" y="232562"/>
                  <a:pt x="3691011" y="227093"/>
                </a:cubicBezTo>
                <a:lnTo>
                  <a:pt x="3691011" y="239241"/>
                </a:lnTo>
                <a:cubicBezTo>
                  <a:pt x="3681958" y="241697"/>
                  <a:pt x="3674256" y="253652"/>
                  <a:pt x="3667906" y="275108"/>
                </a:cubicBezTo>
                <a:cubicBezTo>
                  <a:pt x="3637346" y="275108"/>
                  <a:pt x="3609596" y="275108"/>
                  <a:pt x="3584655" y="275108"/>
                </a:cubicBezTo>
                <a:cubicBezTo>
                  <a:pt x="3525385" y="274315"/>
                  <a:pt x="3483384" y="263029"/>
                  <a:pt x="3458653" y="241250"/>
                </a:cubicBezTo>
                <a:cubicBezTo>
                  <a:pt x="3445991" y="253293"/>
                  <a:pt x="3427883" y="266135"/>
                  <a:pt x="3404331" y="279778"/>
                </a:cubicBezTo>
                <a:lnTo>
                  <a:pt x="3397857" y="273192"/>
                </a:lnTo>
                <a:cubicBezTo>
                  <a:pt x="3416746" y="251984"/>
                  <a:pt x="3430364" y="234125"/>
                  <a:pt x="3438711" y="219614"/>
                </a:cubicBezTo>
                <a:cubicBezTo>
                  <a:pt x="3427189" y="205476"/>
                  <a:pt x="3418241" y="180417"/>
                  <a:pt x="3411866" y="144437"/>
                </a:cubicBezTo>
                <a:lnTo>
                  <a:pt x="3422265" y="139545"/>
                </a:lnTo>
                <a:cubicBezTo>
                  <a:pt x="3430847" y="162402"/>
                  <a:pt x="3440540" y="180305"/>
                  <a:pt x="3451342" y="193253"/>
                </a:cubicBezTo>
                <a:cubicBezTo>
                  <a:pt x="3456936" y="176832"/>
                  <a:pt x="3461289" y="155866"/>
                  <a:pt x="3464402" y="130355"/>
                </a:cubicBezTo>
                <a:lnTo>
                  <a:pt x="3457798" y="130355"/>
                </a:lnTo>
                <a:lnTo>
                  <a:pt x="3442785" y="144363"/>
                </a:lnTo>
                <a:cubicBezTo>
                  <a:pt x="3432441" y="138447"/>
                  <a:pt x="3422290" y="131260"/>
                  <a:pt x="3412331" y="122802"/>
                </a:cubicBezTo>
                <a:cubicBezTo>
                  <a:pt x="3408126" y="120048"/>
                  <a:pt x="3407804" y="116241"/>
                  <a:pt x="3411364" y="111379"/>
                </a:cubicBezTo>
                <a:cubicBezTo>
                  <a:pt x="3416597" y="107596"/>
                  <a:pt x="3420269" y="103231"/>
                  <a:pt x="3422377" y="98282"/>
                </a:cubicBezTo>
                <a:lnTo>
                  <a:pt x="3444552" y="45820"/>
                </a:lnTo>
                <a:lnTo>
                  <a:pt x="3400183" y="45820"/>
                </a:lnTo>
                <a:lnTo>
                  <a:pt x="3400183" y="32872"/>
                </a:lnTo>
                <a:lnTo>
                  <a:pt x="3443622" y="32872"/>
                </a:lnTo>
                <a:lnTo>
                  <a:pt x="3457426" y="14176"/>
                </a:lnTo>
                <a:lnTo>
                  <a:pt x="3494093" y="34323"/>
                </a:lnTo>
                <a:cubicBezTo>
                  <a:pt x="3498509" y="36692"/>
                  <a:pt x="3500313" y="39557"/>
                  <a:pt x="3499507" y="42918"/>
                </a:cubicBezTo>
                <a:cubicBezTo>
                  <a:pt x="3498465" y="49156"/>
                  <a:pt x="3493095" y="53503"/>
                  <a:pt x="3483396" y="55959"/>
                </a:cubicBezTo>
                <a:lnTo>
                  <a:pt x="3456365" y="117406"/>
                </a:lnTo>
                <a:lnTo>
                  <a:pt x="3463342" y="117406"/>
                </a:lnTo>
                <a:lnTo>
                  <a:pt x="3475936" y="98636"/>
                </a:lnTo>
                <a:lnTo>
                  <a:pt x="3504102" y="113835"/>
                </a:lnTo>
                <a:lnTo>
                  <a:pt x="3550778" y="113835"/>
                </a:lnTo>
                <a:lnTo>
                  <a:pt x="3550778" y="89873"/>
                </a:lnTo>
                <a:lnTo>
                  <a:pt x="3486577" y="89873"/>
                </a:lnTo>
                <a:lnTo>
                  <a:pt x="3486577" y="76925"/>
                </a:lnTo>
                <a:lnTo>
                  <a:pt x="3550778" y="76925"/>
                </a:lnTo>
                <a:lnTo>
                  <a:pt x="3550778" y="61354"/>
                </a:lnTo>
                <a:cubicBezTo>
                  <a:pt x="3550778" y="58167"/>
                  <a:pt x="3550778" y="55370"/>
                  <a:pt x="3550778" y="52964"/>
                </a:cubicBezTo>
                <a:lnTo>
                  <a:pt x="3502911" y="52964"/>
                </a:lnTo>
                <a:lnTo>
                  <a:pt x="3502911" y="40016"/>
                </a:lnTo>
                <a:lnTo>
                  <a:pt x="3550778" y="40016"/>
                </a:lnTo>
                <a:cubicBezTo>
                  <a:pt x="3549997" y="34063"/>
                  <a:pt x="3549606" y="21214"/>
                  <a:pt x="3549606" y="1469"/>
                </a:cubicBezTo>
                <a:close/>
                <a:moveTo>
                  <a:pt x="539353" y="1097"/>
                </a:moveTo>
                <a:lnTo>
                  <a:pt x="578197" y="24891"/>
                </a:lnTo>
                <a:cubicBezTo>
                  <a:pt x="581633" y="26032"/>
                  <a:pt x="583350" y="28240"/>
                  <a:pt x="583350" y="31514"/>
                </a:cubicBezTo>
                <a:cubicBezTo>
                  <a:pt x="583350" y="37343"/>
                  <a:pt x="577434" y="41523"/>
                  <a:pt x="565603" y="44053"/>
                </a:cubicBezTo>
                <a:cubicBezTo>
                  <a:pt x="555085" y="60585"/>
                  <a:pt x="543105" y="74339"/>
                  <a:pt x="529661" y="85315"/>
                </a:cubicBezTo>
                <a:cubicBezTo>
                  <a:pt x="548710" y="89148"/>
                  <a:pt x="573999" y="91479"/>
                  <a:pt x="605526" y="92310"/>
                </a:cubicBezTo>
                <a:lnTo>
                  <a:pt x="605526" y="101761"/>
                </a:lnTo>
                <a:cubicBezTo>
                  <a:pt x="596522" y="105035"/>
                  <a:pt x="588776" y="117444"/>
                  <a:pt x="582290" y="138987"/>
                </a:cubicBezTo>
                <a:cubicBezTo>
                  <a:pt x="544686" y="133455"/>
                  <a:pt x="515807" y="124116"/>
                  <a:pt x="495653" y="110970"/>
                </a:cubicBezTo>
                <a:cubicBezTo>
                  <a:pt x="472486" y="125629"/>
                  <a:pt x="438689" y="137300"/>
                  <a:pt x="394264" y="145981"/>
                </a:cubicBezTo>
                <a:lnTo>
                  <a:pt x="393268" y="143155"/>
                </a:lnTo>
                <a:lnTo>
                  <a:pt x="386060" y="167059"/>
                </a:lnTo>
                <a:cubicBezTo>
                  <a:pt x="381397" y="181074"/>
                  <a:pt x="379065" y="192968"/>
                  <a:pt x="379065" y="202741"/>
                </a:cubicBezTo>
                <a:cubicBezTo>
                  <a:pt x="379065" y="211274"/>
                  <a:pt x="380621" y="220978"/>
                  <a:pt x="383734" y="231855"/>
                </a:cubicBezTo>
                <a:cubicBezTo>
                  <a:pt x="383734" y="232686"/>
                  <a:pt x="383734" y="233864"/>
                  <a:pt x="383734" y="235390"/>
                </a:cubicBezTo>
                <a:cubicBezTo>
                  <a:pt x="385285" y="240822"/>
                  <a:pt x="386060" y="246019"/>
                  <a:pt x="386060" y="250980"/>
                </a:cubicBezTo>
                <a:cubicBezTo>
                  <a:pt x="385130" y="267785"/>
                  <a:pt x="375735" y="276634"/>
                  <a:pt x="357876" y="277527"/>
                </a:cubicBezTo>
                <a:cubicBezTo>
                  <a:pt x="343241" y="276622"/>
                  <a:pt x="335471" y="268467"/>
                  <a:pt x="334565" y="253063"/>
                </a:cubicBezTo>
                <a:cubicBezTo>
                  <a:pt x="334565" y="250446"/>
                  <a:pt x="335359" y="247147"/>
                  <a:pt x="336947" y="243166"/>
                </a:cubicBezTo>
                <a:cubicBezTo>
                  <a:pt x="337691" y="239446"/>
                  <a:pt x="338063" y="236767"/>
                  <a:pt x="338063" y="235130"/>
                </a:cubicBezTo>
                <a:cubicBezTo>
                  <a:pt x="340394" y="227341"/>
                  <a:pt x="341560" y="219949"/>
                  <a:pt x="341560" y="212954"/>
                </a:cubicBezTo>
                <a:cubicBezTo>
                  <a:pt x="343123" y="203045"/>
                  <a:pt x="335731" y="194940"/>
                  <a:pt x="319385" y="188639"/>
                </a:cubicBezTo>
                <a:lnTo>
                  <a:pt x="321227" y="178166"/>
                </a:lnTo>
                <a:cubicBezTo>
                  <a:pt x="338491" y="181279"/>
                  <a:pt x="348413" y="179189"/>
                  <a:pt x="350992" y="171896"/>
                </a:cubicBezTo>
                <a:lnTo>
                  <a:pt x="369190" y="134108"/>
                </a:lnTo>
                <a:lnTo>
                  <a:pt x="363042" y="139331"/>
                </a:lnTo>
                <a:cubicBezTo>
                  <a:pt x="360491" y="140704"/>
                  <a:pt x="357553" y="141613"/>
                  <a:pt x="354229" y="142056"/>
                </a:cubicBezTo>
                <a:cubicBezTo>
                  <a:pt x="343911" y="142875"/>
                  <a:pt x="337790" y="138571"/>
                  <a:pt x="335868" y="129145"/>
                </a:cubicBezTo>
                <a:cubicBezTo>
                  <a:pt x="328997" y="110108"/>
                  <a:pt x="321555" y="95163"/>
                  <a:pt x="313543" y="84311"/>
                </a:cubicBezTo>
                <a:lnTo>
                  <a:pt x="315980" y="77762"/>
                </a:lnTo>
                <a:cubicBezTo>
                  <a:pt x="355705" y="85998"/>
                  <a:pt x="375568" y="98214"/>
                  <a:pt x="375568" y="114411"/>
                </a:cubicBezTo>
                <a:lnTo>
                  <a:pt x="373913" y="124301"/>
                </a:lnTo>
                <a:lnTo>
                  <a:pt x="409817" y="49745"/>
                </a:lnTo>
                <a:lnTo>
                  <a:pt x="419918" y="54768"/>
                </a:lnTo>
                <a:lnTo>
                  <a:pt x="396528" y="132341"/>
                </a:lnTo>
                <a:lnTo>
                  <a:pt x="471152" y="91548"/>
                </a:lnTo>
                <a:cubicBezTo>
                  <a:pt x="456034" y="79493"/>
                  <a:pt x="442069" y="60281"/>
                  <a:pt x="429257" y="33914"/>
                </a:cubicBezTo>
                <a:lnTo>
                  <a:pt x="403436" y="33914"/>
                </a:lnTo>
                <a:lnTo>
                  <a:pt x="403436" y="20966"/>
                </a:lnTo>
                <a:lnTo>
                  <a:pt x="520675" y="20966"/>
                </a:lnTo>
                <a:close/>
                <a:moveTo>
                  <a:pt x="3906105" y="1079"/>
                </a:moveTo>
                <a:lnTo>
                  <a:pt x="3944205" y="16482"/>
                </a:lnTo>
                <a:cubicBezTo>
                  <a:pt x="3948807" y="17747"/>
                  <a:pt x="3950716" y="20191"/>
                  <a:pt x="3949935" y="23812"/>
                </a:cubicBezTo>
                <a:cubicBezTo>
                  <a:pt x="3949935" y="28686"/>
                  <a:pt x="3946823" y="33058"/>
                  <a:pt x="3940596" y="36928"/>
                </a:cubicBezTo>
                <a:lnTo>
                  <a:pt x="3940596" y="75586"/>
                </a:lnTo>
                <a:cubicBezTo>
                  <a:pt x="3939815" y="79406"/>
                  <a:pt x="3941682" y="81322"/>
                  <a:pt x="3946196" y="81334"/>
                </a:cubicBezTo>
                <a:lnTo>
                  <a:pt x="3949879" y="81334"/>
                </a:lnTo>
                <a:cubicBezTo>
                  <a:pt x="3952968" y="81334"/>
                  <a:pt x="3955461" y="79759"/>
                  <a:pt x="3957358" y="76609"/>
                </a:cubicBezTo>
                <a:cubicBezTo>
                  <a:pt x="3962729" y="72739"/>
                  <a:pt x="3967423" y="72727"/>
                  <a:pt x="3971441" y="76572"/>
                </a:cubicBezTo>
                <a:cubicBezTo>
                  <a:pt x="3985902" y="87064"/>
                  <a:pt x="3992742" y="95671"/>
                  <a:pt x="3991961" y="102393"/>
                </a:cubicBezTo>
                <a:cubicBezTo>
                  <a:pt x="3991961" y="113332"/>
                  <a:pt x="3979099" y="118802"/>
                  <a:pt x="3953377" y="118802"/>
                </a:cubicBezTo>
                <a:lnTo>
                  <a:pt x="3932578" y="118802"/>
                </a:lnTo>
                <a:lnTo>
                  <a:pt x="3924649" y="118065"/>
                </a:lnTo>
                <a:lnTo>
                  <a:pt x="3960595" y="136680"/>
                </a:lnTo>
                <a:cubicBezTo>
                  <a:pt x="3965035" y="138900"/>
                  <a:pt x="3967255" y="141535"/>
                  <a:pt x="3967255" y="144586"/>
                </a:cubicBezTo>
                <a:cubicBezTo>
                  <a:pt x="3968024" y="150998"/>
                  <a:pt x="3962580" y="155916"/>
                  <a:pt x="3950921" y="159339"/>
                </a:cubicBezTo>
                <a:cubicBezTo>
                  <a:pt x="3940392" y="178873"/>
                  <a:pt x="3928324" y="195982"/>
                  <a:pt x="3914719" y="210666"/>
                </a:cubicBezTo>
                <a:cubicBezTo>
                  <a:pt x="3934104" y="218827"/>
                  <a:pt x="3960955" y="224557"/>
                  <a:pt x="3995272" y="227856"/>
                </a:cubicBezTo>
                <a:lnTo>
                  <a:pt x="3993672" y="237994"/>
                </a:lnTo>
                <a:cubicBezTo>
                  <a:pt x="3980972" y="245138"/>
                  <a:pt x="3970461" y="258006"/>
                  <a:pt x="3962139" y="276597"/>
                </a:cubicBezTo>
                <a:cubicBezTo>
                  <a:pt x="3925565" y="266315"/>
                  <a:pt x="3898056" y="254645"/>
                  <a:pt x="3879614" y="241585"/>
                </a:cubicBezTo>
                <a:cubicBezTo>
                  <a:pt x="3854115" y="259345"/>
                  <a:pt x="3818415" y="272188"/>
                  <a:pt x="3772514" y="280113"/>
                </a:cubicBezTo>
                <a:lnTo>
                  <a:pt x="3768663" y="271146"/>
                </a:lnTo>
                <a:cubicBezTo>
                  <a:pt x="3807469" y="251054"/>
                  <a:pt x="3835871" y="232661"/>
                  <a:pt x="3853867" y="215968"/>
                </a:cubicBezTo>
                <a:cubicBezTo>
                  <a:pt x="3840013" y="198270"/>
                  <a:pt x="3830488" y="175288"/>
                  <a:pt x="3825292" y="147023"/>
                </a:cubicBezTo>
                <a:lnTo>
                  <a:pt x="3800177" y="147023"/>
                </a:lnTo>
                <a:lnTo>
                  <a:pt x="3800177" y="138720"/>
                </a:lnTo>
                <a:lnTo>
                  <a:pt x="3791415" y="143619"/>
                </a:lnTo>
                <a:lnTo>
                  <a:pt x="3785201" y="136922"/>
                </a:lnTo>
                <a:cubicBezTo>
                  <a:pt x="3811668" y="112092"/>
                  <a:pt x="3823729" y="81322"/>
                  <a:pt x="3821385" y="44611"/>
                </a:cubicBezTo>
                <a:cubicBezTo>
                  <a:pt x="3821385" y="32196"/>
                  <a:pt x="3821000" y="20017"/>
                  <a:pt x="3820232" y="8074"/>
                </a:cubicBezTo>
                <a:lnTo>
                  <a:pt x="3868619" y="19775"/>
                </a:lnTo>
                <a:lnTo>
                  <a:pt x="3894980" y="19775"/>
                </a:lnTo>
                <a:close/>
                <a:moveTo>
                  <a:pt x="7926064" y="0"/>
                </a:moveTo>
                <a:lnTo>
                  <a:pt x="7964927" y="23682"/>
                </a:lnTo>
                <a:cubicBezTo>
                  <a:pt x="7967729" y="25096"/>
                  <a:pt x="7969131" y="26950"/>
                  <a:pt x="7969131" y="29244"/>
                </a:cubicBezTo>
                <a:cubicBezTo>
                  <a:pt x="7969131" y="33697"/>
                  <a:pt x="7964977" y="36444"/>
                  <a:pt x="7956667" y="37486"/>
                </a:cubicBezTo>
                <a:lnTo>
                  <a:pt x="7881583" y="37486"/>
                </a:lnTo>
                <a:lnTo>
                  <a:pt x="7881583" y="65019"/>
                </a:lnTo>
                <a:lnTo>
                  <a:pt x="7895629" y="65019"/>
                </a:lnTo>
                <a:lnTo>
                  <a:pt x="7907963" y="47494"/>
                </a:lnTo>
                <a:lnTo>
                  <a:pt x="7946547" y="62694"/>
                </a:lnTo>
                <a:cubicBezTo>
                  <a:pt x="7951495" y="62694"/>
                  <a:pt x="7953969" y="65038"/>
                  <a:pt x="7953969" y="69726"/>
                </a:cubicBezTo>
                <a:cubicBezTo>
                  <a:pt x="7953969" y="74017"/>
                  <a:pt x="7950472" y="78885"/>
                  <a:pt x="7943477" y="84329"/>
                </a:cubicBezTo>
                <a:lnTo>
                  <a:pt x="7943477" y="100049"/>
                </a:lnTo>
                <a:cubicBezTo>
                  <a:pt x="7943477" y="111323"/>
                  <a:pt x="7943861" y="121983"/>
                  <a:pt x="7944631" y="132029"/>
                </a:cubicBezTo>
                <a:cubicBezTo>
                  <a:pt x="7944631" y="138416"/>
                  <a:pt x="7941387" y="142149"/>
                  <a:pt x="7934901" y="143228"/>
                </a:cubicBezTo>
                <a:lnTo>
                  <a:pt x="7933389" y="143383"/>
                </a:lnTo>
                <a:lnTo>
                  <a:pt x="7969969" y="166762"/>
                </a:lnTo>
                <a:cubicBezTo>
                  <a:pt x="7972535" y="168039"/>
                  <a:pt x="7973819" y="169992"/>
                  <a:pt x="7973819" y="172622"/>
                </a:cubicBezTo>
                <a:cubicBezTo>
                  <a:pt x="7972431" y="176789"/>
                  <a:pt x="7968301" y="179369"/>
                  <a:pt x="7961429" y="180361"/>
                </a:cubicBezTo>
                <a:lnTo>
                  <a:pt x="7901415" y="180361"/>
                </a:lnTo>
                <a:cubicBezTo>
                  <a:pt x="7894928" y="195616"/>
                  <a:pt x="7887232" y="208154"/>
                  <a:pt x="7878327" y="217977"/>
                </a:cubicBezTo>
                <a:cubicBezTo>
                  <a:pt x="7879047" y="217853"/>
                  <a:pt x="7881149" y="218132"/>
                  <a:pt x="7884634" y="218814"/>
                </a:cubicBezTo>
                <a:cubicBezTo>
                  <a:pt x="7889371" y="219608"/>
                  <a:pt x="7895213" y="220786"/>
                  <a:pt x="7902159" y="222349"/>
                </a:cubicBezTo>
                <a:cubicBezTo>
                  <a:pt x="7931255" y="229009"/>
                  <a:pt x="7945393" y="240370"/>
                  <a:pt x="7944575" y="256431"/>
                </a:cubicBezTo>
                <a:cubicBezTo>
                  <a:pt x="7943669" y="269354"/>
                  <a:pt x="7937517" y="276293"/>
                  <a:pt x="7926120" y="277248"/>
                </a:cubicBezTo>
                <a:cubicBezTo>
                  <a:pt x="7920762" y="277248"/>
                  <a:pt x="7915051" y="275952"/>
                  <a:pt x="7908986" y="273360"/>
                </a:cubicBezTo>
                <a:cubicBezTo>
                  <a:pt x="7883735" y="259494"/>
                  <a:pt x="7864015" y="250676"/>
                  <a:pt x="7849827" y="246906"/>
                </a:cubicBezTo>
                <a:cubicBezTo>
                  <a:pt x="7820073" y="266328"/>
                  <a:pt x="7768604" y="277608"/>
                  <a:pt x="7695417" y="280745"/>
                </a:cubicBezTo>
                <a:lnTo>
                  <a:pt x="7693483" y="270904"/>
                </a:lnTo>
                <a:cubicBezTo>
                  <a:pt x="7751241" y="258936"/>
                  <a:pt x="7790395" y="245975"/>
                  <a:pt x="7810945" y="232023"/>
                </a:cubicBezTo>
                <a:cubicBezTo>
                  <a:pt x="7803504" y="230224"/>
                  <a:pt x="7790005" y="227012"/>
                  <a:pt x="7770445" y="222386"/>
                </a:cubicBezTo>
                <a:cubicBezTo>
                  <a:pt x="7761690" y="220055"/>
                  <a:pt x="7755017" y="218498"/>
                  <a:pt x="7750429" y="217717"/>
                </a:cubicBezTo>
                <a:cubicBezTo>
                  <a:pt x="7747489" y="217717"/>
                  <a:pt x="7746472" y="215490"/>
                  <a:pt x="7747377" y="211038"/>
                </a:cubicBezTo>
                <a:cubicBezTo>
                  <a:pt x="7755451" y="198908"/>
                  <a:pt x="7762744" y="188683"/>
                  <a:pt x="7769255" y="180361"/>
                </a:cubicBezTo>
                <a:lnTo>
                  <a:pt x="7688813" y="180361"/>
                </a:lnTo>
                <a:lnTo>
                  <a:pt x="7688813" y="167413"/>
                </a:lnTo>
                <a:lnTo>
                  <a:pt x="7773739" y="167413"/>
                </a:lnTo>
                <a:cubicBezTo>
                  <a:pt x="7780089" y="154700"/>
                  <a:pt x="7784771" y="143935"/>
                  <a:pt x="7787784" y="135117"/>
                </a:cubicBezTo>
                <a:lnTo>
                  <a:pt x="7762502" y="135117"/>
                </a:lnTo>
                <a:lnTo>
                  <a:pt x="7762502" y="136215"/>
                </a:lnTo>
                <a:cubicBezTo>
                  <a:pt x="7762502" y="142602"/>
                  <a:pt x="7759271" y="146874"/>
                  <a:pt x="7752809" y="149032"/>
                </a:cubicBezTo>
                <a:cubicBezTo>
                  <a:pt x="7741610" y="151426"/>
                  <a:pt x="7730399" y="152623"/>
                  <a:pt x="7719175" y="152623"/>
                </a:cubicBezTo>
                <a:cubicBezTo>
                  <a:pt x="7719955" y="131576"/>
                  <a:pt x="7720347" y="117940"/>
                  <a:pt x="7720347" y="111714"/>
                </a:cubicBezTo>
                <a:lnTo>
                  <a:pt x="7720347" y="83734"/>
                </a:lnTo>
                <a:cubicBezTo>
                  <a:pt x="7720347" y="77508"/>
                  <a:pt x="7720347" y="67760"/>
                  <a:pt x="7720347" y="54489"/>
                </a:cubicBezTo>
                <a:lnTo>
                  <a:pt x="7766371" y="65019"/>
                </a:lnTo>
                <a:lnTo>
                  <a:pt x="7782221" y="65019"/>
                </a:lnTo>
                <a:lnTo>
                  <a:pt x="7782221" y="37486"/>
                </a:lnTo>
                <a:lnTo>
                  <a:pt x="7694673" y="37486"/>
                </a:lnTo>
                <a:lnTo>
                  <a:pt x="7694673" y="24538"/>
                </a:lnTo>
                <a:lnTo>
                  <a:pt x="7906307" y="24538"/>
                </a:lnTo>
                <a:close/>
              </a:path>
            </a:pathLst>
          </a:custGeom>
          <a:solidFill>
            <a:schemeClr val="bg1"/>
          </a:solidFill>
          <a:ln>
            <a:noFill/>
          </a:ln>
          <a:effectLst>
            <a:outerShdw blurRad="139700" dist="889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0000"/>
              </a:lnSpc>
            </a:pPr>
            <a:endParaRPr lang="zh-CN" altLang="en-US" sz="2400" dirty="0">
              <a:effectLst>
                <a:outerShdw blurRad="139700" dist="88900" dir="2700000" algn="tl">
                  <a:srgbClr val="000000">
                    <a:alpha val="43137"/>
                  </a:srgbClr>
                </a:outerShdw>
              </a:effectLst>
              <a:latin typeface="方正粗雅宋_GBK" panose="02000000000000000000" pitchFamily="2" charset="-122"/>
              <a:ea typeface="方正粗雅宋_GBK"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5" name="组合 10"/>
          <p:cNvGrpSpPr/>
          <p:nvPr/>
        </p:nvGrpSpPr>
        <p:grpSpPr>
          <a:xfrm>
            <a:off x="0" y="714703"/>
            <a:ext cx="12198525" cy="5624237"/>
            <a:chOff x="-6525" y="1132596"/>
            <a:chExt cx="12198525" cy="4345102"/>
          </a:xfrm>
        </p:grpSpPr>
        <p:sp>
          <p:nvSpPr>
            <p:cNvPr id="1049456" name="矩形 11"/>
            <p:cNvSpPr/>
            <p:nvPr/>
          </p:nvSpPr>
          <p:spPr>
            <a:xfrm>
              <a:off x="-6525" y="5379293"/>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57" name="矩形 12"/>
            <p:cNvSpPr/>
            <p:nvPr/>
          </p:nvSpPr>
          <p:spPr>
            <a:xfrm>
              <a:off x="-6525" y="1132596"/>
              <a:ext cx="12192000" cy="4280601"/>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458" name="圆角矩形 3"/>
          <p:cNvSpPr/>
          <p:nvPr/>
        </p:nvSpPr>
        <p:spPr>
          <a:xfrm>
            <a:off x="3849748" y="861848"/>
            <a:ext cx="7985225" cy="5263737"/>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6" name="组合 19"/>
          <p:cNvGrpSpPr/>
          <p:nvPr/>
        </p:nvGrpSpPr>
        <p:grpSpPr>
          <a:xfrm>
            <a:off x="464782" y="1507267"/>
            <a:ext cx="3027939" cy="4417124"/>
            <a:chOff x="331146" y="1397594"/>
            <a:chExt cx="3175259" cy="4632033"/>
          </a:xfrm>
        </p:grpSpPr>
        <p:grpSp>
          <p:nvGrpSpPr>
            <p:cNvPr id="427" name="组合 20"/>
            <p:cNvGrpSpPr/>
            <p:nvPr/>
          </p:nvGrpSpPr>
          <p:grpSpPr>
            <a:xfrm>
              <a:off x="331146" y="1397594"/>
              <a:ext cx="3175259" cy="4632033"/>
              <a:chOff x="3599822" y="1445356"/>
              <a:chExt cx="3175259" cy="4632033"/>
            </a:xfrm>
          </p:grpSpPr>
          <p:sp>
            <p:nvSpPr>
              <p:cNvPr id="1049459"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60"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240" name="图片 21"/>
            <p:cNvPicPr>
              <a:picLocks noChangeAspect="1"/>
            </p:cNvPicPr>
            <p:nvPr/>
          </p:nvPicPr>
          <p:blipFill rotWithShape="1">
            <a:blip r:embed="rId3"/>
            <a:srcRect l="6731" t="16130" r="6162" b="8746"/>
            <a:stretch>
              <a:fillRect/>
            </a:stretch>
          </p:blipFill>
          <p:spPr>
            <a:xfrm>
              <a:off x="685243" y="2061635"/>
              <a:ext cx="2590800" cy="3479800"/>
            </a:xfrm>
            <a:prstGeom prst="rect">
              <a:avLst/>
            </a:prstGeom>
            <a:noFill/>
            <a:ln>
              <a:noFill/>
            </a:ln>
          </p:spPr>
        </p:pic>
      </p:grpSp>
      <p:sp>
        <p:nvSpPr>
          <p:cNvPr id="1049461" name="文本框 24"/>
          <p:cNvSpPr txBox="1"/>
          <p:nvPr/>
        </p:nvSpPr>
        <p:spPr>
          <a:xfrm>
            <a:off x="4242669" y="991804"/>
            <a:ext cx="7199382" cy="5066002"/>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lnSpc>
                <a:spcPct val="130000"/>
              </a:lnSpc>
              <a:spcAft>
                <a:spcPts val="1200"/>
              </a:spcAft>
            </a:pPr>
            <a:r>
              <a:rPr lang="zh-CN" altLang="en-US" b="1" dirty="0" smtClean="0">
                <a:latin typeface="楷体" panose="02010609060101010101" pitchFamily="49" charset="-122"/>
                <a:ea typeface="楷体" panose="02010609060101010101" pitchFamily="49" charset="-122"/>
                <a:sym typeface="+mn-ea"/>
              </a:rPr>
              <a:t>    毛泽东</a:t>
            </a:r>
            <a:r>
              <a:rPr lang="zh-CN" altLang="en-US" b="1" dirty="0">
                <a:latin typeface="楷体" panose="02010609060101010101" pitchFamily="49" charset="-122"/>
                <a:ea typeface="楷体" panose="02010609060101010101" pitchFamily="49" charset="-122"/>
                <a:sym typeface="+mn-ea"/>
              </a:rPr>
              <a:t>同志提出把马克思列宁主义基本原理同中国具体实际进行“第二次结合”，以毛泽东同志为主要代表的中国共产党人，结合新的实际丰富和发展毛泽东思想，提出关于社会主义建设的一系列重要思想，包括社会主义社会是一个很长的历史阶段，严格区分和正确处理敌我矛盾和人民内部矛盾，正确处理我国社会主义建设的十大关系，走出一条适合我国国情的工业化道路，尊重价值规律，在党与民主党派的关系上实行“长期共存、互相监督”的方针，在科学文化工作中实行“百花齐放、百家争鸣”的方针等。这些独创性理论成果至今仍有重要指导意义。</a:t>
            </a:r>
            <a:endParaRPr lang="en-US" altLang="zh-CN" b="1" dirty="0">
              <a:latin typeface="楷体" panose="02010609060101010101" pitchFamily="49" charset="-122"/>
              <a:ea typeface="楷体" panose="02010609060101010101" pitchFamily="49" charset="-122"/>
              <a:sym typeface="+mn-ea"/>
            </a:endParaRPr>
          </a:p>
          <a:p>
            <a:pPr indent="508000" algn="r" fontAlgn="auto">
              <a:spcAft>
                <a:spcPts val="1200"/>
              </a:spcAft>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p>
          <a:p>
            <a:pPr indent="508000" algn="r" fontAlgn="auto">
              <a:lnSpc>
                <a:spcPct val="120000"/>
              </a:lnSpc>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61956"/>
            <a:ext cx="12192000" cy="6858000"/>
          </a:xfrm>
          <a:prstGeom prst="rect">
            <a:avLst/>
          </a:prstGeom>
        </p:spPr>
      </p:pic>
      <p:sp>
        <p:nvSpPr>
          <p:cNvPr id="13" name="五边形 12"/>
          <p:cNvSpPr/>
          <p:nvPr/>
        </p:nvSpPr>
        <p:spPr>
          <a:xfrm rot="5400000">
            <a:off x="2946000" y="-7088272"/>
            <a:ext cx="6300000" cy="12192000"/>
          </a:xfrm>
          <a:prstGeom prst="homePlate">
            <a:avLst>
              <a:gd name="adj" fmla="val 17836"/>
            </a:avLst>
          </a:prstGeom>
          <a:gradFill>
            <a:gsLst>
              <a:gs pos="0">
                <a:srgbClr val="AF0000"/>
              </a:gs>
              <a:gs pos="100000">
                <a:srgbClr val="960000"/>
              </a:gs>
            </a:gsLst>
            <a:lin ang="5400000" scaled="0"/>
          </a:gradFill>
          <a:ln>
            <a:noFill/>
          </a:ln>
          <a:effectLst>
            <a:outerShdw blurRad="177800" dist="152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五边形 13"/>
          <p:cNvSpPr/>
          <p:nvPr/>
        </p:nvSpPr>
        <p:spPr>
          <a:xfrm rot="5400000">
            <a:off x="3180000" y="-7060231"/>
            <a:ext cx="5832000" cy="12192000"/>
          </a:xfrm>
          <a:prstGeom prst="homePlate">
            <a:avLst>
              <a:gd name="adj" fmla="val 17001"/>
            </a:avLst>
          </a:prstGeom>
          <a:gradFill>
            <a:gsLst>
              <a:gs pos="0">
                <a:srgbClr val="DD1807"/>
              </a:gs>
              <a:gs pos="100000">
                <a:srgbClr val="AF0000"/>
              </a:gs>
            </a:gsLst>
            <a:lin ang="0" scaled="0"/>
          </a:gradFill>
          <a:ln>
            <a:noFill/>
          </a:ln>
          <a:effectLst>
            <a:outerShdw blurRad="152400" dist="381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72" name="文本框 1"/>
          <p:cNvSpPr txBox="1"/>
          <p:nvPr/>
        </p:nvSpPr>
        <p:spPr>
          <a:xfrm>
            <a:off x="2336800" y="824883"/>
            <a:ext cx="7518400" cy="430887"/>
          </a:xfrm>
          <a:prstGeom prst="rect">
            <a:avLst/>
          </a:prstGeom>
          <a:noFill/>
        </p:spPr>
        <p:txBody>
          <a:bodyPr wrap="square" rtlCol="0" anchor="t">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（三）中国共产党和中国人民宝贵的精神财富</a:t>
            </a:r>
          </a:p>
        </p:txBody>
      </p:sp>
      <p:sp>
        <p:nvSpPr>
          <p:cNvPr id="15" name="圆角矩形 14"/>
          <p:cNvSpPr/>
          <p:nvPr/>
        </p:nvSpPr>
        <p:spPr>
          <a:xfrm>
            <a:off x="572940" y="2351403"/>
            <a:ext cx="3325960" cy="3887042"/>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76" name="矩形 3"/>
          <p:cNvSpPr/>
          <p:nvPr/>
        </p:nvSpPr>
        <p:spPr>
          <a:xfrm>
            <a:off x="738883" y="2578826"/>
            <a:ext cx="2994073" cy="2169825"/>
          </a:xfrm>
          <a:prstGeom prst="rect">
            <a:avLst/>
          </a:prstGeom>
        </p:spPr>
        <p:txBody>
          <a:bodyPr wrap="square">
            <a:spAutoFit/>
          </a:bodyPr>
          <a:lstStyle/>
          <a:p>
            <a:pPr indent="0" algn="just" fontAlgn="auto">
              <a:lnSpc>
                <a:spcPct val="150000"/>
              </a:lnSpc>
            </a:pPr>
            <a:r>
              <a:rPr lang="zh-CN" altLang="en-US" dirty="0" smtClean="0">
                <a:latin typeface="微软雅黑" panose="020B0503020204020204" pitchFamily="34" charset="-122"/>
                <a:ea typeface="微软雅黑" panose="020B0503020204020204" pitchFamily="34" charset="-122"/>
              </a:rPr>
              <a:t>       毛泽东思想形成和发展的历史条件，与我们今天面临的形式和任务有很大的不同，但丝毫没有减弱和降低毛泽东思想新的科学价值。</a:t>
            </a:r>
            <a:endParaRPr lang="zh-CN" altLang="en-US" dirty="0">
              <a:latin typeface="微软雅黑" panose="020B0503020204020204" pitchFamily="34" charset="-122"/>
              <a:ea typeface="微软雅黑" panose="020B0503020204020204" pitchFamily="34" charset="-122"/>
            </a:endParaRPr>
          </a:p>
        </p:txBody>
      </p:sp>
      <p:sp>
        <p:nvSpPr>
          <p:cNvPr id="16" name="圆角矩形 15"/>
          <p:cNvSpPr/>
          <p:nvPr/>
        </p:nvSpPr>
        <p:spPr>
          <a:xfrm>
            <a:off x="4268341" y="2351403"/>
            <a:ext cx="3325960" cy="3902917"/>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963743" y="2335527"/>
            <a:ext cx="3325960" cy="3902918"/>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71" name="文本框 110"/>
          <p:cNvSpPr txBox="1"/>
          <p:nvPr/>
        </p:nvSpPr>
        <p:spPr>
          <a:xfrm>
            <a:off x="4374276" y="2594701"/>
            <a:ext cx="2890668" cy="1338828"/>
          </a:xfrm>
          <a:prstGeom prst="rect">
            <a:avLst/>
          </a:prstGeom>
          <a:noFill/>
          <a:ln w="9525">
            <a:noFill/>
          </a:ln>
        </p:spPr>
        <p:txBody>
          <a:bodyPr wrap="square">
            <a:spAutoFit/>
          </a:bodyPr>
          <a:lstStyle/>
          <a:p>
            <a:pPr indent="0" algn="just" fontAlgn="auto">
              <a:lnSpc>
                <a:spcPct val="150000"/>
              </a:lnSpc>
            </a:pPr>
            <a:r>
              <a:rPr lang="zh-CN" altLang="en-US" dirty="0" smtClean="0">
                <a:latin typeface="微软雅黑" panose="020B0503020204020204" pitchFamily="34" charset="-122"/>
                <a:ea typeface="微软雅黑" panose="020B0503020204020204" pitchFamily="34" charset="-122"/>
              </a:rPr>
              <a:t>       毛泽东思想</a:t>
            </a:r>
            <a:r>
              <a:rPr lang="zh-CN" altLang="en-US" dirty="0">
                <a:latin typeface="微软雅黑" panose="020B0503020204020204" pitchFamily="34" charset="-122"/>
                <a:ea typeface="微软雅黑" panose="020B0503020204020204" pitchFamily="34" charset="-122"/>
              </a:rPr>
              <a:t>的基本原理、原则和科学方法具有普遍的指导</a:t>
            </a:r>
            <a:r>
              <a:rPr lang="zh-CN" altLang="en-US" dirty="0" smtClean="0">
                <a:latin typeface="微软雅黑" panose="020B0503020204020204" pitchFamily="34" charset="-122"/>
                <a:ea typeface="微软雅黑" panose="020B0503020204020204" pitchFamily="34" charset="-122"/>
              </a:rPr>
              <a:t>意义。</a:t>
            </a:r>
            <a:endParaRPr lang="zh-CN" altLang="en-US" dirty="0">
              <a:latin typeface="微软雅黑" panose="020B0503020204020204" pitchFamily="34" charset="-122"/>
              <a:ea typeface="微软雅黑" panose="020B0503020204020204" pitchFamily="34" charset="-122"/>
            </a:endParaRPr>
          </a:p>
        </p:txBody>
      </p:sp>
      <p:sp>
        <p:nvSpPr>
          <p:cNvPr id="1049475" name="矩形 2"/>
          <p:cNvSpPr/>
          <p:nvPr/>
        </p:nvSpPr>
        <p:spPr>
          <a:xfrm>
            <a:off x="8058875" y="2578826"/>
            <a:ext cx="3135695" cy="3416320"/>
          </a:xfrm>
          <a:prstGeom prst="rect">
            <a:avLst/>
          </a:prstGeom>
        </p:spPr>
        <p:txBody>
          <a:bodyPr wrap="square">
            <a:spAutoFit/>
          </a:bodyPr>
          <a:lstStyle/>
          <a:p>
            <a:pPr indent="0" algn="just" fontAlgn="auto">
              <a:lnSpc>
                <a:spcPct val="150000"/>
              </a:lnSpc>
            </a:pPr>
            <a:r>
              <a:rPr lang="zh-CN" altLang="en-US" dirty="0" smtClean="0">
                <a:latin typeface="微软雅黑" panose="020B0503020204020204" pitchFamily="34" charset="-122"/>
                <a:ea typeface="微软雅黑" panose="020B0503020204020204" pitchFamily="34" charset="-122"/>
              </a:rPr>
              <a:t>       毛泽东</a:t>
            </a:r>
            <a:r>
              <a:rPr lang="zh-CN" altLang="en-US" dirty="0">
                <a:latin typeface="微软雅黑" panose="020B0503020204020204" pitchFamily="34" charset="-122"/>
                <a:ea typeface="微软雅黑" panose="020B0503020204020204" pitchFamily="34" charset="-122"/>
              </a:rPr>
              <a:t>追求和倡导的中华民族重新屹立于世界民族之林的远大理想，实事求是的思想路线，全心全意为人民服务</a:t>
            </a:r>
            <a:r>
              <a:rPr lang="zh-CN" altLang="en-US" dirty="0" smtClean="0">
                <a:latin typeface="微软雅黑" panose="020B0503020204020204" pitchFamily="34" charset="-122"/>
                <a:ea typeface="微软雅黑" panose="020B0503020204020204" pitchFamily="34" charset="-122"/>
              </a:rPr>
              <a:t>的奋斗宗旨</a:t>
            </a:r>
            <a:r>
              <a:rPr lang="zh-CN" altLang="en-US" dirty="0">
                <a:latin typeface="微软雅黑" panose="020B0503020204020204" pitchFamily="34" charset="-122"/>
                <a:ea typeface="微软雅黑" panose="020B0503020204020204" pitchFamily="34" charset="-122"/>
              </a:rPr>
              <a:t>，自力更生、艰苦奋斗的革命精神，等等</a:t>
            </a:r>
            <a:r>
              <a:rPr lang="zh-CN" altLang="en-US" dirty="0" smtClean="0">
                <a:latin typeface="微软雅黑" panose="020B0503020204020204" pitchFamily="34" charset="-122"/>
                <a:ea typeface="微软雅黑" panose="020B0503020204020204" pitchFamily="34" charset="-122"/>
              </a:rPr>
              <a:t>，依然是</a:t>
            </a:r>
            <a:r>
              <a:rPr lang="zh-CN" altLang="en-US" dirty="0">
                <a:latin typeface="微软雅黑" panose="020B0503020204020204" pitchFamily="34" charset="-122"/>
                <a:ea typeface="微软雅黑" panose="020B0503020204020204" pitchFamily="34" charset="-122"/>
              </a:rPr>
              <a:t>中国人民不断奋进的强大精神动力。</a:t>
            </a:r>
            <a:endParaRPr lang="en-US" altLang="zh-CN" dirty="0">
              <a:latin typeface="微软雅黑" panose="020B0503020204020204" pitchFamily="34" charset="-122"/>
              <a:ea typeface="微软雅黑" panose="020B0503020204020204" pitchFamily="34" charset="-122"/>
            </a:endParaRPr>
          </a:p>
        </p:txBody>
      </p:sp>
      <p:sp>
        <p:nvSpPr>
          <p:cNvPr id="18"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一、如何正确认识毛泽东思想的历史地位？</a:t>
            </a:r>
          </a:p>
        </p:txBody>
      </p:sp>
      <p:sp>
        <p:nvSpPr>
          <p:cNvPr id="20"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5"/>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第二讲   毛泽东思想的历史地位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41" name="图片 12"/>
          <p:cNvPicPr>
            <a:picLocks noChangeAspect="1"/>
          </p:cNvPicPr>
          <p:nvPr/>
        </p:nvPicPr>
        <p:blipFill rotWithShape="1">
          <a:blip r:embed="rId3"/>
          <a:srcRect r="18483" b="17397"/>
          <a:stretch>
            <a:fillRect/>
          </a:stretch>
        </p:blipFill>
        <p:spPr>
          <a:xfrm>
            <a:off x="0" y="0"/>
            <a:ext cx="12192000" cy="6949440"/>
          </a:xfrm>
          <a:prstGeom prst="rect">
            <a:avLst/>
          </a:prstGeom>
        </p:spPr>
      </p:pic>
      <p:sp>
        <p:nvSpPr>
          <p:cNvPr id="1049483" name="矩形 14"/>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484"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85" name="圆角矩形 1"/>
          <p:cNvSpPr/>
          <p:nvPr/>
        </p:nvSpPr>
        <p:spPr>
          <a:xfrm>
            <a:off x="1498600" y="739721"/>
            <a:ext cx="9194800" cy="5378558"/>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86" name="文本框 11"/>
          <p:cNvSpPr txBox="1"/>
          <p:nvPr/>
        </p:nvSpPr>
        <p:spPr>
          <a:xfrm>
            <a:off x="1818653" y="1322203"/>
            <a:ext cx="8554694"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二、如何科学评价毛泽东和毛泽东思想？ </a:t>
            </a:r>
          </a:p>
        </p:txBody>
      </p:sp>
      <p:grpSp>
        <p:nvGrpSpPr>
          <p:cNvPr id="435" name="组合 5"/>
          <p:cNvGrpSpPr/>
          <p:nvPr/>
        </p:nvGrpSpPr>
        <p:grpSpPr>
          <a:xfrm>
            <a:off x="968083" y="4663170"/>
            <a:ext cx="10259929" cy="886351"/>
            <a:chOff x="968083" y="4663170"/>
            <a:chExt cx="10259929" cy="886351"/>
          </a:xfrm>
        </p:grpSpPr>
        <p:sp>
          <p:nvSpPr>
            <p:cNvPr id="104948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88"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6" name="组合 4"/>
          <p:cNvGrpSpPr/>
          <p:nvPr/>
        </p:nvGrpSpPr>
        <p:grpSpPr>
          <a:xfrm>
            <a:off x="984250" y="2313605"/>
            <a:ext cx="10243762" cy="2893395"/>
            <a:chOff x="984250" y="2313605"/>
            <a:chExt cx="10243762" cy="2893395"/>
          </a:xfrm>
        </p:grpSpPr>
        <p:sp>
          <p:nvSpPr>
            <p:cNvPr id="1049489"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98" name="直接连接符 17"/>
            <p:cNvCxnSpPr/>
            <p:nvPr/>
          </p:nvCxnSpPr>
          <p:spPr>
            <a:xfrm>
              <a:off x="984250" y="2313605"/>
              <a:ext cx="10243762"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49490" name="文本框 8"/>
          <p:cNvSpPr txBox="1"/>
          <p:nvPr/>
        </p:nvSpPr>
        <p:spPr>
          <a:xfrm>
            <a:off x="2542339" y="2569755"/>
            <a:ext cx="7107322" cy="2123658"/>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（一）完整准确地理解和掌握毛泽东思想的科学体系</a:t>
            </a: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（二）坚持辩证唯物主义和历史唯物主义的原则和方法</a:t>
            </a: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（三）在实践中坚持和发展毛泽东思想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49485"/>
                                        </p:tgtEl>
                                        <p:attrNameLst>
                                          <p:attrName>style.visibility</p:attrName>
                                        </p:attrNameLst>
                                      </p:cBhvr>
                                      <p:to>
                                        <p:strVal val="visible"/>
                                      </p:to>
                                    </p:set>
                                    <p:animEffect transition="in" filter="barn(outVertical)">
                                      <p:cBhvr>
                                        <p:cTn id="7" dur="500"/>
                                        <p:tgtEl>
                                          <p:spTgt spid="1049485"/>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9486"/>
                                        </p:tgtEl>
                                        <p:attrNameLst>
                                          <p:attrName>style.visibility</p:attrName>
                                        </p:attrNameLst>
                                      </p:cBhvr>
                                      <p:to>
                                        <p:strVal val="visible"/>
                                      </p:to>
                                    </p:set>
                                    <p:animEffect transition="in" filter="fade">
                                      <p:cBhvr>
                                        <p:cTn id="11" dur="500"/>
                                        <p:tgtEl>
                                          <p:spTgt spid="1049486"/>
                                        </p:tgtEl>
                                      </p:cBhvr>
                                    </p:animEffect>
                                  </p:childTnLst>
                                </p:cTn>
                              </p:par>
                            </p:childTnLst>
                          </p:cTn>
                        </p:par>
                        <p:par>
                          <p:cTn id="12" fill="hold">
                            <p:stCondLst>
                              <p:cond delay="1899"/>
                            </p:stCondLst>
                            <p:childTnLst>
                              <p:par>
                                <p:cTn id="13" presetID="16" presetClass="entr" presetSubtype="37" fill="hold" nodeType="after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barn(outVertical)">
                                      <p:cBhvr>
                                        <p:cTn id="15" dur="500"/>
                                        <p:tgtEl>
                                          <p:spTgt spid="436"/>
                                        </p:tgtEl>
                                      </p:cBhvr>
                                    </p:animEffect>
                                  </p:childTnLst>
                                </p:cTn>
                              </p:par>
                            </p:childTnLst>
                          </p:cTn>
                        </p:par>
                        <p:par>
                          <p:cTn id="16" fill="hold">
                            <p:stCondLst>
                              <p:cond delay="23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9490"/>
                                        </p:tgtEl>
                                        <p:attrNameLst>
                                          <p:attrName>style.visibility</p:attrName>
                                        </p:attrNameLst>
                                      </p:cBhvr>
                                      <p:to>
                                        <p:strVal val="visible"/>
                                      </p:to>
                                    </p:set>
                                    <p:animEffect transition="in" filter="fade">
                                      <p:cBhvr>
                                        <p:cTn id="19" dur="500"/>
                                        <p:tgtEl>
                                          <p:spTgt spid="1049490"/>
                                        </p:tgtEl>
                                      </p:cBhvr>
                                    </p:animEffect>
                                  </p:childTnLst>
                                </p:cTn>
                              </p:par>
                              <p:par>
                                <p:cTn id="20" presetID="16" presetClass="entr" presetSubtype="21" fill="hold" nodeType="withEffect">
                                  <p:stCondLst>
                                    <p:cond delay="0"/>
                                  </p:stCondLst>
                                  <p:childTnLst>
                                    <p:set>
                                      <p:cBhvr>
                                        <p:cTn id="21" dur="1" fill="hold">
                                          <p:stCondLst>
                                            <p:cond delay="0"/>
                                          </p:stCondLst>
                                        </p:cTn>
                                        <p:tgtEl>
                                          <p:spTgt spid="435"/>
                                        </p:tgtEl>
                                        <p:attrNameLst>
                                          <p:attrName>style.visibility</p:attrName>
                                        </p:attrNameLst>
                                      </p:cBhvr>
                                      <p:to>
                                        <p:strVal val="visible"/>
                                      </p:to>
                                    </p:set>
                                    <p:animEffect transition="in" filter="barn(inVertical)">
                                      <p:cBhvr>
                                        <p:cTn id="22" dur="500"/>
                                        <p:tgtEl>
                                          <p:spTgt spid="435"/>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049484"/>
                                        </p:tgtEl>
                                        <p:attrNameLst>
                                          <p:attrName>style.visibility</p:attrName>
                                        </p:attrNameLst>
                                      </p:cBhvr>
                                      <p:to>
                                        <p:strVal val="visible"/>
                                      </p:to>
                                    </p:set>
                                    <p:animEffect transition="in" filter="barn(outVertical)">
                                      <p:cBhvr>
                                        <p:cTn id="25" dur="500"/>
                                        <p:tgtEl>
                                          <p:spTgt spid="1049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84" grpId="0" animBg="1"/>
      <p:bldP spid="1049485" grpId="0" animBg="1"/>
      <p:bldP spid="1049486" grpId="0"/>
      <p:bldP spid="104949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 name="组合 10"/>
          <p:cNvGrpSpPr/>
          <p:nvPr/>
        </p:nvGrpSpPr>
        <p:grpSpPr>
          <a:xfrm>
            <a:off x="1230618" y="1062349"/>
            <a:ext cx="9563505" cy="1090460"/>
            <a:chOff x="332508" y="1994762"/>
            <a:chExt cx="9563505" cy="3859700"/>
          </a:xfrm>
        </p:grpSpPr>
        <p:sp>
          <p:nvSpPr>
            <p:cNvPr id="1049494" name="矩形 17"/>
            <p:cNvSpPr/>
            <p:nvPr/>
          </p:nvSpPr>
          <p:spPr>
            <a:xfrm>
              <a:off x="920179" y="1994762"/>
              <a:ext cx="8135007" cy="3472997"/>
            </a:xfrm>
            <a:prstGeom prst="rect">
              <a:avLst/>
            </a:prstGeom>
            <a:gradFill>
              <a:gsLst>
                <a:gs pos="0">
                  <a:srgbClr val="FFFDEB"/>
                </a:gs>
                <a:gs pos="75000">
                  <a:srgbClr val="FFFDFD"/>
                </a:gs>
              </a:gsLst>
              <a:lin ang="2700000" scaled="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10600030101010101" charset="-122"/>
                <a:ea typeface="等线" panose="02010600030101010101" charset="-122"/>
              </a:endParaRPr>
            </a:p>
          </p:txBody>
        </p:sp>
        <p:pic>
          <p:nvPicPr>
            <p:cNvPr id="2097242" name="图片 18"/>
            <p:cNvPicPr>
              <a:picLocks noChangeAspect="1"/>
            </p:cNvPicPr>
            <p:nvPr/>
          </p:nvPicPr>
          <p:blipFill>
            <a:blip r:embed="rId3"/>
            <a:stretch>
              <a:fillRect/>
            </a:stretch>
          </p:blipFill>
          <p:spPr>
            <a:xfrm>
              <a:off x="332508" y="2025411"/>
              <a:ext cx="9563505" cy="3829051"/>
            </a:xfrm>
            <a:prstGeom prst="rect">
              <a:avLst/>
            </a:prstGeom>
          </p:spPr>
        </p:pic>
      </p:grpSp>
      <p:sp>
        <p:nvSpPr>
          <p:cNvPr id="1049495" name="矩形 12"/>
          <p:cNvSpPr/>
          <p:nvPr/>
        </p:nvSpPr>
        <p:spPr>
          <a:xfrm>
            <a:off x="4618526" y="1269642"/>
            <a:ext cx="5353929" cy="600164"/>
          </a:xfrm>
          <a:prstGeom prst="rect">
            <a:avLst/>
          </a:prstGeom>
        </p:spPr>
        <p:txBody>
          <a:bodyPr wrap="square">
            <a:spAutoFit/>
          </a:bodyPr>
          <a:lstStyle/>
          <a:p>
            <a:pPr algn="just">
              <a:lnSpc>
                <a:spcPct val="150000"/>
              </a:lnSpc>
              <a:spcAft>
                <a:spcPts val="1200"/>
              </a:spcAft>
              <a:buClr>
                <a:srgbClr val="C00000"/>
              </a:buClr>
              <a:buSzPct val="80000"/>
            </a:pP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如何科学评价毛泽东和毛泽东思想？</a:t>
            </a:r>
          </a:p>
        </p:txBody>
      </p:sp>
      <p:grpSp>
        <p:nvGrpSpPr>
          <p:cNvPr id="441" name="组合 13"/>
          <p:cNvGrpSpPr>
            <a:grpSpLocks noChangeAspect="1"/>
          </p:cNvGrpSpPr>
          <p:nvPr/>
        </p:nvGrpSpPr>
        <p:grpSpPr>
          <a:xfrm>
            <a:off x="2267850" y="1269642"/>
            <a:ext cx="573682" cy="592791"/>
            <a:chOff x="-551360" y="764803"/>
            <a:chExt cx="1114865" cy="1152000"/>
          </a:xfrm>
        </p:grpSpPr>
        <p:sp>
          <p:nvSpPr>
            <p:cNvPr id="1049496" name="文本框 15"/>
            <p:cNvSpPr txBox="1">
              <a:spLocks noChangeAspect="1"/>
            </p:cNvSpPr>
            <p:nvPr/>
          </p:nvSpPr>
          <p:spPr>
            <a:xfrm rot="900000">
              <a:off x="-34903" y="958811"/>
              <a:ext cx="598408" cy="864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1049497" name="文本框 16"/>
            <p:cNvSpPr txBox="1">
              <a:spLocks noChangeAspect="1"/>
            </p:cNvSpPr>
            <p:nvPr/>
          </p:nvSpPr>
          <p:spPr>
            <a:xfrm>
              <a:off x="-551360" y="764803"/>
              <a:ext cx="797879" cy="1152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rgbClr val="FFFDFD"/>
                </a:gs>
                <a:gs pos="20000">
                  <a:srgbClr val="F7C973"/>
                </a:gs>
                <a:gs pos="100000">
                  <a:srgbClr val="ED2124"/>
                </a:gs>
              </a:gsLst>
              <a:lin ang="0" scaled="0"/>
            </a:gradFill>
            <a:ln>
              <a:noFill/>
            </a:ln>
            <a:effectLst>
              <a:outerShdw dist="63500" dir="2700000" algn="tl" rotWithShape="0">
                <a:srgbClr val="FAE7D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cxnSp>
        <p:nvCxnSpPr>
          <p:cNvPr id="3145799" name="直接连接符 14"/>
          <p:cNvCxnSpPr/>
          <p:nvPr/>
        </p:nvCxnSpPr>
        <p:spPr>
          <a:xfrm>
            <a:off x="4389196" y="1337200"/>
            <a:ext cx="0" cy="525233"/>
          </a:xfrm>
          <a:prstGeom prst="line">
            <a:avLst/>
          </a:prstGeom>
          <a:ln>
            <a:gradFill>
              <a:gsLst>
                <a:gs pos="0">
                  <a:srgbClr val="9E0406"/>
                </a:gs>
                <a:gs pos="100000">
                  <a:srgbClr val="9E0406">
                    <a:alpha val="0"/>
                  </a:srgbClr>
                </a:gs>
              </a:gsLst>
              <a:lin ang="5400000" scaled="1"/>
            </a:gra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49498" name="文本框 19"/>
          <p:cNvSpPr txBox="1"/>
          <p:nvPr/>
        </p:nvSpPr>
        <p:spPr>
          <a:xfrm>
            <a:off x="3203358" y="1501484"/>
            <a:ext cx="876300" cy="244079"/>
          </a:xfrm>
          <a:custGeom>
            <a:avLst/>
            <a:gdLst/>
            <a:ahLst/>
            <a:cxnLst/>
            <a:rect l="l" t="t" r="r" b="b"/>
            <a:pathLst>
              <a:path w="876300" h="244079">
                <a:moveTo>
                  <a:pt x="345281" y="177404"/>
                </a:moveTo>
                <a:cubicBezTo>
                  <a:pt x="347663" y="179785"/>
                  <a:pt x="349647" y="183754"/>
                  <a:pt x="351235" y="189310"/>
                </a:cubicBezTo>
                <a:cubicBezTo>
                  <a:pt x="345678" y="213122"/>
                  <a:pt x="336947" y="226616"/>
                  <a:pt x="325041" y="229791"/>
                </a:cubicBezTo>
                <a:cubicBezTo>
                  <a:pt x="321866" y="228997"/>
                  <a:pt x="318691" y="225425"/>
                  <a:pt x="315516" y="219075"/>
                </a:cubicBezTo>
                <a:cubicBezTo>
                  <a:pt x="314722" y="218282"/>
                  <a:pt x="313928" y="217488"/>
                  <a:pt x="313135" y="216694"/>
                </a:cubicBezTo>
                <a:cubicBezTo>
                  <a:pt x="308372" y="212725"/>
                  <a:pt x="305991" y="209550"/>
                  <a:pt x="305991" y="207169"/>
                </a:cubicBezTo>
                <a:cubicBezTo>
                  <a:pt x="306785" y="200025"/>
                  <a:pt x="311944" y="195660"/>
                  <a:pt x="321469" y="194072"/>
                </a:cubicBezTo>
                <a:cubicBezTo>
                  <a:pt x="323056" y="193279"/>
                  <a:pt x="327025" y="190500"/>
                  <a:pt x="333375" y="185738"/>
                </a:cubicBezTo>
                <a:cubicBezTo>
                  <a:pt x="339725" y="180182"/>
                  <a:pt x="343694" y="177404"/>
                  <a:pt x="345281" y="177404"/>
                </a:cubicBezTo>
                <a:close/>
                <a:moveTo>
                  <a:pt x="141685" y="177404"/>
                </a:moveTo>
                <a:cubicBezTo>
                  <a:pt x="141685" y="181372"/>
                  <a:pt x="141685" y="185341"/>
                  <a:pt x="141685" y="189310"/>
                </a:cubicBezTo>
                <a:lnTo>
                  <a:pt x="208360" y="189310"/>
                </a:lnTo>
                <a:lnTo>
                  <a:pt x="208360" y="177404"/>
                </a:lnTo>
                <a:close/>
                <a:moveTo>
                  <a:pt x="510778" y="151210"/>
                </a:moveTo>
                <a:cubicBezTo>
                  <a:pt x="515541" y="151210"/>
                  <a:pt x="519509" y="152797"/>
                  <a:pt x="522685" y="155972"/>
                </a:cubicBezTo>
                <a:cubicBezTo>
                  <a:pt x="529828" y="156766"/>
                  <a:pt x="533797" y="159147"/>
                  <a:pt x="534591" y="163116"/>
                </a:cubicBezTo>
                <a:cubicBezTo>
                  <a:pt x="528241" y="178991"/>
                  <a:pt x="520700" y="190500"/>
                  <a:pt x="511969" y="197644"/>
                </a:cubicBezTo>
                <a:cubicBezTo>
                  <a:pt x="504031" y="196057"/>
                  <a:pt x="499666" y="193675"/>
                  <a:pt x="498872" y="190500"/>
                </a:cubicBezTo>
                <a:cubicBezTo>
                  <a:pt x="498872" y="188913"/>
                  <a:pt x="499666" y="185738"/>
                  <a:pt x="501253" y="180975"/>
                </a:cubicBezTo>
                <a:cubicBezTo>
                  <a:pt x="502841" y="176213"/>
                  <a:pt x="503635" y="172641"/>
                  <a:pt x="503635" y="170260"/>
                </a:cubicBezTo>
                <a:lnTo>
                  <a:pt x="503635" y="167879"/>
                </a:lnTo>
                <a:cubicBezTo>
                  <a:pt x="502841" y="165497"/>
                  <a:pt x="502444" y="163513"/>
                  <a:pt x="502444" y="161925"/>
                </a:cubicBezTo>
                <a:cubicBezTo>
                  <a:pt x="502444" y="154782"/>
                  <a:pt x="505222" y="151210"/>
                  <a:pt x="510778" y="151210"/>
                </a:cubicBezTo>
                <a:close/>
                <a:moveTo>
                  <a:pt x="377428" y="151210"/>
                </a:moveTo>
                <a:cubicBezTo>
                  <a:pt x="385366" y="152797"/>
                  <a:pt x="390128" y="156766"/>
                  <a:pt x="391716" y="163116"/>
                </a:cubicBezTo>
                <a:cubicBezTo>
                  <a:pt x="427435" y="196454"/>
                  <a:pt x="465931" y="212725"/>
                  <a:pt x="507206" y="211932"/>
                </a:cubicBezTo>
                <a:cubicBezTo>
                  <a:pt x="535781" y="212725"/>
                  <a:pt x="557213" y="210741"/>
                  <a:pt x="571500" y="205979"/>
                </a:cubicBezTo>
                <a:lnTo>
                  <a:pt x="571500" y="219075"/>
                </a:lnTo>
                <a:cubicBezTo>
                  <a:pt x="567531" y="229394"/>
                  <a:pt x="559197" y="237332"/>
                  <a:pt x="546497" y="242888"/>
                </a:cubicBezTo>
                <a:cubicBezTo>
                  <a:pt x="540147" y="243682"/>
                  <a:pt x="533400" y="244079"/>
                  <a:pt x="526256" y="244079"/>
                </a:cubicBezTo>
                <a:cubicBezTo>
                  <a:pt x="457200" y="242491"/>
                  <a:pt x="404019" y="220663"/>
                  <a:pt x="366713" y="178594"/>
                </a:cubicBezTo>
                <a:cubicBezTo>
                  <a:pt x="359569" y="173038"/>
                  <a:pt x="355997" y="167879"/>
                  <a:pt x="355997" y="163116"/>
                </a:cubicBezTo>
                <a:cubicBezTo>
                  <a:pt x="357585" y="158354"/>
                  <a:pt x="364728" y="154385"/>
                  <a:pt x="377428" y="151210"/>
                </a:cubicBezTo>
                <a:close/>
                <a:moveTo>
                  <a:pt x="448866" y="147638"/>
                </a:moveTo>
                <a:cubicBezTo>
                  <a:pt x="459185" y="149225"/>
                  <a:pt x="466328" y="151607"/>
                  <a:pt x="470297" y="154782"/>
                </a:cubicBezTo>
                <a:cubicBezTo>
                  <a:pt x="471091" y="155575"/>
                  <a:pt x="471488" y="157560"/>
                  <a:pt x="471488" y="160735"/>
                </a:cubicBezTo>
                <a:cubicBezTo>
                  <a:pt x="471488" y="163116"/>
                  <a:pt x="471488" y="165100"/>
                  <a:pt x="471488" y="166688"/>
                </a:cubicBezTo>
                <a:cubicBezTo>
                  <a:pt x="470694" y="167482"/>
                  <a:pt x="469106" y="169863"/>
                  <a:pt x="466725" y="173832"/>
                </a:cubicBezTo>
                <a:cubicBezTo>
                  <a:pt x="460375" y="185738"/>
                  <a:pt x="456010" y="191691"/>
                  <a:pt x="453628" y="191691"/>
                </a:cubicBezTo>
                <a:cubicBezTo>
                  <a:pt x="447278" y="190897"/>
                  <a:pt x="442913" y="189310"/>
                  <a:pt x="440531" y="186929"/>
                </a:cubicBezTo>
                <a:cubicBezTo>
                  <a:pt x="440531" y="185341"/>
                  <a:pt x="440928" y="182563"/>
                  <a:pt x="441722" y="178594"/>
                </a:cubicBezTo>
                <a:cubicBezTo>
                  <a:pt x="442516" y="176213"/>
                  <a:pt x="442913" y="174625"/>
                  <a:pt x="442913" y="173832"/>
                </a:cubicBezTo>
                <a:cubicBezTo>
                  <a:pt x="442913" y="172244"/>
                  <a:pt x="442516" y="170260"/>
                  <a:pt x="441722" y="167879"/>
                </a:cubicBezTo>
                <a:cubicBezTo>
                  <a:pt x="441722" y="166291"/>
                  <a:pt x="441722" y="165100"/>
                  <a:pt x="441722" y="164307"/>
                </a:cubicBezTo>
                <a:cubicBezTo>
                  <a:pt x="440928" y="161925"/>
                  <a:pt x="440531" y="159544"/>
                  <a:pt x="440531" y="157163"/>
                </a:cubicBezTo>
                <a:cubicBezTo>
                  <a:pt x="440531" y="153194"/>
                  <a:pt x="440928" y="150813"/>
                  <a:pt x="441722" y="150019"/>
                </a:cubicBezTo>
                <a:cubicBezTo>
                  <a:pt x="444103" y="148432"/>
                  <a:pt x="446485" y="147638"/>
                  <a:pt x="448866" y="147638"/>
                </a:cubicBezTo>
                <a:close/>
                <a:moveTo>
                  <a:pt x="142875" y="145257"/>
                </a:moveTo>
                <a:lnTo>
                  <a:pt x="142875" y="152400"/>
                </a:lnTo>
                <a:lnTo>
                  <a:pt x="142875" y="155972"/>
                </a:lnTo>
                <a:lnTo>
                  <a:pt x="208360" y="155972"/>
                </a:lnTo>
                <a:lnTo>
                  <a:pt x="208360" y="151210"/>
                </a:lnTo>
                <a:lnTo>
                  <a:pt x="208360" y="145257"/>
                </a:lnTo>
                <a:close/>
                <a:moveTo>
                  <a:pt x="126206" y="119063"/>
                </a:moveTo>
                <a:cubicBezTo>
                  <a:pt x="130969" y="119063"/>
                  <a:pt x="134541" y="119857"/>
                  <a:pt x="136922" y="121444"/>
                </a:cubicBezTo>
                <a:lnTo>
                  <a:pt x="216694" y="121444"/>
                </a:lnTo>
                <a:cubicBezTo>
                  <a:pt x="219075" y="119857"/>
                  <a:pt x="222250" y="119063"/>
                  <a:pt x="226219" y="119063"/>
                </a:cubicBezTo>
                <a:cubicBezTo>
                  <a:pt x="227806" y="119063"/>
                  <a:pt x="232569" y="121047"/>
                  <a:pt x="240506" y="125016"/>
                </a:cubicBezTo>
                <a:cubicBezTo>
                  <a:pt x="240506" y="125810"/>
                  <a:pt x="240506" y="127000"/>
                  <a:pt x="240506" y="128588"/>
                </a:cubicBezTo>
                <a:cubicBezTo>
                  <a:pt x="240506" y="130969"/>
                  <a:pt x="239316" y="133350"/>
                  <a:pt x="236935" y="135732"/>
                </a:cubicBezTo>
                <a:cubicBezTo>
                  <a:pt x="236141" y="144463"/>
                  <a:pt x="235744" y="153194"/>
                  <a:pt x="235744" y="161925"/>
                </a:cubicBezTo>
                <a:cubicBezTo>
                  <a:pt x="235744" y="170657"/>
                  <a:pt x="236141" y="184150"/>
                  <a:pt x="236935" y="202407"/>
                </a:cubicBezTo>
                <a:cubicBezTo>
                  <a:pt x="237728" y="219869"/>
                  <a:pt x="238125" y="232172"/>
                  <a:pt x="238125" y="239316"/>
                </a:cubicBezTo>
                <a:cubicBezTo>
                  <a:pt x="238125" y="241697"/>
                  <a:pt x="236538" y="242888"/>
                  <a:pt x="233363" y="242888"/>
                </a:cubicBezTo>
                <a:lnTo>
                  <a:pt x="214313" y="242888"/>
                </a:lnTo>
                <a:cubicBezTo>
                  <a:pt x="210344" y="242888"/>
                  <a:pt x="208360" y="241697"/>
                  <a:pt x="208360" y="239316"/>
                </a:cubicBezTo>
                <a:lnTo>
                  <a:pt x="208360" y="210741"/>
                </a:lnTo>
                <a:lnTo>
                  <a:pt x="136922" y="210741"/>
                </a:lnTo>
                <a:cubicBezTo>
                  <a:pt x="131366" y="232966"/>
                  <a:pt x="120650" y="244079"/>
                  <a:pt x="104775" y="244079"/>
                </a:cubicBezTo>
                <a:cubicBezTo>
                  <a:pt x="97631" y="244079"/>
                  <a:pt x="89694" y="239316"/>
                  <a:pt x="80963" y="229791"/>
                </a:cubicBezTo>
                <a:lnTo>
                  <a:pt x="79772" y="223838"/>
                </a:lnTo>
                <a:cubicBezTo>
                  <a:pt x="104378" y="219869"/>
                  <a:pt x="116285" y="195660"/>
                  <a:pt x="115491" y="151210"/>
                </a:cubicBezTo>
                <a:cubicBezTo>
                  <a:pt x="115491" y="145654"/>
                  <a:pt x="115491" y="141685"/>
                  <a:pt x="115491" y="139304"/>
                </a:cubicBezTo>
                <a:cubicBezTo>
                  <a:pt x="115491" y="139304"/>
                  <a:pt x="115094" y="138907"/>
                  <a:pt x="114300" y="138113"/>
                </a:cubicBezTo>
                <a:cubicBezTo>
                  <a:pt x="112713" y="134938"/>
                  <a:pt x="111919" y="132160"/>
                  <a:pt x="111919" y="129779"/>
                </a:cubicBezTo>
                <a:cubicBezTo>
                  <a:pt x="111919" y="127397"/>
                  <a:pt x="112316" y="126207"/>
                  <a:pt x="113110" y="126207"/>
                </a:cubicBezTo>
                <a:cubicBezTo>
                  <a:pt x="115491" y="122238"/>
                  <a:pt x="119856" y="119857"/>
                  <a:pt x="126206" y="119063"/>
                </a:cubicBezTo>
                <a:close/>
                <a:moveTo>
                  <a:pt x="452438" y="84535"/>
                </a:moveTo>
                <a:lnTo>
                  <a:pt x="452438" y="110729"/>
                </a:lnTo>
                <a:cubicBezTo>
                  <a:pt x="470694" y="110729"/>
                  <a:pt x="488553" y="110729"/>
                  <a:pt x="506016" y="110729"/>
                </a:cubicBezTo>
                <a:lnTo>
                  <a:pt x="506016" y="85725"/>
                </a:lnTo>
                <a:cubicBezTo>
                  <a:pt x="488553" y="84932"/>
                  <a:pt x="470694" y="84535"/>
                  <a:pt x="452438" y="84535"/>
                </a:cubicBezTo>
                <a:close/>
                <a:moveTo>
                  <a:pt x="423863" y="84535"/>
                </a:moveTo>
                <a:cubicBezTo>
                  <a:pt x="407194" y="84535"/>
                  <a:pt x="390128" y="84932"/>
                  <a:pt x="372666" y="85725"/>
                </a:cubicBezTo>
                <a:cubicBezTo>
                  <a:pt x="372666" y="93663"/>
                  <a:pt x="372269" y="101997"/>
                  <a:pt x="371475" y="110729"/>
                </a:cubicBezTo>
                <a:cubicBezTo>
                  <a:pt x="379413" y="109935"/>
                  <a:pt x="390922" y="109935"/>
                  <a:pt x="406003" y="110729"/>
                </a:cubicBezTo>
                <a:cubicBezTo>
                  <a:pt x="413147" y="110729"/>
                  <a:pt x="418703" y="110729"/>
                  <a:pt x="422672" y="110729"/>
                </a:cubicBezTo>
                <a:cubicBezTo>
                  <a:pt x="423466" y="102791"/>
                  <a:pt x="423863" y="94060"/>
                  <a:pt x="423863" y="84535"/>
                </a:cubicBezTo>
                <a:close/>
                <a:moveTo>
                  <a:pt x="51197" y="80963"/>
                </a:moveTo>
                <a:cubicBezTo>
                  <a:pt x="63897" y="83344"/>
                  <a:pt x="71041" y="88107"/>
                  <a:pt x="72628" y="95250"/>
                </a:cubicBezTo>
                <a:cubicBezTo>
                  <a:pt x="72628" y="99219"/>
                  <a:pt x="71041" y="103188"/>
                  <a:pt x="67866" y="107157"/>
                </a:cubicBezTo>
                <a:cubicBezTo>
                  <a:pt x="63897" y="112713"/>
                  <a:pt x="61516" y="139700"/>
                  <a:pt x="60722" y="188119"/>
                </a:cubicBezTo>
                <a:cubicBezTo>
                  <a:pt x="69453" y="184944"/>
                  <a:pt x="77788" y="180975"/>
                  <a:pt x="85725" y="176213"/>
                </a:cubicBezTo>
                <a:cubicBezTo>
                  <a:pt x="88106" y="173832"/>
                  <a:pt x="90091" y="172641"/>
                  <a:pt x="91678" y="172641"/>
                </a:cubicBezTo>
                <a:cubicBezTo>
                  <a:pt x="93266" y="174229"/>
                  <a:pt x="94456" y="182166"/>
                  <a:pt x="95250" y="196454"/>
                </a:cubicBezTo>
                <a:cubicBezTo>
                  <a:pt x="95250" y="198835"/>
                  <a:pt x="94456" y="200819"/>
                  <a:pt x="92869" y="202407"/>
                </a:cubicBezTo>
                <a:lnTo>
                  <a:pt x="88106" y="204788"/>
                </a:lnTo>
                <a:lnTo>
                  <a:pt x="58341" y="221457"/>
                </a:lnTo>
                <a:cubicBezTo>
                  <a:pt x="47228" y="228600"/>
                  <a:pt x="40085" y="231775"/>
                  <a:pt x="36910" y="230982"/>
                </a:cubicBezTo>
                <a:cubicBezTo>
                  <a:pt x="32941" y="229394"/>
                  <a:pt x="29369" y="221854"/>
                  <a:pt x="26194" y="208360"/>
                </a:cubicBezTo>
                <a:cubicBezTo>
                  <a:pt x="26194" y="206772"/>
                  <a:pt x="26194" y="205185"/>
                  <a:pt x="26194" y="203597"/>
                </a:cubicBezTo>
                <a:cubicBezTo>
                  <a:pt x="31750" y="195660"/>
                  <a:pt x="34925" y="165100"/>
                  <a:pt x="35719" y="111919"/>
                </a:cubicBezTo>
                <a:lnTo>
                  <a:pt x="26194" y="111919"/>
                </a:lnTo>
                <a:cubicBezTo>
                  <a:pt x="24606" y="111919"/>
                  <a:pt x="21431" y="112316"/>
                  <a:pt x="16669" y="113110"/>
                </a:cubicBezTo>
                <a:cubicBezTo>
                  <a:pt x="12700" y="113904"/>
                  <a:pt x="9525" y="114300"/>
                  <a:pt x="7144" y="114300"/>
                </a:cubicBezTo>
                <a:cubicBezTo>
                  <a:pt x="2381" y="114300"/>
                  <a:pt x="0" y="112713"/>
                  <a:pt x="0" y="109538"/>
                </a:cubicBezTo>
                <a:cubicBezTo>
                  <a:pt x="0" y="104775"/>
                  <a:pt x="0" y="99616"/>
                  <a:pt x="0" y="94060"/>
                </a:cubicBezTo>
                <a:cubicBezTo>
                  <a:pt x="0" y="89297"/>
                  <a:pt x="1985" y="86122"/>
                  <a:pt x="5953" y="84535"/>
                </a:cubicBezTo>
                <a:cubicBezTo>
                  <a:pt x="9922" y="82947"/>
                  <a:pt x="13891" y="82154"/>
                  <a:pt x="17860" y="82154"/>
                </a:cubicBezTo>
                <a:cubicBezTo>
                  <a:pt x="21828" y="82154"/>
                  <a:pt x="24606" y="82947"/>
                  <a:pt x="26194" y="84535"/>
                </a:cubicBezTo>
                <a:lnTo>
                  <a:pt x="41672" y="84535"/>
                </a:lnTo>
                <a:cubicBezTo>
                  <a:pt x="45641" y="82154"/>
                  <a:pt x="48816" y="80963"/>
                  <a:pt x="51197" y="80963"/>
                </a:cubicBezTo>
                <a:close/>
                <a:moveTo>
                  <a:pt x="750094" y="59532"/>
                </a:moveTo>
                <a:lnTo>
                  <a:pt x="750094" y="80963"/>
                </a:lnTo>
                <a:lnTo>
                  <a:pt x="763191" y="80963"/>
                </a:lnTo>
                <a:cubicBezTo>
                  <a:pt x="771128" y="73819"/>
                  <a:pt x="778669" y="66675"/>
                  <a:pt x="785813" y="59532"/>
                </a:cubicBezTo>
                <a:cubicBezTo>
                  <a:pt x="774700" y="59532"/>
                  <a:pt x="762794" y="59532"/>
                  <a:pt x="750094" y="59532"/>
                </a:cubicBezTo>
                <a:close/>
                <a:moveTo>
                  <a:pt x="452438" y="36910"/>
                </a:moveTo>
                <a:lnTo>
                  <a:pt x="452438" y="61913"/>
                </a:lnTo>
                <a:cubicBezTo>
                  <a:pt x="456406" y="61913"/>
                  <a:pt x="462359" y="61913"/>
                  <a:pt x="470297" y="61913"/>
                </a:cubicBezTo>
                <a:cubicBezTo>
                  <a:pt x="486172" y="61119"/>
                  <a:pt x="498078" y="61119"/>
                  <a:pt x="506016" y="61913"/>
                </a:cubicBezTo>
                <a:lnTo>
                  <a:pt x="506016" y="36910"/>
                </a:lnTo>
                <a:cubicBezTo>
                  <a:pt x="488553" y="36910"/>
                  <a:pt x="470694" y="36910"/>
                  <a:pt x="452438" y="36910"/>
                </a:cubicBezTo>
                <a:close/>
                <a:moveTo>
                  <a:pt x="372666" y="36910"/>
                </a:moveTo>
                <a:lnTo>
                  <a:pt x="372666" y="54769"/>
                </a:lnTo>
                <a:lnTo>
                  <a:pt x="372666" y="61913"/>
                </a:lnTo>
                <a:lnTo>
                  <a:pt x="422672" y="61913"/>
                </a:lnTo>
                <a:lnTo>
                  <a:pt x="423863" y="61913"/>
                </a:lnTo>
                <a:lnTo>
                  <a:pt x="423863" y="36910"/>
                </a:lnTo>
                <a:cubicBezTo>
                  <a:pt x="407194" y="36910"/>
                  <a:pt x="390128" y="36910"/>
                  <a:pt x="372666" y="36910"/>
                </a:cubicBezTo>
                <a:close/>
                <a:moveTo>
                  <a:pt x="353616" y="10716"/>
                </a:moveTo>
                <a:cubicBezTo>
                  <a:pt x="355203" y="10319"/>
                  <a:pt x="356989" y="10319"/>
                  <a:pt x="358974" y="10716"/>
                </a:cubicBezTo>
                <a:cubicBezTo>
                  <a:pt x="360958" y="11113"/>
                  <a:pt x="363141" y="11907"/>
                  <a:pt x="365522" y="13097"/>
                </a:cubicBezTo>
                <a:cubicBezTo>
                  <a:pt x="372666" y="12304"/>
                  <a:pt x="383381" y="12304"/>
                  <a:pt x="397669" y="13097"/>
                </a:cubicBezTo>
                <a:cubicBezTo>
                  <a:pt x="404813" y="13097"/>
                  <a:pt x="410369" y="13097"/>
                  <a:pt x="414338" y="13097"/>
                </a:cubicBezTo>
                <a:cubicBezTo>
                  <a:pt x="447675" y="13097"/>
                  <a:pt x="481409" y="13097"/>
                  <a:pt x="515541" y="13097"/>
                </a:cubicBezTo>
                <a:cubicBezTo>
                  <a:pt x="517922" y="11510"/>
                  <a:pt x="521097" y="10716"/>
                  <a:pt x="525066" y="10716"/>
                </a:cubicBezTo>
                <a:cubicBezTo>
                  <a:pt x="533797" y="12304"/>
                  <a:pt x="538559" y="15875"/>
                  <a:pt x="539353" y="21432"/>
                </a:cubicBezTo>
                <a:cubicBezTo>
                  <a:pt x="539353" y="25400"/>
                  <a:pt x="538163" y="28575"/>
                  <a:pt x="535781" y="30957"/>
                </a:cubicBezTo>
                <a:cubicBezTo>
                  <a:pt x="534194" y="38100"/>
                  <a:pt x="533797" y="51197"/>
                  <a:pt x="534591" y="70247"/>
                </a:cubicBezTo>
                <a:cubicBezTo>
                  <a:pt x="534591" y="76597"/>
                  <a:pt x="534591" y="81360"/>
                  <a:pt x="534591" y="84535"/>
                </a:cubicBezTo>
                <a:cubicBezTo>
                  <a:pt x="534591" y="88504"/>
                  <a:pt x="534988" y="96441"/>
                  <a:pt x="535781" y="108347"/>
                </a:cubicBezTo>
                <a:cubicBezTo>
                  <a:pt x="535781" y="117872"/>
                  <a:pt x="535781" y="123825"/>
                  <a:pt x="535781" y="126207"/>
                </a:cubicBezTo>
                <a:cubicBezTo>
                  <a:pt x="535781" y="130969"/>
                  <a:pt x="533797" y="134541"/>
                  <a:pt x="529828" y="136922"/>
                </a:cubicBezTo>
                <a:cubicBezTo>
                  <a:pt x="527447" y="136922"/>
                  <a:pt x="525463" y="136922"/>
                  <a:pt x="523875" y="136922"/>
                </a:cubicBezTo>
                <a:cubicBezTo>
                  <a:pt x="519113" y="136922"/>
                  <a:pt x="515144" y="136525"/>
                  <a:pt x="511969" y="135732"/>
                </a:cubicBezTo>
                <a:cubicBezTo>
                  <a:pt x="484981" y="134938"/>
                  <a:pt x="457597" y="134541"/>
                  <a:pt x="429816" y="134541"/>
                </a:cubicBezTo>
                <a:cubicBezTo>
                  <a:pt x="408385" y="134541"/>
                  <a:pt x="386953" y="134938"/>
                  <a:pt x="365522" y="135732"/>
                </a:cubicBezTo>
                <a:cubicBezTo>
                  <a:pt x="362347" y="137319"/>
                  <a:pt x="358775" y="138113"/>
                  <a:pt x="354806" y="138113"/>
                </a:cubicBezTo>
                <a:cubicBezTo>
                  <a:pt x="345281" y="137319"/>
                  <a:pt x="340519" y="134144"/>
                  <a:pt x="340519" y="128588"/>
                </a:cubicBezTo>
                <a:cubicBezTo>
                  <a:pt x="340519" y="127000"/>
                  <a:pt x="340916" y="125016"/>
                  <a:pt x="341710" y="122635"/>
                </a:cubicBezTo>
                <a:cubicBezTo>
                  <a:pt x="342503" y="120254"/>
                  <a:pt x="342900" y="118666"/>
                  <a:pt x="342900" y="117872"/>
                </a:cubicBezTo>
                <a:cubicBezTo>
                  <a:pt x="342900" y="106760"/>
                  <a:pt x="342900" y="95647"/>
                  <a:pt x="342900" y="84535"/>
                </a:cubicBezTo>
                <a:cubicBezTo>
                  <a:pt x="342900" y="83741"/>
                  <a:pt x="342900" y="80566"/>
                  <a:pt x="342900" y="75010"/>
                </a:cubicBezTo>
                <a:cubicBezTo>
                  <a:pt x="343694" y="47229"/>
                  <a:pt x="343694" y="32544"/>
                  <a:pt x="342900" y="30957"/>
                </a:cubicBezTo>
                <a:cubicBezTo>
                  <a:pt x="342900" y="30163"/>
                  <a:pt x="342503" y="28972"/>
                  <a:pt x="341710" y="27385"/>
                </a:cubicBezTo>
                <a:cubicBezTo>
                  <a:pt x="340122" y="25004"/>
                  <a:pt x="339328" y="23019"/>
                  <a:pt x="339328" y="21432"/>
                </a:cubicBezTo>
                <a:cubicBezTo>
                  <a:pt x="340122" y="15082"/>
                  <a:pt x="344884" y="11510"/>
                  <a:pt x="353616" y="10716"/>
                </a:cubicBezTo>
                <a:close/>
                <a:moveTo>
                  <a:pt x="34528" y="9525"/>
                </a:moveTo>
                <a:cubicBezTo>
                  <a:pt x="40878" y="10319"/>
                  <a:pt x="46038" y="13891"/>
                  <a:pt x="50006" y="20241"/>
                </a:cubicBezTo>
                <a:cubicBezTo>
                  <a:pt x="51594" y="21035"/>
                  <a:pt x="55563" y="23019"/>
                  <a:pt x="61913" y="26194"/>
                </a:cubicBezTo>
                <a:cubicBezTo>
                  <a:pt x="73025" y="30163"/>
                  <a:pt x="78581" y="32941"/>
                  <a:pt x="78581" y="34529"/>
                </a:cubicBezTo>
                <a:cubicBezTo>
                  <a:pt x="78581" y="44054"/>
                  <a:pt x="68660" y="48816"/>
                  <a:pt x="48816" y="48816"/>
                </a:cubicBezTo>
                <a:cubicBezTo>
                  <a:pt x="48022" y="48816"/>
                  <a:pt x="47228" y="48816"/>
                  <a:pt x="46435" y="48816"/>
                </a:cubicBezTo>
                <a:cubicBezTo>
                  <a:pt x="45641" y="48816"/>
                  <a:pt x="44450" y="48816"/>
                  <a:pt x="42863" y="48816"/>
                </a:cubicBezTo>
                <a:cubicBezTo>
                  <a:pt x="27781" y="49610"/>
                  <a:pt x="20241" y="46038"/>
                  <a:pt x="20241" y="38100"/>
                </a:cubicBezTo>
                <a:cubicBezTo>
                  <a:pt x="20241" y="34132"/>
                  <a:pt x="21431" y="30560"/>
                  <a:pt x="23813" y="27385"/>
                </a:cubicBezTo>
                <a:cubicBezTo>
                  <a:pt x="25400" y="16272"/>
                  <a:pt x="28972" y="10319"/>
                  <a:pt x="34528" y="9525"/>
                </a:cubicBezTo>
                <a:close/>
                <a:moveTo>
                  <a:pt x="725091" y="2382"/>
                </a:moveTo>
                <a:cubicBezTo>
                  <a:pt x="726678" y="2382"/>
                  <a:pt x="729059" y="2779"/>
                  <a:pt x="732235" y="3572"/>
                </a:cubicBezTo>
                <a:cubicBezTo>
                  <a:pt x="735410" y="4366"/>
                  <a:pt x="737791" y="4763"/>
                  <a:pt x="739378" y="4763"/>
                </a:cubicBezTo>
                <a:cubicBezTo>
                  <a:pt x="740172" y="4763"/>
                  <a:pt x="741760" y="4763"/>
                  <a:pt x="744141" y="4763"/>
                </a:cubicBezTo>
                <a:cubicBezTo>
                  <a:pt x="750491" y="3175"/>
                  <a:pt x="753269" y="5557"/>
                  <a:pt x="752475" y="11907"/>
                </a:cubicBezTo>
                <a:cubicBezTo>
                  <a:pt x="752475" y="19844"/>
                  <a:pt x="751681" y="24607"/>
                  <a:pt x="750094" y="26194"/>
                </a:cubicBezTo>
                <a:lnTo>
                  <a:pt x="750094" y="34529"/>
                </a:lnTo>
                <a:lnTo>
                  <a:pt x="797719" y="34529"/>
                </a:lnTo>
                <a:cubicBezTo>
                  <a:pt x="800100" y="34529"/>
                  <a:pt x="802085" y="34925"/>
                  <a:pt x="803672" y="35719"/>
                </a:cubicBezTo>
                <a:cubicBezTo>
                  <a:pt x="804466" y="34925"/>
                  <a:pt x="805259" y="34132"/>
                  <a:pt x="806053" y="33338"/>
                </a:cubicBezTo>
                <a:cubicBezTo>
                  <a:pt x="806847" y="31750"/>
                  <a:pt x="807244" y="30957"/>
                  <a:pt x="807244" y="30957"/>
                </a:cubicBezTo>
                <a:cubicBezTo>
                  <a:pt x="808038" y="29369"/>
                  <a:pt x="808831" y="26988"/>
                  <a:pt x="809625" y="23813"/>
                </a:cubicBezTo>
                <a:cubicBezTo>
                  <a:pt x="810419" y="20638"/>
                  <a:pt x="811213" y="18257"/>
                  <a:pt x="812006" y="16669"/>
                </a:cubicBezTo>
                <a:cubicBezTo>
                  <a:pt x="813594" y="15875"/>
                  <a:pt x="815578" y="15479"/>
                  <a:pt x="817960" y="15479"/>
                </a:cubicBezTo>
                <a:cubicBezTo>
                  <a:pt x="820341" y="15479"/>
                  <a:pt x="822722" y="16669"/>
                  <a:pt x="825103" y="19050"/>
                </a:cubicBezTo>
                <a:cubicBezTo>
                  <a:pt x="828278" y="22225"/>
                  <a:pt x="831056" y="23813"/>
                  <a:pt x="833438" y="23813"/>
                </a:cubicBezTo>
                <a:cubicBezTo>
                  <a:pt x="833438" y="23813"/>
                  <a:pt x="834231" y="24210"/>
                  <a:pt x="835819" y="25004"/>
                </a:cubicBezTo>
                <a:cubicBezTo>
                  <a:pt x="839788" y="26591"/>
                  <a:pt x="841772" y="28179"/>
                  <a:pt x="841772" y="29766"/>
                </a:cubicBezTo>
                <a:cubicBezTo>
                  <a:pt x="841772" y="31354"/>
                  <a:pt x="841772" y="32147"/>
                  <a:pt x="841772" y="32147"/>
                </a:cubicBezTo>
                <a:cubicBezTo>
                  <a:pt x="841772" y="34529"/>
                  <a:pt x="839391" y="37704"/>
                  <a:pt x="834628" y="41672"/>
                </a:cubicBezTo>
                <a:cubicBezTo>
                  <a:pt x="833834" y="42466"/>
                  <a:pt x="833041" y="43260"/>
                  <a:pt x="832247" y="44054"/>
                </a:cubicBezTo>
                <a:cubicBezTo>
                  <a:pt x="823516" y="55960"/>
                  <a:pt x="813197" y="68263"/>
                  <a:pt x="801291" y="80963"/>
                </a:cubicBezTo>
                <a:cubicBezTo>
                  <a:pt x="821928" y="80169"/>
                  <a:pt x="839788" y="79772"/>
                  <a:pt x="854869" y="79772"/>
                </a:cubicBezTo>
                <a:cubicBezTo>
                  <a:pt x="864394" y="79772"/>
                  <a:pt x="871141" y="78582"/>
                  <a:pt x="875110" y="76200"/>
                </a:cubicBezTo>
                <a:cubicBezTo>
                  <a:pt x="875110" y="76994"/>
                  <a:pt x="875506" y="78185"/>
                  <a:pt x="876300" y="79772"/>
                </a:cubicBezTo>
                <a:cubicBezTo>
                  <a:pt x="876300" y="82154"/>
                  <a:pt x="876300" y="83741"/>
                  <a:pt x="876300" y="84535"/>
                </a:cubicBezTo>
                <a:cubicBezTo>
                  <a:pt x="873125" y="99616"/>
                  <a:pt x="866378" y="108347"/>
                  <a:pt x="856060" y="110729"/>
                </a:cubicBezTo>
                <a:cubicBezTo>
                  <a:pt x="852884" y="110729"/>
                  <a:pt x="847328" y="109935"/>
                  <a:pt x="839391" y="108347"/>
                </a:cubicBezTo>
                <a:cubicBezTo>
                  <a:pt x="834628" y="106760"/>
                  <a:pt x="831056" y="105966"/>
                  <a:pt x="828675" y="105966"/>
                </a:cubicBezTo>
                <a:cubicBezTo>
                  <a:pt x="823913" y="105172"/>
                  <a:pt x="814784" y="104775"/>
                  <a:pt x="801291" y="104775"/>
                </a:cubicBezTo>
                <a:cubicBezTo>
                  <a:pt x="789385" y="103982"/>
                  <a:pt x="780256" y="103585"/>
                  <a:pt x="773906" y="103585"/>
                </a:cubicBezTo>
                <a:cubicBezTo>
                  <a:pt x="765969" y="110729"/>
                  <a:pt x="757238" y="117475"/>
                  <a:pt x="747713" y="123825"/>
                </a:cubicBezTo>
                <a:lnTo>
                  <a:pt x="809625" y="123825"/>
                </a:lnTo>
                <a:cubicBezTo>
                  <a:pt x="809625" y="123825"/>
                  <a:pt x="810419" y="123825"/>
                  <a:pt x="812006" y="123825"/>
                </a:cubicBezTo>
                <a:cubicBezTo>
                  <a:pt x="821531" y="123032"/>
                  <a:pt x="826294" y="123429"/>
                  <a:pt x="826294" y="125016"/>
                </a:cubicBezTo>
                <a:cubicBezTo>
                  <a:pt x="826294" y="126604"/>
                  <a:pt x="826294" y="128588"/>
                  <a:pt x="826294" y="130969"/>
                </a:cubicBezTo>
                <a:cubicBezTo>
                  <a:pt x="825500" y="134144"/>
                  <a:pt x="825103" y="136525"/>
                  <a:pt x="825103" y="138113"/>
                </a:cubicBezTo>
                <a:cubicBezTo>
                  <a:pt x="825897" y="139700"/>
                  <a:pt x="826294" y="141288"/>
                  <a:pt x="826294" y="142875"/>
                </a:cubicBezTo>
                <a:cubicBezTo>
                  <a:pt x="826294" y="146050"/>
                  <a:pt x="824309" y="147638"/>
                  <a:pt x="820341" y="147638"/>
                </a:cubicBezTo>
                <a:cubicBezTo>
                  <a:pt x="793353" y="147638"/>
                  <a:pt x="762397" y="147638"/>
                  <a:pt x="727472" y="147638"/>
                </a:cubicBezTo>
                <a:cubicBezTo>
                  <a:pt x="726678" y="150019"/>
                  <a:pt x="725488" y="153988"/>
                  <a:pt x="723900" y="159544"/>
                </a:cubicBezTo>
                <a:cubicBezTo>
                  <a:pt x="723106" y="162719"/>
                  <a:pt x="722710" y="164704"/>
                  <a:pt x="722710" y="165497"/>
                </a:cubicBezTo>
                <a:cubicBezTo>
                  <a:pt x="753666" y="165497"/>
                  <a:pt x="779860" y="165497"/>
                  <a:pt x="801291" y="165497"/>
                </a:cubicBezTo>
                <a:cubicBezTo>
                  <a:pt x="805259" y="163116"/>
                  <a:pt x="809228" y="161925"/>
                  <a:pt x="813197" y="161925"/>
                </a:cubicBezTo>
                <a:cubicBezTo>
                  <a:pt x="815578" y="161925"/>
                  <a:pt x="817960" y="162719"/>
                  <a:pt x="820341" y="164307"/>
                </a:cubicBezTo>
                <a:cubicBezTo>
                  <a:pt x="827485" y="164307"/>
                  <a:pt x="831056" y="166688"/>
                  <a:pt x="831056" y="171450"/>
                </a:cubicBezTo>
                <a:cubicBezTo>
                  <a:pt x="831056" y="173832"/>
                  <a:pt x="830660" y="175816"/>
                  <a:pt x="829866" y="177404"/>
                </a:cubicBezTo>
                <a:cubicBezTo>
                  <a:pt x="826691" y="183754"/>
                  <a:pt x="824309" y="192485"/>
                  <a:pt x="822722" y="203597"/>
                </a:cubicBezTo>
                <a:cubicBezTo>
                  <a:pt x="822722" y="205979"/>
                  <a:pt x="822722" y="207566"/>
                  <a:pt x="822722" y="208360"/>
                </a:cubicBezTo>
                <a:cubicBezTo>
                  <a:pt x="819547" y="232172"/>
                  <a:pt x="806450" y="243285"/>
                  <a:pt x="783431" y="241697"/>
                </a:cubicBezTo>
                <a:cubicBezTo>
                  <a:pt x="767556" y="243285"/>
                  <a:pt x="758031" y="236935"/>
                  <a:pt x="754856" y="222647"/>
                </a:cubicBezTo>
                <a:lnTo>
                  <a:pt x="754856" y="215504"/>
                </a:lnTo>
                <a:cubicBezTo>
                  <a:pt x="757238" y="215504"/>
                  <a:pt x="761206" y="215900"/>
                  <a:pt x="766763" y="216694"/>
                </a:cubicBezTo>
                <a:cubicBezTo>
                  <a:pt x="771525" y="217488"/>
                  <a:pt x="775097" y="217885"/>
                  <a:pt x="777478" y="217885"/>
                </a:cubicBezTo>
                <a:cubicBezTo>
                  <a:pt x="788591" y="218679"/>
                  <a:pt x="794941" y="212329"/>
                  <a:pt x="796528" y="198835"/>
                </a:cubicBezTo>
                <a:cubicBezTo>
                  <a:pt x="797322" y="194866"/>
                  <a:pt x="797719" y="191691"/>
                  <a:pt x="797719" y="189310"/>
                </a:cubicBezTo>
                <a:cubicBezTo>
                  <a:pt x="781050" y="188516"/>
                  <a:pt x="753269" y="188119"/>
                  <a:pt x="714375" y="188119"/>
                </a:cubicBezTo>
                <a:cubicBezTo>
                  <a:pt x="711200" y="191294"/>
                  <a:pt x="707231" y="192882"/>
                  <a:pt x="702469" y="192882"/>
                </a:cubicBezTo>
                <a:cubicBezTo>
                  <a:pt x="694531" y="189707"/>
                  <a:pt x="688975" y="184547"/>
                  <a:pt x="685800" y="177404"/>
                </a:cubicBezTo>
                <a:cubicBezTo>
                  <a:pt x="685800" y="175816"/>
                  <a:pt x="687388" y="173435"/>
                  <a:pt x="690563" y="170260"/>
                </a:cubicBezTo>
                <a:cubicBezTo>
                  <a:pt x="691356" y="169466"/>
                  <a:pt x="691753" y="169069"/>
                  <a:pt x="691753" y="169069"/>
                </a:cubicBezTo>
                <a:cubicBezTo>
                  <a:pt x="695722" y="165100"/>
                  <a:pt x="698897" y="159147"/>
                  <a:pt x="701278" y="151210"/>
                </a:cubicBezTo>
                <a:cubicBezTo>
                  <a:pt x="675085" y="163116"/>
                  <a:pt x="654844" y="167879"/>
                  <a:pt x="640556" y="165497"/>
                </a:cubicBezTo>
                <a:cubicBezTo>
                  <a:pt x="631031" y="163116"/>
                  <a:pt x="624681" y="157957"/>
                  <a:pt x="621506" y="150019"/>
                </a:cubicBezTo>
                <a:lnTo>
                  <a:pt x="617935" y="141685"/>
                </a:lnTo>
                <a:cubicBezTo>
                  <a:pt x="650478" y="140891"/>
                  <a:pt x="688181" y="128191"/>
                  <a:pt x="731044" y="103585"/>
                </a:cubicBezTo>
                <a:cubicBezTo>
                  <a:pt x="693738" y="104379"/>
                  <a:pt x="663972" y="105966"/>
                  <a:pt x="641747" y="108347"/>
                </a:cubicBezTo>
                <a:cubicBezTo>
                  <a:pt x="640160" y="108347"/>
                  <a:pt x="637778" y="108347"/>
                  <a:pt x="634603" y="108347"/>
                </a:cubicBezTo>
                <a:cubicBezTo>
                  <a:pt x="631428" y="109141"/>
                  <a:pt x="628650" y="109538"/>
                  <a:pt x="626269" y="109538"/>
                </a:cubicBezTo>
                <a:cubicBezTo>
                  <a:pt x="623888" y="109538"/>
                  <a:pt x="622300" y="107950"/>
                  <a:pt x="621506" y="104775"/>
                </a:cubicBezTo>
                <a:cubicBezTo>
                  <a:pt x="621506" y="103188"/>
                  <a:pt x="621903" y="100410"/>
                  <a:pt x="622697" y="96441"/>
                </a:cubicBezTo>
                <a:cubicBezTo>
                  <a:pt x="622697" y="93266"/>
                  <a:pt x="622697" y="90885"/>
                  <a:pt x="622697" y="89297"/>
                </a:cubicBezTo>
                <a:cubicBezTo>
                  <a:pt x="622697" y="86122"/>
                  <a:pt x="623491" y="83344"/>
                  <a:pt x="625078" y="80963"/>
                </a:cubicBezTo>
                <a:cubicBezTo>
                  <a:pt x="626666" y="80963"/>
                  <a:pt x="629047" y="80566"/>
                  <a:pt x="632222" y="79772"/>
                </a:cubicBezTo>
                <a:cubicBezTo>
                  <a:pt x="635397" y="79772"/>
                  <a:pt x="637381" y="79772"/>
                  <a:pt x="638175" y="79772"/>
                </a:cubicBezTo>
                <a:cubicBezTo>
                  <a:pt x="642144" y="79772"/>
                  <a:pt x="645716" y="80169"/>
                  <a:pt x="648891" y="80963"/>
                </a:cubicBezTo>
                <a:cubicBezTo>
                  <a:pt x="668735" y="80963"/>
                  <a:pt x="693341" y="80963"/>
                  <a:pt x="722710" y="80963"/>
                </a:cubicBezTo>
                <a:lnTo>
                  <a:pt x="722710" y="59532"/>
                </a:lnTo>
                <a:lnTo>
                  <a:pt x="702469" y="59532"/>
                </a:lnTo>
                <a:cubicBezTo>
                  <a:pt x="689769" y="59532"/>
                  <a:pt x="680244" y="59929"/>
                  <a:pt x="673894" y="60722"/>
                </a:cubicBezTo>
                <a:cubicBezTo>
                  <a:pt x="672306" y="60722"/>
                  <a:pt x="669131" y="60722"/>
                  <a:pt x="664369" y="60722"/>
                </a:cubicBezTo>
                <a:cubicBezTo>
                  <a:pt x="660400" y="61516"/>
                  <a:pt x="657225" y="61913"/>
                  <a:pt x="654844" y="61913"/>
                </a:cubicBezTo>
                <a:cubicBezTo>
                  <a:pt x="650081" y="61913"/>
                  <a:pt x="647700" y="60325"/>
                  <a:pt x="647700" y="57150"/>
                </a:cubicBezTo>
                <a:cubicBezTo>
                  <a:pt x="647700" y="56357"/>
                  <a:pt x="647700" y="54372"/>
                  <a:pt x="647700" y="51197"/>
                </a:cubicBezTo>
                <a:cubicBezTo>
                  <a:pt x="648494" y="48022"/>
                  <a:pt x="648891" y="45641"/>
                  <a:pt x="648891" y="44054"/>
                </a:cubicBezTo>
                <a:cubicBezTo>
                  <a:pt x="649685" y="40085"/>
                  <a:pt x="651272" y="36910"/>
                  <a:pt x="653653" y="34529"/>
                </a:cubicBezTo>
                <a:cubicBezTo>
                  <a:pt x="655241" y="34529"/>
                  <a:pt x="657622" y="34132"/>
                  <a:pt x="660797" y="33338"/>
                </a:cubicBezTo>
                <a:cubicBezTo>
                  <a:pt x="663972" y="33338"/>
                  <a:pt x="666353" y="33338"/>
                  <a:pt x="667941" y="33338"/>
                </a:cubicBezTo>
                <a:cubicBezTo>
                  <a:pt x="671909" y="33338"/>
                  <a:pt x="675481" y="34132"/>
                  <a:pt x="678656" y="35719"/>
                </a:cubicBezTo>
                <a:cubicBezTo>
                  <a:pt x="691356" y="35719"/>
                  <a:pt x="706041" y="35719"/>
                  <a:pt x="722710" y="35719"/>
                </a:cubicBezTo>
                <a:lnTo>
                  <a:pt x="722710" y="32147"/>
                </a:lnTo>
                <a:cubicBezTo>
                  <a:pt x="722710" y="28972"/>
                  <a:pt x="722710" y="24607"/>
                  <a:pt x="722710" y="19050"/>
                </a:cubicBezTo>
                <a:cubicBezTo>
                  <a:pt x="721916" y="13494"/>
                  <a:pt x="721519" y="9525"/>
                  <a:pt x="721519" y="7144"/>
                </a:cubicBezTo>
                <a:cubicBezTo>
                  <a:pt x="721519" y="3969"/>
                  <a:pt x="722710" y="2382"/>
                  <a:pt x="725091" y="2382"/>
                </a:cubicBezTo>
                <a:close/>
                <a:moveTo>
                  <a:pt x="165497" y="0"/>
                </a:moveTo>
                <a:cubicBezTo>
                  <a:pt x="166291" y="0"/>
                  <a:pt x="167878" y="0"/>
                  <a:pt x="170260" y="0"/>
                </a:cubicBezTo>
                <a:cubicBezTo>
                  <a:pt x="175022" y="1588"/>
                  <a:pt x="178991" y="1588"/>
                  <a:pt x="182166" y="0"/>
                </a:cubicBezTo>
                <a:cubicBezTo>
                  <a:pt x="189310" y="0"/>
                  <a:pt x="192485" y="3175"/>
                  <a:pt x="191691" y="9525"/>
                </a:cubicBezTo>
                <a:cubicBezTo>
                  <a:pt x="191691" y="10319"/>
                  <a:pt x="191691" y="11907"/>
                  <a:pt x="191691" y="14288"/>
                </a:cubicBezTo>
                <a:cubicBezTo>
                  <a:pt x="190897" y="15875"/>
                  <a:pt x="190500" y="17463"/>
                  <a:pt x="190500" y="19050"/>
                </a:cubicBezTo>
                <a:cubicBezTo>
                  <a:pt x="190500" y="19050"/>
                  <a:pt x="190500" y="19447"/>
                  <a:pt x="190500" y="20241"/>
                </a:cubicBezTo>
                <a:cubicBezTo>
                  <a:pt x="189706" y="21035"/>
                  <a:pt x="189310" y="21829"/>
                  <a:pt x="189310" y="22622"/>
                </a:cubicBezTo>
                <a:lnTo>
                  <a:pt x="236935" y="22622"/>
                </a:lnTo>
                <a:cubicBezTo>
                  <a:pt x="243285" y="22622"/>
                  <a:pt x="246063" y="25797"/>
                  <a:pt x="245269" y="32147"/>
                </a:cubicBezTo>
                <a:cubicBezTo>
                  <a:pt x="245269" y="36116"/>
                  <a:pt x="245269" y="38894"/>
                  <a:pt x="245269" y="40482"/>
                </a:cubicBezTo>
                <a:cubicBezTo>
                  <a:pt x="245269" y="40482"/>
                  <a:pt x="245666" y="40879"/>
                  <a:pt x="246460" y="41672"/>
                </a:cubicBezTo>
                <a:cubicBezTo>
                  <a:pt x="246460" y="42466"/>
                  <a:pt x="246460" y="43260"/>
                  <a:pt x="246460" y="44054"/>
                </a:cubicBezTo>
                <a:cubicBezTo>
                  <a:pt x="246460" y="46435"/>
                  <a:pt x="244475" y="47625"/>
                  <a:pt x="240506" y="47625"/>
                </a:cubicBezTo>
                <a:cubicBezTo>
                  <a:pt x="223838" y="46038"/>
                  <a:pt x="206772" y="45244"/>
                  <a:pt x="189310" y="45244"/>
                </a:cubicBezTo>
                <a:lnTo>
                  <a:pt x="189310" y="47625"/>
                </a:lnTo>
                <a:lnTo>
                  <a:pt x="189310" y="57150"/>
                </a:lnTo>
                <a:lnTo>
                  <a:pt x="238125" y="57150"/>
                </a:lnTo>
                <a:cubicBezTo>
                  <a:pt x="244475" y="57150"/>
                  <a:pt x="247253" y="59532"/>
                  <a:pt x="246460" y="64294"/>
                </a:cubicBezTo>
                <a:cubicBezTo>
                  <a:pt x="246460" y="67469"/>
                  <a:pt x="246460" y="69850"/>
                  <a:pt x="246460" y="71438"/>
                </a:cubicBezTo>
                <a:cubicBezTo>
                  <a:pt x="246460" y="71438"/>
                  <a:pt x="246460" y="71835"/>
                  <a:pt x="246460" y="72629"/>
                </a:cubicBezTo>
                <a:cubicBezTo>
                  <a:pt x="247253" y="74216"/>
                  <a:pt x="247650" y="75407"/>
                  <a:pt x="247650" y="76200"/>
                </a:cubicBezTo>
                <a:cubicBezTo>
                  <a:pt x="247650" y="77788"/>
                  <a:pt x="246063" y="78582"/>
                  <a:pt x="242888" y="78582"/>
                </a:cubicBezTo>
                <a:cubicBezTo>
                  <a:pt x="242094" y="78582"/>
                  <a:pt x="241697" y="78582"/>
                  <a:pt x="241697" y="78582"/>
                </a:cubicBezTo>
                <a:cubicBezTo>
                  <a:pt x="223441" y="77788"/>
                  <a:pt x="205978" y="77391"/>
                  <a:pt x="189310" y="77391"/>
                </a:cubicBezTo>
                <a:cubicBezTo>
                  <a:pt x="189310" y="80566"/>
                  <a:pt x="189310" y="84138"/>
                  <a:pt x="189310" y="88107"/>
                </a:cubicBezTo>
                <a:cubicBezTo>
                  <a:pt x="209947" y="88107"/>
                  <a:pt x="231775" y="88107"/>
                  <a:pt x="254794" y="88107"/>
                </a:cubicBezTo>
                <a:cubicBezTo>
                  <a:pt x="261144" y="88107"/>
                  <a:pt x="266700" y="86916"/>
                  <a:pt x="271463" y="84535"/>
                </a:cubicBezTo>
                <a:lnTo>
                  <a:pt x="271463" y="91679"/>
                </a:lnTo>
                <a:cubicBezTo>
                  <a:pt x="268288" y="107554"/>
                  <a:pt x="262335" y="116285"/>
                  <a:pt x="253603" y="117872"/>
                </a:cubicBezTo>
                <a:cubicBezTo>
                  <a:pt x="247253" y="117872"/>
                  <a:pt x="238522" y="116285"/>
                  <a:pt x="227410" y="113110"/>
                </a:cubicBezTo>
                <a:cubicBezTo>
                  <a:pt x="227410" y="113110"/>
                  <a:pt x="227013" y="113110"/>
                  <a:pt x="226219" y="113110"/>
                </a:cubicBezTo>
                <a:cubicBezTo>
                  <a:pt x="217488" y="111522"/>
                  <a:pt x="205581" y="110729"/>
                  <a:pt x="190500" y="110729"/>
                </a:cubicBezTo>
                <a:lnTo>
                  <a:pt x="188119" y="110729"/>
                </a:lnTo>
                <a:cubicBezTo>
                  <a:pt x="148431" y="110729"/>
                  <a:pt x="120650" y="111522"/>
                  <a:pt x="104775" y="113110"/>
                </a:cubicBezTo>
                <a:cubicBezTo>
                  <a:pt x="100013" y="114697"/>
                  <a:pt x="94853" y="115491"/>
                  <a:pt x="89297" y="115491"/>
                </a:cubicBezTo>
                <a:cubicBezTo>
                  <a:pt x="86122" y="115491"/>
                  <a:pt x="84535" y="113904"/>
                  <a:pt x="84535" y="110729"/>
                </a:cubicBezTo>
                <a:cubicBezTo>
                  <a:pt x="84535" y="99616"/>
                  <a:pt x="86122" y="92075"/>
                  <a:pt x="89297" y="88107"/>
                </a:cubicBezTo>
                <a:cubicBezTo>
                  <a:pt x="90091" y="88107"/>
                  <a:pt x="91678" y="88107"/>
                  <a:pt x="94060" y="88107"/>
                </a:cubicBezTo>
                <a:cubicBezTo>
                  <a:pt x="97235" y="87313"/>
                  <a:pt x="99616" y="86916"/>
                  <a:pt x="101203" y="86916"/>
                </a:cubicBezTo>
                <a:cubicBezTo>
                  <a:pt x="104378" y="86916"/>
                  <a:pt x="107156" y="87313"/>
                  <a:pt x="109538" y="88107"/>
                </a:cubicBezTo>
                <a:lnTo>
                  <a:pt x="160735" y="88107"/>
                </a:lnTo>
                <a:lnTo>
                  <a:pt x="160735" y="77391"/>
                </a:lnTo>
                <a:cubicBezTo>
                  <a:pt x="155178" y="77391"/>
                  <a:pt x="147638" y="77788"/>
                  <a:pt x="138113" y="78582"/>
                </a:cubicBezTo>
                <a:cubicBezTo>
                  <a:pt x="131763" y="78582"/>
                  <a:pt x="127397" y="78582"/>
                  <a:pt x="125016" y="78582"/>
                </a:cubicBezTo>
                <a:cubicBezTo>
                  <a:pt x="120253" y="80169"/>
                  <a:pt x="115491" y="80963"/>
                  <a:pt x="110728" y="80963"/>
                </a:cubicBezTo>
                <a:cubicBezTo>
                  <a:pt x="106760" y="80963"/>
                  <a:pt x="104775" y="79375"/>
                  <a:pt x="104775" y="76200"/>
                </a:cubicBezTo>
                <a:cubicBezTo>
                  <a:pt x="104775" y="72232"/>
                  <a:pt x="104775" y="68660"/>
                  <a:pt x="104775" y="65485"/>
                </a:cubicBezTo>
                <a:cubicBezTo>
                  <a:pt x="105569" y="62310"/>
                  <a:pt x="107156" y="59532"/>
                  <a:pt x="109538" y="57150"/>
                </a:cubicBezTo>
                <a:cubicBezTo>
                  <a:pt x="111125" y="57150"/>
                  <a:pt x="113110" y="57150"/>
                  <a:pt x="115491" y="57150"/>
                </a:cubicBezTo>
                <a:lnTo>
                  <a:pt x="161925" y="57150"/>
                </a:lnTo>
                <a:lnTo>
                  <a:pt x="161925" y="45244"/>
                </a:lnTo>
                <a:cubicBezTo>
                  <a:pt x="138906" y="45244"/>
                  <a:pt x="125810" y="45641"/>
                  <a:pt x="122635" y="46435"/>
                </a:cubicBezTo>
                <a:cubicBezTo>
                  <a:pt x="117872" y="48022"/>
                  <a:pt x="112713" y="48816"/>
                  <a:pt x="107156" y="48816"/>
                </a:cubicBezTo>
                <a:cubicBezTo>
                  <a:pt x="103981" y="48816"/>
                  <a:pt x="102394" y="47229"/>
                  <a:pt x="102394" y="44054"/>
                </a:cubicBezTo>
                <a:cubicBezTo>
                  <a:pt x="102394" y="43260"/>
                  <a:pt x="102394" y="42466"/>
                  <a:pt x="102394" y="41672"/>
                </a:cubicBezTo>
                <a:cubicBezTo>
                  <a:pt x="103188" y="38497"/>
                  <a:pt x="103188" y="36513"/>
                  <a:pt x="102394" y="35719"/>
                </a:cubicBezTo>
                <a:cubicBezTo>
                  <a:pt x="100013" y="23813"/>
                  <a:pt x="105172" y="19050"/>
                  <a:pt x="117872" y="21432"/>
                </a:cubicBezTo>
                <a:cubicBezTo>
                  <a:pt x="121841" y="21432"/>
                  <a:pt x="125413" y="21829"/>
                  <a:pt x="128588" y="22622"/>
                </a:cubicBezTo>
                <a:lnTo>
                  <a:pt x="161925" y="22622"/>
                </a:lnTo>
                <a:cubicBezTo>
                  <a:pt x="161925" y="20241"/>
                  <a:pt x="161925" y="17066"/>
                  <a:pt x="161925" y="13097"/>
                </a:cubicBezTo>
                <a:cubicBezTo>
                  <a:pt x="161131" y="9129"/>
                  <a:pt x="160735" y="6350"/>
                  <a:pt x="160735" y="4763"/>
                </a:cubicBezTo>
                <a:cubicBezTo>
                  <a:pt x="160735" y="1588"/>
                  <a:pt x="162322" y="0"/>
                  <a:pt x="165497" y="0"/>
                </a:cubicBez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solidFill>
                <a:srgbClr val="C00000"/>
              </a:solidFill>
              <a:latin typeface="方正华隶简体" panose="02000000000000000000" pitchFamily="2" charset="-122"/>
              <a:ea typeface="方正华隶简体" panose="02000000000000000000" pitchFamily="2" charset="-122"/>
            </a:endParaRPr>
          </a:p>
        </p:txBody>
      </p:sp>
      <p:grpSp>
        <p:nvGrpSpPr>
          <p:cNvPr id="442" name="组合 21"/>
          <p:cNvGrpSpPr/>
          <p:nvPr/>
        </p:nvGrpSpPr>
        <p:grpSpPr>
          <a:xfrm>
            <a:off x="1779970" y="2436466"/>
            <a:ext cx="8173326" cy="735359"/>
            <a:chOff x="1256552" y="1583523"/>
            <a:chExt cx="8173326" cy="735359"/>
          </a:xfrm>
        </p:grpSpPr>
        <p:grpSp>
          <p:nvGrpSpPr>
            <p:cNvPr id="443" name="组合 22"/>
            <p:cNvGrpSpPr/>
            <p:nvPr/>
          </p:nvGrpSpPr>
          <p:grpSpPr>
            <a:xfrm>
              <a:off x="1256552" y="1583523"/>
              <a:ext cx="8173326" cy="735359"/>
              <a:chOff x="1056000" y="2814291"/>
              <a:chExt cx="21448407" cy="3313866"/>
            </a:xfrm>
          </p:grpSpPr>
          <p:sp>
            <p:nvSpPr>
              <p:cNvPr id="1049499" name="图文框 24"/>
              <p:cNvSpPr/>
              <p:nvPr/>
            </p:nvSpPr>
            <p:spPr>
              <a:xfrm>
                <a:off x="1056000" y="2814291"/>
                <a:ext cx="21229011" cy="2969789"/>
              </a:xfrm>
              <a:prstGeom prst="frame">
                <a:avLst>
                  <a:gd name="adj1" fmla="val 3620"/>
                </a:avLst>
              </a:prstGeom>
              <a:gradFill flip="none" rotWithShape="1">
                <a:gsLst>
                  <a:gs pos="0">
                    <a:srgbClr val="AF0000"/>
                  </a:gs>
                  <a:gs pos="100000">
                    <a:srgbClr val="C80F19"/>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00" name="矩形 25"/>
              <p:cNvSpPr/>
              <p:nvPr/>
            </p:nvSpPr>
            <p:spPr>
              <a:xfrm>
                <a:off x="1275396" y="3181937"/>
                <a:ext cx="21229011" cy="2946220"/>
              </a:xfrm>
              <a:prstGeom prst="rect">
                <a:avLst/>
              </a:prstGeom>
              <a:solidFill>
                <a:schemeClr val="bg1"/>
              </a:solidFill>
              <a:ln>
                <a:solidFill>
                  <a:srgbClr val="B0261F">
                    <a:alpha val="27000"/>
                  </a:srgbClr>
                </a:solidFill>
              </a:ln>
              <a:effectLst>
                <a:outerShdw blurRad="50800" dist="38100" dir="13500000" algn="b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01" name="矩形 23"/>
            <p:cNvSpPr/>
            <p:nvPr/>
          </p:nvSpPr>
          <p:spPr>
            <a:xfrm>
              <a:off x="1751329" y="1701391"/>
              <a:ext cx="6848231" cy="553998"/>
            </a:xfrm>
            <a:prstGeom prst="rect">
              <a:avLst/>
            </a:prstGeom>
          </p:spPr>
          <p:txBody>
            <a:bodyPr wrap="square">
              <a:spAutoFit/>
            </a:bodyPr>
            <a:lstStyle/>
            <a:p>
              <a:pPr algn="ctr">
                <a:lnSpc>
                  <a:spcPct val="150000"/>
                </a:lnSpc>
              </a:pP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关系到怎样看待党和国家过去几十年奋斗和前进的历史</a:t>
              </a:r>
              <a:endParaRPr lang="zh-CN" altLang="en-US" sz="2000" b="1" dirty="0">
                <a:solidFill>
                  <a:srgbClr val="B0261F"/>
                </a:solidFill>
                <a:latin typeface="微软雅黑" panose="020B0503020204020204" pitchFamily="34" charset="-122"/>
                <a:ea typeface="微软雅黑" panose="020B0503020204020204" pitchFamily="34" charset="-122"/>
              </a:endParaRPr>
            </a:p>
          </p:txBody>
        </p:sp>
      </p:grpSp>
      <p:grpSp>
        <p:nvGrpSpPr>
          <p:cNvPr id="444" name="组合 26"/>
          <p:cNvGrpSpPr/>
          <p:nvPr/>
        </p:nvGrpSpPr>
        <p:grpSpPr>
          <a:xfrm>
            <a:off x="1799129" y="3460712"/>
            <a:ext cx="8173326" cy="735359"/>
            <a:chOff x="1256552" y="1583523"/>
            <a:chExt cx="8173326" cy="735359"/>
          </a:xfrm>
        </p:grpSpPr>
        <p:grpSp>
          <p:nvGrpSpPr>
            <p:cNvPr id="445" name="组合 27"/>
            <p:cNvGrpSpPr/>
            <p:nvPr/>
          </p:nvGrpSpPr>
          <p:grpSpPr>
            <a:xfrm>
              <a:off x="1256552" y="1583523"/>
              <a:ext cx="8173326" cy="735359"/>
              <a:chOff x="1056000" y="2814291"/>
              <a:chExt cx="21448407" cy="3313866"/>
            </a:xfrm>
          </p:grpSpPr>
          <p:sp>
            <p:nvSpPr>
              <p:cNvPr id="1049502" name="图文框 32"/>
              <p:cNvSpPr/>
              <p:nvPr/>
            </p:nvSpPr>
            <p:spPr>
              <a:xfrm>
                <a:off x="1056000" y="2814291"/>
                <a:ext cx="21229011" cy="2969789"/>
              </a:xfrm>
              <a:prstGeom prst="frame">
                <a:avLst>
                  <a:gd name="adj1" fmla="val 3620"/>
                </a:avLst>
              </a:prstGeom>
              <a:gradFill flip="none" rotWithShape="1">
                <a:gsLst>
                  <a:gs pos="0">
                    <a:srgbClr val="AF0000"/>
                  </a:gs>
                  <a:gs pos="100000">
                    <a:srgbClr val="C80F19"/>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03" name="矩形 33"/>
              <p:cNvSpPr/>
              <p:nvPr/>
            </p:nvSpPr>
            <p:spPr>
              <a:xfrm>
                <a:off x="1275396" y="3181937"/>
                <a:ext cx="21229011" cy="2946220"/>
              </a:xfrm>
              <a:prstGeom prst="rect">
                <a:avLst/>
              </a:prstGeom>
              <a:solidFill>
                <a:schemeClr val="bg1"/>
              </a:solidFill>
              <a:ln>
                <a:solidFill>
                  <a:srgbClr val="B0261F">
                    <a:alpha val="27000"/>
                  </a:srgbClr>
                </a:solidFill>
              </a:ln>
              <a:effectLst>
                <a:outerShdw blurRad="50800" dist="38100" dir="13500000" algn="b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04" name="矩形 29"/>
            <p:cNvSpPr/>
            <p:nvPr/>
          </p:nvSpPr>
          <p:spPr>
            <a:xfrm>
              <a:off x="1751329" y="1701391"/>
              <a:ext cx="6848231" cy="499624"/>
            </a:xfrm>
            <a:prstGeom prst="rect">
              <a:avLst/>
            </a:prstGeom>
          </p:spPr>
          <p:txBody>
            <a:bodyPr wrap="square">
              <a:spAutoFit/>
            </a:bodyPr>
            <a:lstStyle/>
            <a:p>
              <a:pPr algn="ctr">
                <a:lnSpc>
                  <a:spcPct val="150000"/>
                </a:lnSpc>
              </a:pP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关系到党的团结、国家的安定</a:t>
              </a:r>
              <a:endParaRPr lang="zh-CN" altLang="en-US" sz="2000" b="1" dirty="0">
                <a:solidFill>
                  <a:srgbClr val="B0261F"/>
                </a:solidFill>
                <a:latin typeface="微软雅黑" panose="020B0503020204020204" pitchFamily="34" charset="-122"/>
                <a:ea typeface="微软雅黑" panose="020B0503020204020204" pitchFamily="34" charset="-122"/>
              </a:endParaRPr>
            </a:p>
          </p:txBody>
        </p:sp>
      </p:grpSp>
      <p:grpSp>
        <p:nvGrpSpPr>
          <p:cNvPr id="446" name="组合 34"/>
          <p:cNvGrpSpPr/>
          <p:nvPr/>
        </p:nvGrpSpPr>
        <p:grpSpPr>
          <a:xfrm>
            <a:off x="1779970" y="4467028"/>
            <a:ext cx="8173326" cy="735359"/>
            <a:chOff x="1256552" y="1583523"/>
            <a:chExt cx="8173326" cy="735359"/>
          </a:xfrm>
        </p:grpSpPr>
        <p:grpSp>
          <p:nvGrpSpPr>
            <p:cNvPr id="447" name="组合 35"/>
            <p:cNvGrpSpPr/>
            <p:nvPr/>
          </p:nvGrpSpPr>
          <p:grpSpPr>
            <a:xfrm>
              <a:off x="1256552" y="1583523"/>
              <a:ext cx="8173326" cy="735359"/>
              <a:chOff x="1056000" y="2814291"/>
              <a:chExt cx="21448407" cy="3313866"/>
            </a:xfrm>
          </p:grpSpPr>
          <p:sp>
            <p:nvSpPr>
              <p:cNvPr id="1049505" name="图文框 37"/>
              <p:cNvSpPr/>
              <p:nvPr/>
            </p:nvSpPr>
            <p:spPr>
              <a:xfrm>
                <a:off x="1056000" y="2814291"/>
                <a:ext cx="21229011" cy="2969789"/>
              </a:xfrm>
              <a:prstGeom prst="frame">
                <a:avLst>
                  <a:gd name="adj1" fmla="val 3620"/>
                </a:avLst>
              </a:prstGeom>
              <a:gradFill flip="none" rotWithShape="1">
                <a:gsLst>
                  <a:gs pos="0">
                    <a:srgbClr val="AF0000"/>
                  </a:gs>
                  <a:gs pos="100000">
                    <a:srgbClr val="C80F19"/>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06" name="矩形 38"/>
              <p:cNvSpPr/>
              <p:nvPr/>
            </p:nvSpPr>
            <p:spPr>
              <a:xfrm>
                <a:off x="1275396" y="3181937"/>
                <a:ext cx="21229011" cy="2946220"/>
              </a:xfrm>
              <a:prstGeom prst="rect">
                <a:avLst/>
              </a:prstGeom>
              <a:solidFill>
                <a:schemeClr val="bg1"/>
              </a:solidFill>
              <a:ln>
                <a:solidFill>
                  <a:srgbClr val="B0261F">
                    <a:alpha val="27000"/>
                  </a:srgbClr>
                </a:solidFill>
              </a:ln>
              <a:effectLst>
                <a:outerShdw blurRad="50800" dist="38100" dir="13500000" algn="b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07" name="矩形 36"/>
            <p:cNvSpPr/>
            <p:nvPr/>
          </p:nvSpPr>
          <p:spPr>
            <a:xfrm>
              <a:off x="1751329" y="1701391"/>
              <a:ext cx="6848231" cy="499624"/>
            </a:xfrm>
            <a:prstGeom prst="rect">
              <a:avLst/>
            </a:prstGeom>
          </p:spPr>
          <p:txBody>
            <a:bodyPr wrap="square">
              <a:spAutoFit/>
            </a:bodyPr>
            <a:lstStyle/>
            <a:p>
              <a:pPr algn="ctr">
                <a:lnSpc>
                  <a:spcPct val="150000"/>
                </a:lnSpc>
              </a:pP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关系到党和国家未来的发展前途</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14" name="矩形 15"/>
          <p:cNvSpPr/>
          <p:nvPr/>
        </p:nvSpPr>
        <p:spPr>
          <a:xfrm>
            <a:off x="8321202" y="2896891"/>
            <a:ext cx="3366301" cy="269431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15" name="矩形 14"/>
          <p:cNvSpPr/>
          <p:nvPr/>
        </p:nvSpPr>
        <p:spPr>
          <a:xfrm>
            <a:off x="1593872" y="2896892"/>
            <a:ext cx="5134766" cy="269431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1" name="组合 1"/>
          <p:cNvGrpSpPr/>
          <p:nvPr/>
        </p:nvGrpSpPr>
        <p:grpSpPr>
          <a:xfrm>
            <a:off x="1611390" y="1517401"/>
            <a:ext cx="9060873" cy="721375"/>
            <a:chOff x="2824554" y="1479212"/>
            <a:chExt cx="6938985" cy="721375"/>
          </a:xfrm>
        </p:grpSpPr>
        <p:sp>
          <p:nvSpPr>
            <p:cNvPr id="1049516" name="矩形: 对角圆角 10"/>
            <p:cNvSpPr/>
            <p:nvPr/>
          </p:nvSpPr>
          <p:spPr>
            <a:xfrm rot="5400000" flipH="1">
              <a:off x="5933359" y="-1629592"/>
              <a:ext cx="721375" cy="6938984"/>
            </a:xfrm>
            <a:prstGeom prst="round2DiagRect">
              <a:avLst/>
            </a:prstGeom>
            <a:gradFill flip="none" rotWithShape="1">
              <a:gsLst>
                <a:gs pos="10000">
                  <a:srgbClr val="DA380C">
                    <a:alpha val="85000"/>
                  </a:srgbClr>
                </a:gs>
                <a:gs pos="31000">
                  <a:srgbClr val="EB6F00">
                    <a:alpha val="61000"/>
                  </a:srgbClr>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517" name="文本框 99"/>
            <p:cNvSpPr txBox="1"/>
            <p:nvPr/>
          </p:nvSpPr>
          <p:spPr>
            <a:xfrm>
              <a:off x="2824554" y="1500983"/>
              <a:ext cx="6938985" cy="600164"/>
            </a:xfrm>
            <a:prstGeom prst="rect">
              <a:avLst/>
            </a:prstGeom>
            <a:noFill/>
            <a:ln w="9525">
              <a:noFill/>
            </a:ln>
          </p:spPr>
          <p:txBody>
            <a:bodyPr wrap="square">
              <a:spAutoFit/>
            </a:bodyPr>
            <a:lstStyle/>
            <a:p>
              <a:pPr algn="ctr" fontAlgn="auto">
                <a:lnSpc>
                  <a:spcPct val="150000"/>
                </a:lnSpc>
              </a:pPr>
              <a:r>
                <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是一个完整的科学理论体系，不能</a:t>
              </a:r>
              <a:r>
                <a:rPr lang="zh-CN" altLang="en-US" sz="2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割裂</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518" name="文本框 1"/>
          <p:cNvSpPr txBox="1"/>
          <p:nvPr/>
        </p:nvSpPr>
        <p:spPr>
          <a:xfrm>
            <a:off x="2039198" y="693492"/>
            <a:ext cx="8113593" cy="574039"/>
          </a:xfrm>
          <a:prstGeom prst="rect">
            <a:avLst/>
          </a:prstGeom>
          <a:noFill/>
        </p:spPr>
        <p:txBody>
          <a:bodyPr wrap="square" rtlCol="0" anchor="t">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sym typeface="+mn-ea"/>
              </a:rPr>
              <a:t>（一）完整准确地理解和掌握毛泽东思想的科学体系</a:t>
            </a:r>
          </a:p>
        </p:txBody>
      </p:sp>
      <p:grpSp>
        <p:nvGrpSpPr>
          <p:cNvPr id="452" name="组合 5"/>
          <p:cNvGrpSpPr/>
          <p:nvPr/>
        </p:nvGrpSpPr>
        <p:grpSpPr>
          <a:xfrm>
            <a:off x="571856" y="2896892"/>
            <a:ext cx="1022016" cy="2818108"/>
            <a:chOff x="348989" y="3598985"/>
            <a:chExt cx="1022016" cy="2054956"/>
          </a:xfrm>
        </p:grpSpPr>
        <p:sp>
          <p:nvSpPr>
            <p:cNvPr id="1049519" name="ïṣļîḋe"/>
            <p:cNvSpPr/>
            <p:nvPr/>
          </p:nvSpPr>
          <p:spPr bwMode="auto">
            <a:xfrm>
              <a:off x="348989" y="3598985"/>
              <a:ext cx="1022016" cy="1964688"/>
            </a:xfrm>
            <a:custGeom>
              <a:avLst/>
              <a:gdLst>
                <a:gd name="connsiteX0" fmla="*/ 0 w 2435534"/>
                <a:gd name="connsiteY0" fmla="*/ 0 h 2268252"/>
                <a:gd name="connsiteX1" fmla="*/ 1872208 w 2435534"/>
                <a:gd name="connsiteY1" fmla="*/ 0 h 2268252"/>
                <a:gd name="connsiteX2" fmla="*/ 1872208 w 2435534"/>
                <a:gd name="connsiteY2" fmla="*/ 954106 h 2268252"/>
                <a:gd name="connsiteX3" fmla="*/ 2153871 w 2435534"/>
                <a:gd name="connsiteY3" fmla="*/ 954106 h 2268252"/>
                <a:gd name="connsiteX4" fmla="*/ 2153871 w 2435534"/>
                <a:gd name="connsiteY4" fmla="*/ 774086 h 2268252"/>
                <a:gd name="connsiteX5" fmla="*/ 2435534 w 2435534"/>
                <a:gd name="connsiteY5" fmla="*/ 1134126 h 2268252"/>
                <a:gd name="connsiteX6" fmla="*/ 2153871 w 2435534"/>
                <a:gd name="connsiteY6" fmla="*/ 1494166 h 2268252"/>
                <a:gd name="connsiteX7" fmla="*/ 2153871 w 2435534"/>
                <a:gd name="connsiteY7" fmla="*/ 1314146 h 2268252"/>
                <a:gd name="connsiteX8" fmla="*/ 1872208 w 2435534"/>
                <a:gd name="connsiteY8" fmla="*/ 1314146 h 2268252"/>
                <a:gd name="connsiteX9" fmla="*/ 1872208 w 2435534"/>
                <a:gd name="connsiteY9" fmla="*/ 2268252 h 2268252"/>
                <a:gd name="connsiteX10" fmla="*/ 0 w 2435534"/>
                <a:gd name="connsiteY10" fmla="*/ 2268252 h 2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5534" h="2268252">
                  <a:moveTo>
                    <a:pt x="0" y="0"/>
                  </a:moveTo>
                  <a:lnTo>
                    <a:pt x="1872208" y="0"/>
                  </a:lnTo>
                  <a:lnTo>
                    <a:pt x="1872208" y="954106"/>
                  </a:lnTo>
                  <a:lnTo>
                    <a:pt x="2153871" y="954106"/>
                  </a:lnTo>
                  <a:lnTo>
                    <a:pt x="2153871" y="774086"/>
                  </a:lnTo>
                  <a:lnTo>
                    <a:pt x="2435534" y="1134126"/>
                  </a:lnTo>
                  <a:lnTo>
                    <a:pt x="2153871" y="1494166"/>
                  </a:lnTo>
                  <a:lnTo>
                    <a:pt x="2153871" y="1314146"/>
                  </a:lnTo>
                  <a:lnTo>
                    <a:pt x="1872208" y="1314146"/>
                  </a:lnTo>
                  <a:lnTo>
                    <a:pt x="1872208" y="2268252"/>
                  </a:lnTo>
                  <a:lnTo>
                    <a:pt x="0" y="2268252"/>
                  </a:lnTo>
                  <a:close/>
                </a:path>
              </a:pathLst>
            </a:custGeom>
            <a:gradFill>
              <a:gsLst>
                <a:gs pos="0">
                  <a:srgbClr val="A40707"/>
                </a:gs>
                <a:gs pos="100000">
                  <a:srgbClr val="E80A0A"/>
                </a:gs>
              </a:gsLst>
              <a:lin ang="5400000" scaled="1"/>
            </a:gra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1049520" name="矩形 7"/>
            <p:cNvSpPr/>
            <p:nvPr/>
          </p:nvSpPr>
          <p:spPr>
            <a:xfrm>
              <a:off x="454381" y="3836972"/>
              <a:ext cx="553998" cy="1816969"/>
            </a:xfrm>
            <a:prstGeom prst="rect">
              <a:avLst/>
            </a:prstGeom>
          </p:spPr>
          <p:txBody>
            <a:bodyPr vert="eaVert" wrap="square">
              <a:spAutoFit/>
            </a:bodyPr>
            <a:lstStyle/>
            <a:p>
              <a:pPr marL="0" marR="0" lvl="0" indent="0" algn="just" defTabSz="457200" rtl="0" eaLnBrk="1" fontAlgn="base" latinLnBrk="0" hangingPunct="0">
                <a:lnSpc>
                  <a:spcPct val="100000"/>
                </a:lnSpc>
                <a:spcBef>
                  <a:spcPts val="0"/>
                </a:spcBef>
                <a:spcAft>
                  <a:spcPct val="0"/>
                </a:spcAft>
                <a:buClrTx/>
                <a:buSzTx/>
                <a:buFontTx/>
                <a:buNone/>
              </a:pP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所谓完整地理解</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endParaRPr>
            </a:p>
          </p:txBody>
        </p:sp>
      </p:grpSp>
      <p:sp>
        <p:nvSpPr>
          <p:cNvPr id="1049521" name="文本框 9"/>
          <p:cNvSpPr txBox="1"/>
          <p:nvPr/>
        </p:nvSpPr>
        <p:spPr>
          <a:xfrm>
            <a:off x="1699264" y="3058568"/>
            <a:ext cx="4952995" cy="240065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就是要用联系的、具体历史的观点去理解它的每一个原理。不能割裂、肢解，不能只从个别词句来理解毛泽东思想，而必须从毛泽东思想的整个体系去获得正确的理解。</a:t>
            </a:r>
          </a:p>
        </p:txBody>
      </p:sp>
      <p:grpSp>
        <p:nvGrpSpPr>
          <p:cNvPr id="453" name="组合 10"/>
          <p:cNvGrpSpPr/>
          <p:nvPr/>
        </p:nvGrpSpPr>
        <p:grpSpPr>
          <a:xfrm>
            <a:off x="7299186" y="2896892"/>
            <a:ext cx="1022016" cy="2818108"/>
            <a:chOff x="348989" y="3598985"/>
            <a:chExt cx="1022016" cy="2054956"/>
          </a:xfrm>
        </p:grpSpPr>
        <p:sp>
          <p:nvSpPr>
            <p:cNvPr id="1049522" name="ïṣļîḋe"/>
            <p:cNvSpPr/>
            <p:nvPr/>
          </p:nvSpPr>
          <p:spPr bwMode="auto">
            <a:xfrm>
              <a:off x="348989" y="3598985"/>
              <a:ext cx="1022016" cy="1964688"/>
            </a:xfrm>
            <a:custGeom>
              <a:avLst/>
              <a:gdLst>
                <a:gd name="connsiteX0" fmla="*/ 0 w 2435534"/>
                <a:gd name="connsiteY0" fmla="*/ 0 h 2268252"/>
                <a:gd name="connsiteX1" fmla="*/ 1872208 w 2435534"/>
                <a:gd name="connsiteY1" fmla="*/ 0 h 2268252"/>
                <a:gd name="connsiteX2" fmla="*/ 1872208 w 2435534"/>
                <a:gd name="connsiteY2" fmla="*/ 954106 h 2268252"/>
                <a:gd name="connsiteX3" fmla="*/ 2153871 w 2435534"/>
                <a:gd name="connsiteY3" fmla="*/ 954106 h 2268252"/>
                <a:gd name="connsiteX4" fmla="*/ 2153871 w 2435534"/>
                <a:gd name="connsiteY4" fmla="*/ 774086 h 2268252"/>
                <a:gd name="connsiteX5" fmla="*/ 2435534 w 2435534"/>
                <a:gd name="connsiteY5" fmla="*/ 1134126 h 2268252"/>
                <a:gd name="connsiteX6" fmla="*/ 2153871 w 2435534"/>
                <a:gd name="connsiteY6" fmla="*/ 1494166 h 2268252"/>
                <a:gd name="connsiteX7" fmla="*/ 2153871 w 2435534"/>
                <a:gd name="connsiteY7" fmla="*/ 1314146 h 2268252"/>
                <a:gd name="connsiteX8" fmla="*/ 1872208 w 2435534"/>
                <a:gd name="connsiteY8" fmla="*/ 1314146 h 2268252"/>
                <a:gd name="connsiteX9" fmla="*/ 1872208 w 2435534"/>
                <a:gd name="connsiteY9" fmla="*/ 2268252 h 2268252"/>
                <a:gd name="connsiteX10" fmla="*/ 0 w 2435534"/>
                <a:gd name="connsiteY10" fmla="*/ 2268252 h 2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5534" h="2268252">
                  <a:moveTo>
                    <a:pt x="0" y="0"/>
                  </a:moveTo>
                  <a:lnTo>
                    <a:pt x="1872208" y="0"/>
                  </a:lnTo>
                  <a:lnTo>
                    <a:pt x="1872208" y="954106"/>
                  </a:lnTo>
                  <a:lnTo>
                    <a:pt x="2153871" y="954106"/>
                  </a:lnTo>
                  <a:lnTo>
                    <a:pt x="2153871" y="774086"/>
                  </a:lnTo>
                  <a:lnTo>
                    <a:pt x="2435534" y="1134126"/>
                  </a:lnTo>
                  <a:lnTo>
                    <a:pt x="2153871" y="1494166"/>
                  </a:lnTo>
                  <a:lnTo>
                    <a:pt x="2153871" y="1314146"/>
                  </a:lnTo>
                  <a:lnTo>
                    <a:pt x="1872208" y="1314146"/>
                  </a:lnTo>
                  <a:lnTo>
                    <a:pt x="1872208" y="2268252"/>
                  </a:lnTo>
                  <a:lnTo>
                    <a:pt x="0" y="2268252"/>
                  </a:lnTo>
                  <a:close/>
                </a:path>
              </a:pathLst>
            </a:custGeom>
            <a:gradFill>
              <a:gsLst>
                <a:gs pos="0">
                  <a:srgbClr val="A40707"/>
                </a:gs>
                <a:gs pos="100000">
                  <a:srgbClr val="E80A0A"/>
                </a:gs>
              </a:gsLst>
              <a:lin ang="5400000" scaled="1"/>
            </a:gra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1049523" name="矩形 12"/>
            <p:cNvSpPr/>
            <p:nvPr/>
          </p:nvSpPr>
          <p:spPr>
            <a:xfrm>
              <a:off x="454381" y="3836972"/>
              <a:ext cx="553998" cy="1816969"/>
            </a:xfrm>
            <a:prstGeom prst="rect">
              <a:avLst/>
            </a:prstGeom>
          </p:spPr>
          <p:txBody>
            <a:bodyPr vert="eaVert" wrap="square">
              <a:spAutoFit/>
            </a:bodyPr>
            <a:lstStyle/>
            <a:p>
              <a:pPr marL="0" marR="0" lvl="0" indent="0" algn="just" defTabSz="457200" rtl="0" eaLnBrk="1" fontAlgn="base" latinLnBrk="0" hangingPunct="0">
                <a:lnSpc>
                  <a:spcPct val="100000"/>
                </a:lnSpc>
                <a:spcBef>
                  <a:spcPts val="0"/>
                </a:spcBef>
                <a:spcAft>
                  <a:spcPct val="0"/>
                </a:spcAft>
                <a:buClrTx/>
                <a:buSzTx/>
                <a:buFontTx/>
                <a:buNone/>
              </a:pP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所谓准确地掌握</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endParaRPr>
            </a:p>
          </p:txBody>
        </p:sp>
      </p:grpSp>
      <p:sp>
        <p:nvSpPr>
          <p:cNvPr id="1049524" name="文本框 13"/>
          <p:cNvSpPr txBox="1"/>
          <p:nvPr/>
        </p:nvSpPr>
        <p:spPr>
          <a:xfrm>
            <a:off x="8474349" y="3484365"/>
            <a:ext cx="3060006" cy="147732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nSpc>
                <a:spcPct val="150000"/>
              </a:lnSpc>
              <a:defRPr sz="2000">
                <a:latin typeface="微软雅黑" panose="020B0503020204020204" pitchFamily="34" charset="-122"/>
                <a:ea typeface="微软雅黑" panose="020B0503020204020204" pitchFamily="34" charset="-122"/>
              </a:defRPr>
            </a:lvl1pPr>
          </a:lstStyle>
          <a:p>
            <a:pPr marL="0" lvl="1">
              <a:lnSpc>
                <a:spcPct val="150000"/>
              </a:lnSpc>
            </a:pPr>
            <a:r>
              <a:rPr lang="zh-CN" altLang="en-US" sz="2000" dirty="0">
                <a:latin typeface="微软雅黑" panose="020B0503020204020204" pitchFamily="34" charset="-122"/>
                <a:ea typeface="微软雅黑" panose="020B0503020204020204" pitchFamily="34" charset="-122"/>
              </a:rPr>
              <a:t>       就是要区分基本原理和个别结论、区分正确思想和某些错误。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26" name="立方体 8"/>
          <p:cNvSpPr/>
          <p:nvPr/>
        </p:nvSpPr>
        <p:spPr>
          <a:xfrm flipV="1">
            <a:off x="907757" y="1676526"/>
            <a:ext cx="10370047" cy="1003145"/>
          </a:xfrm>
          <a:prstGeom prst="cube">
            <a:avLst>
              <a:gd name="adj" fmla="val 7131"/>
            </a:avLst>
          </a:prstGeom>
          <a:solidFill>
            <a:schemeClr val="bg1"/>
          </a:solidFill>
          <a:ln w="12700" cap="rnd">
            <a:gradFill flip="none" rotWithShape="1">
              <a:gsLst>
                <a:gs pos="0">
                  <a:srgbClr val="FFF39B">
                    <a:alpha val="39000"/>
                  </a:srgbClr>
                </a:gs>
                <a:gs pos="100000">
                  <a:srgbClr val="B0261F"/>
                </a:gs>
              </a:gsLst>
              <a:lin ang="18900000" scaled="1"/>
            </a:grad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en-GB" sz="1400" b="1" dirty="0"/>
          </a:p>
        </p:txBody>
      </p:sp>
      <p:grpSp>
        <p:nvGrpSpPr>
          <p:cNvPr id="455" name="组合 16"/>
          <p:cNvGrpSpPr/>
          <p:nvPr/>
        </p:nvGrpSpPr>
        <p:grpSpPr>
          <a:xfrm>
            <a:off x="0" y="4071256"/>
            <a:ext cx="12192000" cy="2786743"/>
            <a:chOff x="-5812" y="3743259"/>
            <a:chExt cx="12192000" cy="3114742"/>
          </a:xfrm>
        </p:grpSpPr>
        <p:sp>
          <p:nvSpPr>
            <p:cNvPr id="1049527" name="矩形 17"/>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243" name="图片 18"/>
            <p:cNvPicPr>
              <a:picLocks noChangeAspect="1"/>
            </p:cNvPicPr>
            <p:nvPr/>
          </p:nvPicPr>
          <p:blipFill rotWithShape="1">
            <a:blip r:embed="rId2" cstate="print"/>
            <a:srcRect t="23109" r="6302" b="43091"/>
            <a:stretch>
              <a:fillRect/>
            </a:stretch>
          </p:blipFill>
          <p:spPr>
            <a:xfrm flipH="1" flipV="1">
              <a:off x="0" y="3759199"/>
              <a:ext cx="11709400" cy="3098798"/>
            </a:xfrm>
            <a:prstGeom prst="rect">
              <a:avLst/>
            </a:prstGeom>
          </p:spPr>
        </p:pic>
      </p:grpSp>
      <p:sp>
        <p:nvSpPr>
          <p:cNvPr id="1049528" name="折角形 14"/>
          <p:cNvSpPr/>
          <p:nvPr/>
        </p:nvSpPr>
        <p:spPr>
          <a:xfrm>
            <a:off x="6157752" y="2842519"/>
            <a:ext cx="5120052" cy="3526289"/>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29" name="矩形 15"/>
          <p:cNvSpPr/>
          <p:nvPr/>
        </p:nvSpPr>
        <p:spPr>
          <a:xfrm>
            <a:off x="6157752" y="2909018"/>
            <a:ext cx="4869475" cy="2861310"/>
          </a:xfrm>
          <a:prstGeom prst="rect">
            <a:avLst/>
          </a:prstGeom>
        </p:spPr>
        <p:txBody>
          <a:bodyPr wrap="square">
            <a:spAutoFit/>
          </a:bodyPr>
          <a:lstStyle/>
          <a:p>
            <a:pPr marL="457200" indent="-457200" algn="just">
              <a:lnSpc>
                <a:spcPct val="150000"/>
              </a:lnSpc>
              <a:buClr>
                <a:srgbClr val="C00000"/>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对毛泽东同志的言论采取教条主义态度，以为凡是毛泽东同志说过的话都是不可移易的真理，只能照抄照搬，甚至不愿实事求是地承认毛泽东同志晚年犯了错误，这种态度也是完全错误的。</a:t>
            </a:r>
          </a:p>
        </p:txBody>
      </p:sp>
      <p:sp>
        <p:nvSpPr>
          <p:cNvPr id="1049530" name="折角形 12"/>
          <p:cNvSpPr/>
          <p:nvPr/>
        </p:nvSpPr>
        <p:spPr>
          <a:xfrm>
            <a:off x="907757" y="2842520"/>
            <a:ext cx="5120052" cy="3577444"/>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31" name="矩形 13"/>
          <p:cNvSpPr/>
          <p:nvPr/>
        </p:nvSpPr>
        <p:spPr>
          <a:xfrm>
            <a:off x="1188734" y="2909018"/>
            <a:ext cx="4399634" cy="2400657"/>
          </a:xfrm>
          <a:prstGeom prst="rect">
            <a:avLst/>
          </a:prstGeom>
        </p:spPr>
        <p:txBody>
          <a:bodyPr wrap="square">
            <a:spAutoFit/>
          </a:bodyPr>
          <a:lstStyle/>
          <a:p>
            <a:pPr marL="457200" indent="-457200" algn="just">
              <a:lnSpc>
                <a:spcPct val="150000"/>
              </a:lnSpc>
              <a:buClr>
                <a:srgbClr val="C00000"/>
              </a:buClr>
              <a:buSzPct val="80000"/>
              <a:buFont typeface="Wingdings" panose="05000000000000000000" pitchFamily="2" charset="2"/>
              <a:buChar char="u"/>
            </a:pPr>
            <a:r>
              <a:rPr lang="zh-CN" altLang="en-US" sz="2000" dirty="0" smtClean="0">
                <a:latin typeface="微软雅黑" panose="020B0503020204020204" pitchFamily="34" charset="-122"/>
                <a:ea typeface="微软雅黑" panose="020B0503020204020204" pitchFamily="34" charset="-122"/>
              </a:rPr>
              <a:t>因为</a:t>
            </a:r>
            <a:r>
              <a:rPr lang="zh-CN" altLang="en-US" sz="2000" dirty="0">
                <a:latin typeface="微软雅黑" panose="020B0503020204020204" pitchFamily="34" charset="-122"/>
                <a:ea typeface="微软雅黑" panose="020B0503020204020204" pitchFamily="34" charset="-122"/>
              </a:rPr>
              <a:t>毛泽东同志晚年犯了错误，就企图否认毛泽东思想的科学价值，否认毛泽东思想对我国革命和建设的指导作用，这种态度是完全错误的。</a:t>
            </a:r>
          </a:p>
        </p:txBody>
      </p:sp>
      <p:sp>
        <p:nvSpPr>
          <p:cNvPr id="1049533" name="矩形: 对角圆角 10"/>
          <p:cNvSpPr/>
          <p:nvPr/>
        </p:nvSpPr>
        <p:spPr>
          <a:xfrm rot="5400000" flipH="1">
            <a:off x="5656787" y="-1222635"/>
            <a:ext cx="697797" cy="4757439"/>
          </a:xfrm>
          <a:prstGeom prst="round2DiagRect">
            <a:avLst/>
          </a:prstGeom>
          <a:gradFill flip="none" rotWithShape="1">
            <a:gsLst>
              <a:gs pos="10000">
                <a:srgbClr val="DA380C">
                  <a:alpha val="85000"/>
                </a:srgbClr>
              </a:gs>
              <a:gs pos="31000">
                <a:srgbClr val="EB6F00">
                  <a:alpha val="61000"/>
                </a:srgbClr>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534" name="文本框 99"/>
          <p:cNvSpPr txBox="1"/>
          <p:nvPr/>
        </p:nvSpPr>
        <p:spPr>
          <a:xfrm>
            <a:off x="3737573" y="815905"/>
            <a:ext cx="4303435" cy="540341"/>
          </a:xfrm>
          <a:prstGeom prst="rect">
            <a:avLst/>
          </a:prstGeom>
          <a:noFill/>
          <a:ln w="9525">
            <a:noFill/>
          </a:ln>
        </p:spPr>
        <p:txBody>
          <a:bodyPr wrap="square">
            <a:spAutoFit/>
          </a:bodyPr>
          <a:lstStyle/>
          <a:p>
            <a:pPr lvl="0" algn="ctr">
              <a:lnSpc>
                <a:spcPct val="150000"/>
              </a:lnSpc>
            </a:pPr>
            <a:r>
              <a:rPr lang="en-US" altLang="zh-CN" sz="2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反对两种错误倾向</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9535" name="文本框 10"/>
          <p:cNvSpPr txBox="1"/>
          <p:nvPr/>
        </p:nvSpPr>
        <p:spPr>
          <a:xfrm>
            <a:off x="1937353" y="1839375"/>
            <a:ext cx="8317295" cy="553998"/>
          </a:xfrm>
          <a:prstGeom prst="rect">
            <a:avLst/>
          </a:prstGeom>
          <a:noFill/>
        </p:spPr>
        <p:txBody>
          <a:bodyPr wrap="square" rtlCol="0">
            <a:spAutoFit/>
          </a:bodyPr>
          <a:lstStyle/>
          <a:p>
            <a:pPr algn="just">
              <a:lnSpc>
                <a:spcPct val="150000"/>
              </a:lnSpc>
              <a:buClr>
                <a:srgbClr val="C80F19"/>
              </a:buClr>
              <a:buSzPct val="90000"/>
            </a:pPr>
            <a:r>
              <a:rPr lang="zh-CN" altLang="en-US" sz="2000" dirty="0" smtClean="0">
                <a:latin typeface="微软雅黑" panose="020B0503020204020204" pitchFamily="34" charset="-122"/>
                <a:ea typeface="微软雅黑" panose="020B0503020204020204" pitchFamily="34" charset="-122"/>
              </a:rPr>
              <a:t>要把毛泽东思想同毛泽东晚年</a:t>
            </a:r>
            <a:r>
              <a:rPr lang="zh-CN" altLang="en-US" sz="2000" dirty="0">
                <a:latin typeface="微软雅黑" panose="020B0503020204020204" pitchFamily="34" charset="-122"/>
                <a:ea typeface="微软雅黑" panose="020B0503020204020204" pitchFamily="34" charset="-122"/>
              </a:rPr>
              <a:t>所犯的错误区别</a:t>
            </a:r>
            <a:r>
              <a:rPr lang="zh-CN" altLang="en-US" sz="2000" dirty="0" smtClean="0">
                <a:latin typeface="微软雅黑" panose="020B0503020204020204" pitchFamily="34" charset="-122"/>
                <a:ea typeface="微软雅黑" panose="020B0503020204020204" pitchFamily="34" charset="-122"/>
              </a:rPr>
              <a:t>开来，防止下列错误倾向</a:t>
            </a:r>
            <a:endParaRPr lang="zh-CN" altLang="en-US" sz="2000" dirty="0">
              <a:latin typeface="微软雅黑" panose="020B0503020204020204" pitchFamily="34" charset="-122"/>
              <a:ea typeface="微软雅黑" panose="020B0503020204020204" pitchFamily="34" charset="-122"/>
            </a:endParaRPr>
          </a:p>
        </p:txBody>
      </p:sp>
      <p:sp>
        <p:nvSpPr>
          <p:cNvPr id="14" name="文本框 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849867"/>
            <a:ext cx="12192000" cy="1926786"/>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0" name="组合 9"/>
          <p:cNvGrpSpPr/>
          <p:nvPr/>
        </p:nvGrpSpPr>
        <p:grpSpPr>
          <a:xfrm>
            <a:off x="425019" y="2365514"/>
            <a:ext cx="7692888" cy="3766580"/>
            <a:chOff x="3751729" y="1840555"/>
            <a:chExt cx="5803900" cy="3317993"/>
          </a:xfrm>
        </p:grpSpPr>
        <p:sp>
          <p:nvSpPr>
            <p:cNvPr id="1049543" name="矩形 10"/>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44" name="矩形 11"/>
            <p:cNvSpPr/>
            <p:nvPr/>
          </p:nvSpPr>
          <p:spPr>
            <a:xfrm>
              <a:off x="3751729" y="1840555"/>
              <a:ext cx="5803900" cy="47606"/>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45" name="矩形 12"/>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46" name="文本框 99"/>
          <p:cNvSpPr txBox="1"/>
          <p:nvPr/>
        </p:nvSpPr>
        <p:spPr>
          <a:xfrm>
            <a:off x="626501" y="2571186"/>
            <a:ext cx="7181065" cy="34009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just" fontAlgn="auto">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rPr>
              <a:t>       毛泽东</a:t>
            </a:r>
            <a:r>
              <a:rPr lang="zh-CN" altLang="en-US" sz="2000" dirty="0">
                <a:latin typeface="微软雅黑" panose="020B0503020204020204" pitchFamily="34" charset="-122"/>
                <a:ea typeface="微软雅黑" panose="020B0503020204020204" pitchFamily="34" charset="-122"/>
              </a:rPr>
              <a:t>同志是伟大的马克思主义</a:t>
            </a:r>
            <a:r>
              <a:rPr lang="zh-CN" altLang="en-US" sz="2000" dirty="0" smtClean="0">
                <a:latin typeface="微软雅黑" panose="020B0503020204020204" pitchFamily="34" charset="-122"/>
                <a:ea typeface="微软雅黑" panose="020B0503020204020204" pitchFamily="34" charset="-122"/>
              </a:rPr>
              <a:t>者，伟大</a:t>
            </a:r>
            <a:r>
              <a:rPr lang="zh-CN" altLang="en-US" sz="2000" dirty="0">
                <a:latin typeface="微软雅黑" panose="020B0503020204020204" pitchFamily="34" charset="-122"/>
                <a:ea typeface="微软雅黑" panose="020B0503020204020204" pitchFamily="34" charset="-122"/>
              </a:rPr>
              <a:t>的无产阶级革命家、战略家和理论家</a:t>
            </a:r>
            <a:r>
              <a:rPr lang="zh-CN" altLang="en-US" sz="2000" dirty="0" smtClean="0">
                <a:latin typeface="微软雅黑" panose="020B0503020204020204" pitchFamily="34" charset="-122"/>
                <a:ea typeface="微软雅黑" panose="020B0503020204020204" pitchFamily="34" charset="-122"/>
              </a:rPr>
              <a:t>。毛泽东为中国共产党和中国人民解放军的创立和发展，为中国各族人民解放事业的胜利，为中华人民共和国的缔造和社会主义事业的发展，建立不可磨灭的功勋，为世界被压迫民族的解放和人类进步事业作出了重大贡献。</a:t>
            </a:r>
            <a:endParaRPr lang="en-US" altLang="zh-CN" sz="2000" dirty="0" smtClean="0">
              <a:latin typeface="微软雅黑" panose="020B0503020204020204" pitchFamily="34" charset="-122"/>
              <a:ea typeface="微软雅黑" panose="020B0503020204020204" pitchFamily="34" charset="-122"/>
            </a:endParaRPr>
          </a:p>
          <a:p>
            <a:pPr algn="just" fontAlgn="auto">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rPr>
              <a:t>       毛泽东的功绩是第一位的，错误是第二位的。他的错误是一个伟大的革命家、马克思主义者所犯的错误。</a:t>
            </a:r>
            <a:endParaRPr lang="zh-CN" altLang="en-US" sz="2000" dirty="0">
              <a:latin typeface="微软雅黑" panose="020B0503020204020204" pitchFamily="34" charset="-122"/>
              <a:ea typeface="微软雅黑" panose="020B0503020204020204" pitchFamily="34" charset="-122"/>
            </a:endParaRPr>
          </a:p>
        </p:txBody>
      </p:sp>
      <p:sp>
        <p:nvSpPr>
          <p:cNvPr id="1049547" name="文本框 8"/>
          <p:cNvSpPr txBox="1"/>
          <p:nvPr/>
        </p:nvSpPr>
        <p:spPr>
          <a:xfrm>
            <a:off x="747131" y="1017037"/>
            <a:ext cx="10697737" cy="1080000"/>
          </a:xfrm>
          <a:prstGeom prst="rect">
            <a:avLst/>
          </a:prstGeom>
          <a:noFill/>
        </p:spPr>
        <p:txBody>
          <a:bodyPr wrap="square" anchor="ctr">
            <a:noAutofit/>
          </a:bodyPr>
          <a:lstStyle/>
          <a:p>
            <a:pPr>
              <a:lnSpc>
                <a:spcPct val="130000"/>
              </a:lnSpc>
            </a:pPr>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1981年党的十一届六中全会作出的《关于建国以来党的若干历史问题的决议》，对毛泽东和毛泽东思想的历史地位作出了科学的、实事求是的评价。</a:t>
            </a:r>
          </a:p>
        </p:txBody>
      </p:sp>
      <p:grpSp>
        <p:nvGrpSpPr>
          <p:cNvPr id="11" name="组合 1"/>
          <p:cNvGrpSpPr/>
          <p:nvPr/>
        </p:nvGrpSpPr>
        <p:grpSpPr>
          <a:xfrm>
            <a:off x="8319389" y="2442661"/>
            <a:ext cx="3508176" cy="3689432"/>
            <a:chOff x="764598" y="2327946"/>
            <a:chExt cx="3282070" cy="3261294"/>
          </a:xfrm>
        </p:grpSpPr>
        <p:sp>
          <p:nvSpPr>
            <p:cNvPr id="12" name="矩形: 对角圆角 32"/>
            <p:cNvSpPr/>
            <p:nvPr/>
          </p:nvSpPr>
          <p:spPr>
            <a:xfrm>
              <a:off x="775707"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对角圆角 32"/>
            <p:cNvSpPr/>
            <p:nvPr/>
          </p:nvSpPr>
          <p:spPr>
            <a:xfrm>
              <a:off x="764598" y="2327946"/>
              <a:ext cx="3270961" cy="3119881"/>
            </a:xfrm>
            <a:prstGeom prst="round2DiagRect">
              <a:avLst>
                <a:gd name="adj1" fmla="val 6536"/>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49549" name="矩形 13"/>
          <p:cNvSpPr/>
          <p:nvPr/>
        </p:nvSpPr>
        <p:spPr>
          <a:xfrm>
            <a:off x="8523049" y="3007059"/>
            <a:ext cx="3108060" cy="240065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indent="0" algn="just" fontAlgn="auto">
              <a:lnSpc>
                <a:spcPct val="150000"/>
              </a:lnSpc>
            </a:pPr>
            <a:r>
              <a:rPr lang="zh-CN" altLang="en-US" sz="2000" b="1" dirty="0" smtClean="0">
                <a:latin typeface="楷体" panose="02010609060101010101" pitchFamily="49" charset="-122"/>
                <a:ea typeface="楷体" panose="02010609060101010101" pitchFamily="49" charset="-122"/>
              </a:rPr>
              <a:t>    毛泽东思想是被实践证明了的关于中国革命和建设的正确的理论原则和经验总结，是中国共产党集体智慧的结晶。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4" name="组合 1"/>
          <p:cNvGrpSpPr/>
          <p:nvPr/>
        </p:nvGrpSpPr>
        <p:grpSpPr>
          <a:xfrm>
            <a:off x="0" y="979447"/>
            <a:ext cx="12198525" cy="5186368"/>
            <a:chOff x="-6525" y="594478"/>
            <a:chExt cx="12198525" cy="5186368"/>
          </a:xfrm>
        </p:grpSpPr>
        <p:sp>
          <p:nvSpPr>
            <p:cNvPr id="1049555" name="矩形 2"/>
            <p:cNvSpPr/>
            <p:nvPr/>
          </p:nvSpPr>
          <p:spPr>
            <a:xfrm>
              <a:off x="-6525" y="5682441"/>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56" name="矩形 3"/>
            <p:cNvSpPr/>
            <p:nvPr/>
          </p:nvSpPr>
          <p:spPr>
            <a:xfrm>
              <a:off x="-6525" y="594478"/>
              <a:ext cx="12192000" cy="5099416"/>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5" name="组合 5"/>
          <p:cNvGrpSpPr/>
          <p:nvPr/>
        </p:nvGrpSpPr>
        <p:grpSpPr>
          <a:xfrm>
            <a:off x="431712" y="1233232"/>
            <a:ext cx="2993167" cy="4632033"/>
            <a:chOff x="331146" y="1397594"/>
            <a:chExt cx="2993167" cy="4632033"/>
          </a:xfrm>
        </p:grpSpPr>
        <p:grpSp>
          <p:nvGrpSpPr>
            <p:cNvPr id="466" name="组合 6"/>
            <p:cNvGrpSpPr/>
            <p:nvPr/>
          </p:nvGrpSpPr>
          <p:grpSpPr>
            <a:xfrm>
              <a:off x="331146" y="1397594"/>
              <a:ext cx="2993167" cy="4632033"/>
              <a:chOff x="3599822" y="1445356"/>
              <a:chExt cx="2993167" cy="4632033"/>
            </a:xfrm>
          </p:grpSpPr>
          <p:sp>
            <p:nvSpPr>
              <p:cNvPr id="1049557"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58" name="流程图: 手动操作 7"/>
              <p:cNvSpPr/>
              <p:nvPr/>
            </p:nvSpPr>
            <p:spPr>
              <a:xfrm rot="16200000">
                <a:off x="2852803" y="2324576"/>
                <a:ext cx="4610941" cy="286943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245" name="图片 7"/>
            <p:cNvPicPr>
              <a:picLocks noChangeAspect="1"/>
            </p:cNvPicPr>
            <p:nvPr/>
          </p:nvPicPr>
          <p:blipFill rotWithShape="1">
            <a:blip r:embed="rId2"/>
            <a:srcRect l="6731" t="16130" r="6162" b="8746"/>
            <a:stretch>
              <a:fillRect/>
            </a:stretch>
          </p:blipFill>
          <p:spPr>
            <a:xfrm>
              <a:off x="628093" y="2061635"/>
              <a:ext cx="2590800" cy="3479800"/>
            </a:xfrm>
            <a:prstGeom prst="rect">
              <a:avLst/>
            </a:prstGeom>
            <a:noFill/>
            <a:ln>
              <a:noFill/>
            </a:ln>
          </p:spPr>
        </p:pic>
      </p:grpSp>
      <p:grpSp>
        <p:nvGrpSpPr>
          <p:cNvPr id="467" name="组合 2"/>
          <p:cNvGrpSpPr/>
          <p:nvPr/>
        </p:nvGrpSpPr>
        <p:grpSpPr>
          <a:xfrm>
            <a:off x="3980219" y="1453571"/>
            <a:ext cx="7522460" cy="1958323"/>
            <a:chOff x="3980219" y="1453571"/>
            <a:chExt cx="7522460" cy="1958323"/>
          </a:xfrm>
        </p:grpSpPr>
        <p:sp>
          <p:nvSpPr>
            <p:cNvPr id="1049559" name="矩形 12"/>
            <p:cNvSpPr/>
            <p:nvPr/>
          </p:nvSpPr>
          <p:spPr>
            <a:xfrm>
              <a:off x="3986744" y="1507601"/>
              <a:ext cx="7515933" cy="189325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60" name="矩形 13"/>
            <p:cNvSpPr/>
            <p:nvPr/>
          </p:nvSpPr>
          <p:spPr>
            <a:xfrm>
              <a:off x="3986746" y="1453571"/>
              <a:ext cx="7515933" cy="52761"/>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61" name="矩形 14"/>
            <p:cNvSpPr/>
            <p:nvPr/>
          </p:nvSpPr>
          <p:spPr>
            <a:xfrm flipH="1" flipV="1">
              <a:off x="3980219" y="3366175"/>
              <a:ext cx="7522457"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62" name="文本框 101"/>
          <p:cNvSpPr txBox="1"/>
          <p:nvPr/>
        </p:nvSpPr>
        <p:spPr>
          <a:xfrm>
            <a:off x="4212542" y="1773809"/>
            <a:ext cx="7064339" cy="1338828"/>
          </a:xfrm>
          <a:prstGeom prst="rect">
            <a:avLst/>
          </a:prstGeom>
          <a:noFill/>
          <a:ln w="9525">
            <a:noFill/>
          </a:ln>
        </p:spPr>
        <p:txBody>
          <a:bodyPr wrap="square">
            <a:spAutoFit/>
          </a:bodyPr>
          <a:lstStyle/>
          <a:p>
            <a:pPr lvl="0" algn="just" fontAlgn="auto">
              <a:lnSpc>
                <a:spcPct val="150000"/>
              </a:lnSpc>
              <a:buClrTx/>
              <a:buSzTx/>
              <a:buFontTx/>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       2021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月</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日，中国共产党第十九届中央委员会第六次全体会议</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sym typeface="+mn-ea"/>
              </a:rPr>
              <a:t>通过</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中共中央关于党的百年奋斗重大成就和历史经验的决议</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，再次对毛泽东思想的科学内涵</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sym typeface="+mn-ea"/>
              </a:rPr>
              <a:t>作了概括</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p>
        </p:txBody>
      </p:sp>
      <p:sp>
        <p:nvSpPr>
          <p:cNvPr id="1049563" name="圆角矩形 3"/>
          <p:cNvSpPr/>
          <p:nvPr/>
        </p:nvSpPr>
        <p:spPr>
          <a:xfrm>
            <a:off x="3980218" y="3778858"/>
            <a:ext cx="7522458" cy="1846049"/>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64" name="矩形 17"/>
          <p:cNvSpPr/>
          <p:nvPr/>
        </p:nvSpPr>
        <p:spPr>
          <a:xfrm>
            <a:off x="4098908" y="3983891"/>
            <a:ext cx="7272023" cy="1338828"/>
          </a:xfrm>
          <a:prstGeom prst="rect">
            <a:avLst/>
          </a:prstGeom>
        </p:spPr>
        <p:txBody>
          <a:bodyPr wrap="square">
            <a:spAutoFit/>
          </a:bodyPr>
          <a:lstStyle/>
          <a:p>
            <a:pPr algn="just">
              <a:lnSpc>
                <a:spcPct val="150000"/>
              </a:lnSpc>
            </a:pPr>
            <a:r>
              <a:rPr lang="zh-CN" altLang="en-US" b="1" dirty="0">
                <a:latin typeface="楷体" panose="02010609060101010101" pitchFamily="49" charset="-122"/>
                <a:ea typeface="楷体" panose="02010609060101010101" pitchFamily="49" charset="-122"/>
              </a:rPr>
              <a:t> </a:t>
            </a:r>
            <a:r>
              <a:rPr lang="zh-CN" altLang="en-US" b="1" dirty="0" smtClean="0">
                <a:latin typeface="楷体" panose="02010609060101010101" pitchFamily="49" charset="-122"/>
                <a:ea typeface="楷体" panose="02010609060101010101" pitchFamily="49" charset="-122"/>
              </a:rPr>
              <a:t>   毛泽东思想</a:t>
            </a:r>
            <a:r>
              <a:rPr lang="zh-CN" altLang="en-US" b="1" dirty="0">
                <a:latin typeface="楷体" panose="02010609060101010101" pitchFamily="49" charset="-122"/>
                <a:ea typeface="楷体" panose="02010609060101010101" pitchFamily="49" charset="-122"/>
              </a:rPr>
              <a:t>是马克思列宁主义在中国的创造性运用和发展，是被实践证明了的关于中国革命和建设的正确的理论原则和经验总结，是马克思主义中国化的第一次历史性飞跃。</a:t>
            </a:r>
            <a:endParaRPr lang="en-US" altLang="zh-CN" sz="1400"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1049566" name="矩形 16"/>
          <p:cNvSpPr/>
          <p:nvPr/>
        </p:nvSpPr>
        <p:spPr>
          <a:xfrm>
            <a:off x="0" y="0"/>
            <a:ext cx="12214859" cy="6858000"/>
          </a:xfrm>
          <a:prstGeom prst="rect">
            <a:avLst/>
          </a:prstGeom>
          <a:gradFill>
            <a:gsLst>
              <a:gs pos="0">
                <a:srgbClr val="9D211B">
                  <a:alpha val="96000"/>
                </a:srgbClr>
              </a:gs>
              <a:gs pos="19000">
                <a:srgbClr val="CF5154">
                  <a:alpha val="90000"/>
                </a:srgbClr>
              </a:gs>
              <a:gs pos="27000">
                <a:srgbClr val="A51F20">
                  <a:alpha val="69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567" name="矩形 21"/>
          <p:cNvSpPr/>
          <p:nvPr/>
        </p:nvSpPr>
        <p:spPr>
          <a:xfrm>
            <a:off x="1529079" y="1351790"/>
            <a:ext cx="9133840" cy="3578322"/>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9568" name="文本框 44"/>
          <p:cNvSpPr txBox="1"/>
          <p:nvPr/>
        </p:nvSpPr>
        <p:spPr>
          <a:xfrm>
            <a:off x="1865299" y="2020843"/>
            <a:ext cx="8461402" cy="2031325"/>
          </a:xfrm>
          <a:prstGeom prst="rect">
            <a:avLst/>
          </a:prstGeom>
          <a:noFill/>
        </p:spPr>
        <p:txBody>
          <a:bodyPr wrap="square" rtlCol="0">
            <a:spAutoFit/>
          </a:bodyPr>
          <a:lstStyle/>
          <a:p>
            <a:pPr algn="just">
              <a:lnSpc>
                <a:spcPct val="150000"/>
              </a:lnSpc>
              <a:buClr>
                <a:srgbClr val="C80F19"/>
              </a:buClr>
              <a:buSzPct val="90000"/>
            </a:pPr>
            <a:r>
              <a:rPr lang="zh-CN" altLang="en-US" sz="2800" b="1" dirty="0">
                <a:latin typeface="微软雅黑" panose="020B0503020204020204" pitchFamily="34" charset="-122"/>
                <a:ea typeface="微软雅黑" panose="020B0503020204020204" pitchFamily="34" charset="-122"/>
                <a:sym typeface="+mn-ea"/>
              </a:rPr>
              <a:t>          如何看待毛泽东和毛泽东思想评价中存在的</a:t>
            </a:r>
            <a:endParaRPr lang="en-US" altLang="zh-CN" sz="2800" b="1" dirty="0">
              <a:latin typeface="微软雅黑" panose="020B0503020204020204" pitchFamily="34" charset="-122"/>
              <a:ea typeface="微软雅黑" panose="020B0503020204020204" pitchFamily="34" charset="-122"/>
              <a:sym typeface="+mn-ea"/>
            </a:endParaRPr>
          </a:p>
          <a:p>
            <a:pPr algn="just">
              <a:lnSpc>
                <a:spcPct val="150000"/>
              </a:lnSpc>
              <a:buClr>
                <a:srgbClr val="C80F19"/>
              </a:buClr>
              <a:buSzPct val="90000"/>
            </a:pPr>
            <a:r>
              <a:rPr lang="en-US" altLang="zh-CN" sz="2800" b="1" dirty="0">
                <a:latin typeface="微软雅黑" panose="020B0503020204020204" pitchFamily="34" charset="-122"/>
                <a:ea typeface="微软雅黑" panose="020B0503020204020204" pitchFamily="34" charset="-122"/>
                <a:sym typeface="+mn-ea"/>
              </a:rPr>
              <a:t>                            </a:t>
            </a:r>
            <a:r>
              <a:rPr lang="zh-CN" altLang="en-US" sz="2800" b="1" dirty="0">
                <a:latin typeface="微软雅黑" panose="020B0503020204020204" pitchFamily="34" charset="-122"/>
                <a:ea typeface="微软雅黑" panose="020B0503020204020204" pitchFamily="34" charset="-122"/>
                <a:sym typeface="+mn-ea"/>
              </a:rPr>
              <a:t>两种错误认识 ？</a:t>
            </a:r>
          </a:p>
          <a:p>
            <a:pPr algn="just">
              <a:lnSpc>
                <a:spcPct val="150000"/>
              </a:lnSpc>
              <a:buClr>
                <a:srgbClr val="C80F19"/>
              </a:buClr>
              <a:buSzPct val="90000"/>
            </a:pPr>
            <a:endParaRPr lang="zh-CN" altLang="en-US" sz="2800" b="1" dirty="0">
              <a:latin typeface="微软雅黑" panose="020B0503020204020204" pitchFamily="34" charset="-122"/>
              <a:ea typeface="微软雅黑" panose="020B0503020204020204" pitchFamily="34" charset="-122"/>
            </a:endParaRPr>
          </a:p>
        </p:txBody>
      </p:sp>
      <p:grpSp>
        <p:nvGrpSpPr>
          <p:cNvPr id="469" name="组合 2"/>
          <p:cNvGrpSpPr/>
          <p:nvPr/>
        </p:nvGrpSpPr>
        <p:grpSpPr>
          <a:xfrm>
            <a:off x="3786470" y="828411"/>
            <a:ext cx="4641918" cy="1231018"/>
            <a:chOff x="3786470" y="828411"/>
            <a:chExt cx="4641918" cy="1231018"/>
          </a:xfrm>
        </p:grpSpPr>
        <p:grpSp>
          <p:nvGrpSpPr>
            <p:cNvPr id="470" name="组合 20"/>
            <p:cNvGrpSpPr/>
            <p:nvPr/>
          </p:nvGrpSpPr>
          <p:grpSpPr>
            <a:xfrm>
              <a:off x="3786470" y="828411"/>
              <a:ext cx="4641918" cy="1231018"/>
              <a:chOff x="-408729" y="2080616"/>
              <a:chExt cx="12782934" cy="1891754"/>
            </a:xfrm>
          </p:grpSpPr>
          <p:sp>
            <p:nvSpPr>
              <p:cNvPr id="1049569"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pic>
            <p:nvPicPr>
              <p:cNvPr id="2097247" name="图片 22"/>
              <p:cNvPicPr>
                <a:picLocks noChangeAspect="1" noChangeArrowheads="1"/>
              </p:cNvPicPr>
              <p:nvPr/>
            </p:nvPicPr>
            <p:blipFill>
              <a:blip r:embed="rId4" cstate="print">
                <a:biLevel thresh="50000"/>
                <a:grayscl/>
              </a:blip>
              <a:srcRect l="88019" t="22713" r="2956" b="25211"/>
              <a:stretch>
                <a:fillRect/>
              </a:stretch>
            </p:blipFill>
            <p:spPr bwMode="auto">
              <a:xfrm rot="5400000">
                <a:off x="5663913" y="-2737922"/>
                <a:ext cx="637650" cy="12782934"/>
              </a:xfrm>
              <a:prstGeom prst="rect">
                <a:avLst/>
              </a:prstGeom>
              <a:noFill/>
              <a:ln>
                <a:noFill/>
              </a:ln>
            </p:spPr>
          </p:pic>
        </p:grpSp>
        <p:sp>
          <p:nvSpPr>
            <p:cNvPr id="1049570" name="文本框 1"/>
            <p:cNvSpPr txBox="1"/>
            <p:nvPr/>
          </p:nvSpPr>
          <p:spPr>
            <a:xfrm>
              <a:off x="4841120" y="878715"/>
              <a:ext cx="2614878" cy="646331"/>
            </a:xfrm>
            <a:prstGeom prst="rect">
              <a:avLst/>
            </a:prstGeom>
            <a:noFill/>
          </p:spPr>
          <p:txBody>
            <a:bodyPr wrap="square" rtlCol="0">
              <a:spAutoFit/>
            </a:bodyPr>
            <a:lstStyle/>
            <a:p>
              <a:pPr algn="ctr"/>
              <a:r>
                <a:rPr lang="zh-CN" altLang="en-US" sz="3600" b="1" dirty="0">
                  <a:latin typeface="楷体" panose="02010609060101010101" pitchFamily="49" charset="-122"/>
                  <a:ea typeface="楷体" panose="02010609060101010101" pitchFamily="49" charset="-122"/>
                </a:rPr>
                <a:t>重点解析</a:t>
              </a:r>
            </a:p>
          </p:txBody>
        </p:sp>
      </p:grpSp>
      <p:sp>
        <p:nvSpPr>
          <p:cNvPr id="1049571"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9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49572" name="矩形 1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48" name="图片 15"/>
          <p:cNvPicPr>
            <a:picLocks noChangeAspect="1"/>
          </p:cNvPicPr>
          <p:nvPr/>
        </p:nvPicPr>
        <p:blipFill>
          <a:blip r:embed="rId5" cstate="print"/>
          <a:srcRect/>
          <a:stretch>
            <a:fillRect/>
          </a:stretch>
        </p:blipFill>
        <p:spPr>
          <a:xfrm>
            <a:off x="5595855" y="3596026"/>
            <a:ext cx="1000290" cy="1000290"/>
          </a:xfrm>
          <a:prstGeom prst="rect">
            <a:avLst/>
          </a:prstGeom>
        </p:spPr>
      </p:pic>
      <p:sp>
        <p:nvSpPr>
          <p:cNvPr id="1049573"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二、如何科学评价毛泽东和毛泽东思想？</a:t>
            </a:r>
          </a:p>
        </p:txBody>
      </p:sp>
      <p:sp>
        <p:nvSpPr>
          <p:cNvPr id="1049574" name="矩形 24"/>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第二讲   毛泽东思想的历史地位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矩形 4"/>
          <p:cNvSpPr/>
          <p:nvPr/>
        </p:nvSpPr>
        <p:spPr>
          <a:xfrm flipH="1">
            <a:off x="0" y="2056759"/>
            <a:ext cx="12192000" cy="368364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9" name="组合 5"/>
          <p:cNvGrpSpPr/>
          <p:nvPr/>
        </p:nvGrpSpPr>
        <p:grpSpPr>
          <a:xfrm>
            <a:off x="-342900" y="1612901"/>
            <a:ext cx="12192000" cy="3578118"/>
            <a:chOff x="3751729" y="1842443"/>
            <a:chExt cx="5803900" cy="3316105"/>
          </a:xfrm>
        </p:grpSpPr>
        <p:sp>
          <p:nvSpPr>
            <p:cNvPr id="1048679" name="矩形 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0" name="矩形 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1" name="矩形 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82" name="矩形 2"/>
          <p:cNvSpPr>
            <a:spLocks noChangeArrowheads="1"/>
          </p:cNvSpPr>
          <p:nvPr/>
        </p:nvSpPr>
        <p:spPr bwMode="auto">
          <a:xfrm>
            <a:off x="4120540" y="2133190"/>
            <a:ext cx="6939310" cy="2400657"/>
          </a:xfrm>
          <a:prstGeom prst="rect">
            <a:avLst/>
          </a:prstGeom>
          <a:noFill/>
          <a:ln>
            <a:noFill/>
          </a:ln>
        </p:spPr>
        <p:txBody>
          <a:bodyPr wrap="square">
            <a:spAutoFit/>
          </a:bodyPr>
          <a:lstStyle/>
          <a:p>
            <a:pPr lvl="0" algn="just">
              <a:lnSpc>
                <a:spcPct val="150000"/>
              </a:lnSpc>
            </a:pPr>
            <a:r>
              <a:rPr lang="zh-CN" altLang="en-US" sz="2000" dirty="0" smtClean="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       每</a:t>
            </a: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一个时代的理论成果，都是对当时一定社会关系和物质生活的反映，都离不开当时的社会实践。</a:t>
            </a:r>
            <a:endParaRPr lang="en-US" altLang="zh-CN"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endParaRPr>
          </a:p>
          <a:p>
            <a:pPr lvl="0" algn="just">
              <a:lnSpc>
                <a:spcPct val="150000"/>
              </a:lnSpc>
            </a:pPr>
            <a:r>
              <a:rPr lang="zh-CN" altLang="en-US" sz="2000" dirty="0" smtClean="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       毛泽东思想</a:t>
            </a: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是在我国新民主主义革命、社会主义革命和建设的实践过程中，在总结我国革命和建设正反两方面历史经验基础上，逐步形成和发展起来的。</a:t>
            </a:r>
          </a:p>
        </p:txBody>
      </p:sp>
      <p:pic>
        <p:nvPicPr>
          <p:cNvPr id="2097164" name="Picture 2" descr="毛泽东文集（大32开全八册） "/>
          <p:cNvPicPr>
            <a:picLocks noChangeAspect="1" noChangeArrowheads="1"/>
          </p:cNvPicPr>
          <p:nvPr/>
        </p:nvPicPr>
        <p:blipFill>
          <a:blip r:embed="rId3"/>
          <a:srcRect/>
          <a:stretch>
            <a:fillRect/>
          </a:stretch>
        </p:blipFill>
        <p:spPr bwMode="auto">
          <a:xfrm>
            <a:off x="368185" y="1735120"/>
            <a:ext cx="3333750" cy="33337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49" name="Picture 4" descr="https://hbimg.huabanimg.com/fdb35ec1312b046b48dbabe993a461590724bcd81b844-JnjOQz"/>
          <p:cNvPicPr>
            <a:picLocks noChangeAspect="1" noChangeArrowheads="1"/>
          </p:cNvPicPr>
          <p:nvPr/>
        </p:nvPicPr>
        <p:blipFill rotWithShape="1">
          <a:blip r:embed="rId3"/>
          <a:srcRect t="-421" b="37578"/>
          <a:stretch>
            <a:fillRect/>
          </a:stretch>
        </p:blipFill>
        <p:spPr bwMode="auto">
          <a:xfrm flipH="1">
            <a:off x="-2" y="-439838"/>
            <a:ext cx="12210249" cy="6914566"/>
          </a:xfrm>
          <a:prstGeom prst="rect">
            <a:avLst/>
          </a:prstGeom>
          <a:noFill/>
        </p:spPr>
      </p:pic>
      <p:grpSp>
        <p:nvGrpSpPr>
          <p:cNvPr id="474" name="组合 7"/>
          <p:cNvGrpSpPr/>
          <p:nvPr/>
        </p:nvGrpSpPr>
        <p:grpSpPr>
          <a:xfrm>
            <a:off x="0" y="-272713"/>
            <a:ext cx="12192000" cy="6814915"/>
            <a:chOff x="-669934" y="-335280"/>
            <a:chExt cx="12376152" cy="7149474"/>
          </a:xfrm>
        </p:grpSpPr>
        <p:pic>
          <p:nvPicPr>
            <p:cNvPr id="2097250" name="图片 8"/>
            <p:cNvPicPr>
              <a:picLocks noChangeAspect="1"/>
            </p:cNvPicPr>
            <p:nvPr/>
          </p:nvPicPr>
          <p:blipFill rotWithShape="1">
            <a:blip r:embed="rId4"/>
            <a:srcRect l="3833" r="4071" b="11925"/>
            <a:stretch>
              <a:fillRect/>
            </a:stretch>
          </p:blipFill>
          <p:spPr>
            <a:xfrm>
              <a:off x="-668662" y="-50993"/>
              <a:ext cx="12374880" cy="6865187"/>
            </a:xfrm>
            <a:prstGeom prst="rect">
              <a:avLst/>
            </a:prstGeom>
          </p:spPr>
        </p:pic>
        <p:sp>
          <p:nvSpPr>
            <p:cNvPr id="1049581" name="矩形 9"/>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82" name="矩形 10"/>
          <p:cNvSpPr/>
          <p:nvPr/>
        </p:nvSpPr>
        <p:spPr>
          <a:xfrm>
            <a:off x="383665" y="1872343"/>
            <a:ext cx="10906283" cy="2993571"/>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83" name="文本框 1"/>
          <p:cNvSpPr txBox="1"/>
          <p:nvPr/>
        </p:nvSpPr>
        <p:spPr>
          <a:xfrm>
            <a:off x="0" y="799911"/>
            <a:ext cx="12192000" cy="429895"/>
          </a:xfrm>
          <a:prstGeom prst="rect">
            <a:avLst/>
          </a:prstGeom>
          <a:noFill/>
        </p:spPr>
        <p:txBody>
          <a:bodyPr wrap="square" rtlCol="0" anchor="t">
            <a:spAutoFit/>
          </a:bodyPr>
          <a:lstStyle/>
          <a:p>
            <a:pPr algn="ctr"/>
            <a:r>
              <a:rPr lang="zh-CN" altLang="en-US" sz="2200" b="1" dirty="0">
                <a:latin typeface="微软雅黑" panose="020B0503020204020204" pitchFamily="34" charset="-122"/>
                <a:ea typeface="微软雅黑" panose="020B0503020204020204" pitchFamily="34" charset="-122"/>
                <a:sym typeface="+mn-ea"/>
              </a:rPr>
              <a:t>（二）坚持辩证唯物主义和历史唯物主义的原则和方法</a:t>
            </a:r>
          </a:p>
        </p:txBody>
      </p:sp>
      <p:sp>
        <p:nvSpPr>
          <p:cNvPr id="1049585"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二、如何科学评价毛泽东和毛泽东思想？</a:t>
            </a:r>
          </a:p>
        </p:txBody>
      </p:sp>
      <p:sp>
        <p:nvSpPr>
          <p:cNvPr id="1049586"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87" name="矩形 1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p>
        </p:txBody>
      </p:sp>
      <p:sp>
        <p:nvSpPr>
          <p:cNvPr id="1049589" name="矩形 11"/>
          <p:cNvSpPr/>
          <p:nvPr/>
        </p:nvSpPr>
        <p:spPr>
          <a:xfrm>
            <a:off x="1023105" y="2167705"/>
            <a:ext cx="9962195" cy="2400657"/>
          </a:xfrm>
          <a:prstGeom prst="rect">
            <a:avLst/>
          </a:prstGeom>
        </p:spPr>
        <p:txBody>
          <a:bodyPr wrap="square">
            <a:spAutoFit/>
          </a:bodyPr>
          <a:lstStyle/>
          <a:p>
            <a:pPr algn="just">
              <a:lnSpc>
                <a:spcPct val="150000"/>
              </a:lnSpc>
              <a:buClr>
                <a:srgbClr val="C00000"/>
              </a:buClr>
              <a:buSzPct val="80000"/>
            </a:pPr>
            <a:r>
              <a:rPr lang="zh-CN" altLang="en-US" sz="2000" dirty="0" smtClean="0">
                <a:latin typeface="微软雅黑" panose="020B0503020204020204" pitchFamily="34" charset="-122"/>
                <a:ea typeface="微软雅黑" panose="020B0503020204020204" pitchFamily="34" charset="-122"/>
              </a:rPr>
              <a:t>       要坚持辩证唯物主义和历史唯物主义的方法论，用具体历史的、客观全面的、联系发展的观点来看待党的历史。</a:t>
            </a:r>
            <a:endPar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buClr>
                <a:srgbClr val="C00000"/>
              </a:buClr>
              <a:buSzPct val="80000"/>
            </a:pP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由于在中国建设社会主义是一项崭新的事业，人们对如何走出一条适合中国国情的社会主义道路还缺少规律性认识，加上当时复杂严峻的国际形势的影响，我们党在社会主义建设道路的探索中发生过挫折。</a:t>
            </a: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8" name="组合 16"/>
          <p:cNvGrpSpPr/>
          <p:nvPr/>
        </p:nvGrpSpPr>
        <p:grpSpPr>
          <a:xfrm>
            <a:off x="-5812" y="1006866"/>
            <a:ext cx="12197812" cy="4109663"/>
            <a:chOff x="-5812" y="3743259"/>
            <a:chExt cx="12197812" cy="3114742"/>
          </a:xfrm>
        </p:grpSpPr>
        <p:sp>
          <p:nvSpPr>
            <p:cNvPr id="1049595" name="矩形 17"/>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251" name="图片 18"/>
            <p:cNvPicPr>
              <a:picLocks noChangeAspect="1"/>
            </p:cNvPicPr>
            <p:nvPr/>
          </p:nvPicPr>
          <p:blipFill rotWithShape="1">
            <a:blip r:embed="rId3" cstate="print"/>
            <a:srcRect t="23109" r="6302" b="43091"/>
            <a:stretch>
              <a:fillRect/>
            </a:stretch>
          </p:blipFill>
          <p:spPr>
            <a:xfrm flipH="1" flipV="1">
              <a:off x="0" y="3759199"/>
              <a:ext cx="12192000" cy="3098798"/>
            </a:xfrm>
            <a:prstGeom prst="rect">
              <a:avLst/>
            </a:prstGeom>
          </p:spPr>
        </p:pic>
      </p:grpSp>
      <p:grpSp>
        <p:nvGrpSpPr>
          <p:cNvPr id="479" name="组合 19"/>
          <p:cNvGrpSpPr/>
          <p:nvPr/>
        </p:nvGrpSpPr>
        <p:grpSpPr>
          <a:xfrm>
            <a:off x="768850" y="2196912"/>
            <a:ext cx="10654301" cy="3885184"/>
            <a:chOff x="3751729" y="1842443"/>
            <a:chExt cx="5803900" cy="3316105"/>
          </a:xfrm>
        </p:grpSpPr>
        <p:sp>
          <p:nvSpPr>
            <p:cNvPr id="1049596" name="矩形 20"/>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97" name="矩形 21"/>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98" name="矩形 22"/>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99" name="矩形 3"/>
          <p:cNvSpPr/>
          <p:nvPr/>
        </p:nvSpPr>
        <p:spPr>
          <a:xfrm>
            <a:off x="1482939" y="2408568"/>
            <a:ext cx="9226122" cy="3323987"/>
          </a:xfrm>
          <a:prstGeom prst="rect">
            <a:avLst/>
          </a:prstGeom>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       对历史人物和历史事件的评价需要围绕历史发展的主线和主题来进行。中国共产党成立以来的历史，就是带领全国人民为实现人民幸福和民族复兴而不懈奋斗的历史。对毛泽东的评价要牢牢把握住这一主题和主线， 把握主流和本质，唯有如此，才能得出客观公允的认识。</a:t>
            </a:r>
            <a:endParaRPr lang="en-US" altLang="zh-CN" sz="2000" dirty="0" smtClean="0">
              <a:latin typeface="微软雅黑" panose="020B0503020204020204" pitchFamily="34" charset="-122"/>
              <a:ea typeface="微软雅黑" panose="020B0503020204020204" pitchFamily="34" charset="-122"/>
            </a:endParaRPr>
          </a:p>
          <a:p>
            <a:pPr algn="just">
              <a:lnSpc>
                <a:spcPct val="150000"/>
              </a:lnSpc>
            </a:pPr>
            <a:r>
              <a:rPr lang="zh-CN" altLang="en-US" sz="2000" dirty="0" smtClean="0">
                <a:latin typeface="微软雅黑" panose="020B0503020204020204" pitchFamily="34" charset="-122"/>
                <a:ea typeface="微软雅黑" panose="020B0503020204020204" pitchFamily="34" charset="-122"/>
              </a:rPr>
              <a:t>       要</a:t>
            </a:r>
            <a:r>
              <a:rPr lang="zh-CN" altLang="en-US" sz="2000" dirty="0">
                <a:latin typeface="微软雅黑" panose="020B0503020204020204" pitchFamily="34" charset="-122"/>
                <a:ea typeface="微软雅黑" panose="020B0503020204020204" pitchFamily="34" charset="-122"/>
              </a:rPr>
              <a:t>坚持正确党史观、树立大历史观，准确把握党的历史发展的主题主线、主流本质，正确对待党在前进道路上经历的失误和曲折，从成功中吸取经验，从失误中吸取教训，不断开辟走向胜利的道路。要旗帜鲜明反对历史虚无主义。</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049600" name="文本框 23"/>
          <p:cNvSpPr txBox="1"/>
          <p:nvPr/>
        </p:nvSpPr>
        <p:spPr>
          <a:xfrm>
            <a:off x="394384" y="1453178"/>
            <a:ext cx="11391605" cy="430887"/>
          </a:xfrm>
          <a:prstGeom prst="rect">
            <a:avLst/>
          </a:prstGeom>
          <a:noFill/>
        </p:spPr>
        <p:txBody>
          <a:bodyPr wrap="square">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运用正确的党史观、历史观看待历史</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组合 16"/>
          <p:cNvGrpSpPr/>
          <p:nvPr/>
        </p:nvGrpSpPr>
        <p:grpSpPr>
          <a:xfrm>
            <a:off x="-5812" y="1212351"/>
            <a:ext cx="12197812" cy="4728051"/>
            <a:chOff x="-5812" y="3743259"/>
            <a:chExt cx="12197812" cy="3114742"/>
          </a:xfrm>
        </p:grpSpPr>
        <p:sp>
          <p:nvSpPr>
            <p:cNvPr id="1049607" name="矩形 17"/>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252" name="图片 18"/>
            <p:cNvPicPr>
              <a:picLocks noChangeAspect="1"/>
            </p:cNvPicPr>
            <p:nvPr/>
          </p:nvPicPr>
          <p:blipFill rotWithShape="1">
            <a:blip r:embed="rId3" cstate="print"/>
            <a:srcRect t="23109" r="6302" b="43091"/>
            <a:stretch>
              <a:fillRect/>
            </a:stretch>
          </p:blipFill>
          <p:spPr>
            <a:xfrm flipH="1" flipV="1">
              <a:off x="0" y="3759199"/>
              <a:ext cx="12192000" cy="3098798"/>
            </a:xfrm>
            <a:prstGeom prst="rect">
              <a:avLst/>
            </a:prstGeom>
          </p:spPr>
        </p:pic>
      </p:grpSp>
      <p:sp>
        <p:nvSpPr>
          <p:cNvPr id="1049608" name="文本框 23"/>
          <p:cNvSpPr txBox="1"/>
          <p:nvPr/>
        </p:nvSpPr>
        <p:spPr>
          <a:xfrm>
            <a:off x="400198" y="1494631"/>
            <a:ext cx="11391605" cy="430887"/>
          </a:xfrm>
          <a:prstGeom prst="rect">
            <a:avLst/>
          </a:prstGeom>
          <a:noFill/>
        </p:spPr>
        <p:txBody>
          <a:bodyPr wrap="square">
            <a:spAutoFit/>
          </a:bodyPr>
          <a:lstStyle/>
          <a:p>
            <a:pPr algn="ctr"/>
            <a:r>
              <a:rPr lang="zh-CN" altLang="en-US" sz="2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坚持实事求是的立场</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84" name="组合 4"/>
          <p:cNvGrpSpPr/>
          <p:nvPr/>
        </p:nvGrpSpPr>
        <p:grpSpPr>
          <a:xfrm>
            <a:off x="1865744" y="2269752"/>
            <a:ext cx="8597900" cy="935447"/>
            <a:chOff x="1803400" y="2493553"/>
            <a:chExt cx="8597900" cy="935447"/>
          </a:xfrm>
        </p:grpSpPr>
        <p:sp>
          <p:nvSpPr>
            <p:cNvPr id="1049609" name="işlídê"/>
            <p:cNvSpPr/>
            <p:nvPr/>
          </p:nvSpPr>
          <p:spPr>
            <a:xfrm>
              <a:off x="1803400" y="2493553"/>
              <a:ext cx="8597900" cy="935447"/>
            </a:xfrm>
            <a:prstGeom prst="round2DiagRect">
              <a:avLst>
                <a:gd name="adj1" fmla="val 6705"/>
                <a:gd name="adj2" fmla="val 0"/>
              </a:avLst>
            </a:prstGeom>
            <a:solidFill>
              <a:schemeClr val="bg1"/>
            </a:solidFill>
            <a:ln>
              <a:gradFill>
                <a:gsLst>
                  <a:gs pos="0">
                    <a:schemeClr val="accent1">
                      <a:lumMod val="5000"/>
                      <a:lumOff val="95000"/>
                    </a:schemeClr>
                  </a:gs>
                  <a:gs pos="100000">
                    <a:srgbClr val="C00000"/>
                  </a:gs>
                </a:gsLst>
                <a:lin ang="5400000" scaled="1"/>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10" name="圆角矩形 26"/>
            <p:cNvSpPr/>
            <p:nvPr/>
          </p:nvSpPr>
          <p:spPr>
            <a:xfrm>
              <a:off x="2091459" y="2633963"/>
              <a:ext cx="8021782" cy="654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spc="-150" dirty="0">
                  <a:solidFill>
                    <a:schemeClr val="tx1">
                      <a:lumMod val="85000"/>
                      <a:lumOff val="15000"/>
                    </a:schemeClr>
                  </a:solidFill>
                  <a:latin typeface="华文中宋" panose="02010600040101010101" pitchFamily="2" charset="-122"/>
                  <a:ea typeface="华文中宋" panose="02010600040101010101" pitchFamily="2" charset="-122"/>
                  <a:cs typeface="华文新魏" panose="02010800040101010101" pitchFamily="2" charset="-122"/>
                </a:rPr>
                <a:t>在百年党史中理解毛泽东和毛泽东思想</a:t>
              </a:r>
            </a:p>
          </p:txBody>
        </p:sp>
      </p:grpSp>
      <p:grpSp>
        <p:nvGrpSpPr>
          <p:cNvPr id="485" name="组合 5"/>
          <p:cNvGrpSpPr/>
          <p:nvPr/>
        </p:nvGrpSpPr>
        <p:grpSpPr>
          <a:xfrm>
            <a:off x="1859394" y="3357512"/>
            <a:ext cx="8597900" cy="935447"/>
            <a:chOff x="1797050" y="3562131"/>
            <a:chExt cx="8597900" cy="935447"/>
          </a:xfrm>
        </p:grpSpPr>
        <p:sp>
          <p:nvSpPr>
            <p:cNvPr id="1049611" name="işlídê"/>
            <p:cNvSpPr/>
            <p:nvPr/>
          </p:nvSpPr>
          <p:spPr>
            <a:xfrm>
              <a:off x="1797050" y="3562131"/>
              <a:ext cx="8597900" cy="935447"/>
            </a:xfrm>
            <a:prstGeom prst="round2DiagRect">
              <a:avLst>
                <a:gd name="adj1" fmla="val 6705"/>
                <a:gd name="adj2" fmla="val 0"/>
              </a:avLst>
            </a:prstGeom>
            <a:solidFill>
              <a:schemeClr val="bg1"/>
            </a:solidFill>
            <a:ln>
              <a:gradFill flip="none" rotWithShape="1">
                <a:gsLst>
                  <a:gs pos="0">
                    <a:srgbClr val="C00000"/>
                  </a:gs>
                  <a:gs pos="100000">
                    <a:schemeClr val="accent1">
                      <a:lumMod val="30000"/>
                      <a:lumOff val="70000"/>
                    </a:schemeClr>
                  </a:gs>
                </a:gsLst>
                <a:lin ang="16200000" scaled="1"/>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12" name="圆角矩形 24"/>
            <p:cNvSpPr/>
            <p:nvPr/>
          </p:nvSpPr>
          <p:spPr>
            <a:xfrm>
              <a:off x="1928642" y="3702541"/>
              <a:ext cx="8210028" cy="654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150" dirty="0">
                  <a:solidFill>
                    <a:schemeClr val="tx1">
                      <a:lumMod val="85000"/>
                      <a:lumOff val="15000"/>
                    </a:schemeClr>
                  </a:solidFill>
                  <a:latin typeface="华文中宋" panose="02010600040101010101" pitchFamily="2" charset="-122"/>
                  <a:ea typeface="华文中宋" panose="02010600040101010101" pitchFamily="2" charset="-122"/>
                  <a:cs typeface="华文新魏" panose="02010800040101010101" pitchFamily="2" charset="-122"/>
                </a:rPr>
                <a:t>在马克思主义中国化进程中理解毛泽东和毛泽东思想</a:t>
              </a:r>
            </a:p>
          </p:txBody>
        </p:sp>
      </p:grpSp>
      <p:grpSp>
        <p:nvGrpSpPr>
          <p:cNvPr id="486" name="组合 6"/>
          <p:cNvGrpSpPr/>
          <p:nvPr/>
        </p:nvGrpSpPr>
        <p:grpSpPr>
          <a:xfrm>
            <a:off x="1864856" y="4448190"/>
            <a:ext cx="8618017" cy="935447"/>
            <a:chOff x="1776933" y="4735933"/>
            <a:chExt cx="8618017" cy="935447"/>
          </a:xfrm>
        </p:grpSpPr>
        <p:sp>
          <p:nvSpPr>
            <p:cNvPr id="1049613" name="işlídê"/>
            <p:cNvSpPr/>
            <p:nvPr/>
          </p:nvSpPr>
          <p:spPr>
            <a:xfrm>
              <a:off x="1797050" y="4735933"/>
              <a:ext cx="8597900" cy="935447"/>
            </a:xfrm>
            <a:prstGeom prst="round2DiagRect">
              <a:avLst>
                <a:gd name="adj1" fmla="val 6705"/>
                <a:gd name="adj2" fmla="val 0"/>
              </a:avLst>
            </a:prstGeom>
            <a:solidFill>
              <a:schemeClr val="bg1"/>
            </a:solidFill>
            <a:ln>
              <a:gradFill>
                <a:gsLst>
                  <a:gs pos="0">
                    <a:schemeClr val="accent1">
                      <a:lumMod val="5000"/>
                      <a:lumOff val="95000"/>
                    </a:schemeClr>
                  </a:gs>
                  <a:gs pos="100000">
                    <a:srgbClr val="C00000"/>
                  </a:gs>
                </a:gsLst>
                <a:lin ang="5400000" scaled="1"/>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14" name="圆角矩形 25"/>
            <p:cNvSpPr/>
            <p:nvPr/>
          </p:nvSpPr>
          <p:spPr>
            <a:xfrm>
              <a:off x="1776933" y="4876343"/>
              <a:ext cx="8462288" cy="654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150" dirty="0">
                  <a:solidFill>
                    <a:schemeClr val="tx1">
                      <a:lumMod val="85000"/>
                      <a:lumOff val="15000"/>
                    </a:schemeClr>
                  </a:solidFill>
                  <a:latin typeface="华文中宋" panose="02010600040101010101" pitchFamily="2" charset="-122"/>
                  <a:ea typeface="华文中宋" panose="02010600040101010101" pitchFamily="2" charset="-122"/>
                  <a:cs typeface="华文新魏" panose="02010800040101010101" pitchFamily="2" charset="-122"/>
                </a:rPr>
                <a:t>在实现中华民族伟大复兴中理解毛泽东和毛泽东思想</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21" name="文本框 99"/>
          <p:cNvSpPr txBox="1"/>
          <p:nvPr/>
        </p:nvSpPr>
        <p:spPr>
          <a:xfrm>
            <a:off x="2659689" y="906803"/>
            <a:ext cx="6872623" cy="600164"/>
          </a:xfrm>
          <a:prstGeom prst="rect">
            <a:avLst/>
          </a:prstGeom>
          <a:noFill/>
          <a:ln w="9525">
            <a:noFill/>
          </a:ln>
        </p:spPr>
        <p:txBody>
          <a:bodyPr wrap="square">
            <a:spAutoFit/>
          </a:bodyPr>
          <a:lstStyle/>
          <a:p>
            <a:pPr indent="269875" algn="ctr" fontAlgn="auto">
              <a:lnSpc>
                <a:spcPct val="150000"/>
              </a:lnSpc>
            </a:pP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（三）在实践中坚持和发展毛泽东思想   </a:t>
            </a:r>
          </a:p>
        </p:txBody>
      </p:sp>
      <p:grpSp>
        <p:nvGrpSpPr>
          <p:cNvPr id="491" name="组合 16"/>
          <p:cNvGrpSpPr/>
          <p:nvPr/>
        </p:nvGrpSpPr>
        <p:grpSpPr>
          <a:xfrm>
            <a:off x="481829" y="2246818"/>
            <a:ext cx="6911997" cy="1235958"/>
            <a:chOff x="4242688" y="1619007"/>
            <a:chExt cx="9342106" cy="1065889"/>
          </a:xfrm>
        </p:grpSpPr>
        <p:sp>
          <p:nvSpPr>
            <p:cNvPr id="1049622" name="矩形 17"/>
            <p:cNvSpPr/>
            <p:nvPr/>
          </p:nvSpPr>
          <p:spPr>
            <a:xfrm>
              <a:off x="7110040" y="1713999"/>
              <a:ext cx="6246805" cy="875906"/>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
                  <a:srgbClr val="C00000"/>
                </a:buClr>
                <a:buSzTx/>
                <a:buFontTx/>
                <a:buNone/>
              </a:pPr>
              <a:r>
                <a:rPr lang="zh-CN" altLang="en-US" sz="2000" b="1" kern="100" dirty="0" smtClean="0">
                  <a:solidFill>
                    <a:prstClr val="black"/>
                  </a:solidFill>
                  <a:latin typeface="微软雅黑" panose="020B0503020204020204" pitchFamily="34" charset="-122"/>
                  <a:ea typeface="微软雅黑" panose="020B0503020204020204" pitchFamily="34" charset="-122"/>
                  <a:cs typeface="+mn-ea"/>
                  <a:sym typeface="+mn-lt"/>
                </a:rPr>
                <a:t>       坚持</a:t>
              </a:r>
              <a:r>
                <a:rPr lang="zh-CN" altLang="en-US" sz="2000" b="1" kern="100" dirty="0">
                  <a:solidFill>
                    <a:prstClr val="black"/>
                  </a:solidFill>
                  <a:latin typeface="微软雅黑" panose="020B0503020204020204" pitchFamily="34" charset="-122"/>
                  <a:ea typeface="微软雅黑" panose="020B0503020204020204" pitchFamily="34" charset="-122"/>
                  <a:cs typeface="+mn-ea"/>
                  <a:sym typeface="+mn-lt"/>
                </a:rPr>
                <a:t>和发展</a:t>
              </a:r>
              <a:r>
                <a:rPr kumimoji="0" lang="zh-CN" altLang="en-US" sz="20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毛泽东思想，只往回看不行，还必须向前看。</a:t>
              </a:r>
            </a:p>
          </p:txBody>
        </p:sp>
        <p:sp>
          <p:nvSpPr>
            <p:cNvPr id="1049623" name="矩形: 圆角 18"/>
            <p:cNvSpPr/>
            <p:nvPr/>
          </p:nvSpPr>
          <p:spPr>
            <a:xfrm>
              <a:off x="4242688" y="1619007"/>
              <a:ext cx="2195260" cy="106588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华文新魏" panose="02010800040101010101" pitchFamily="2" charset="-122"/>
                  <a:ea typeface="华文新魏" panose="02010800040101010101" pitchFamily="2" charset="-122"/>
                  <a:cs typeface="Arial" panose="020B0604020202020204" pitchFamily="34" charset="0"/>
                </a:rPr>
                <a:t>一方面</a:t>
              </a:r>
            </a:p>
          </p:txBody>
        </p:sp>
        <p:sp>
          <p:nvSpPr>
            <p:cNvPr id="1049624" name="矩形: 圆角 19"/>
            <p:cNvSpPr/>
            <p:nvPr/>
          </p:nvSpPr>
          <p:spPr>
            <a:xfrm>
              <a:off x="6882092" y="1619007"/>
              <a:ext cx="6702702" cy="10658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panose="020B0604020202020204" pitchFamily="34" charset="0"/>
                <a:cs typeface="Arial" panose="020B0604020202020204" pitchFamily="34" charset="0"/>
              </a:endParaRPr>
            </a:p>
          </p:txBody>
        </p:sp>
      </p:grpSp>
      <p:grpSp>
        <p:nvGrpSpPr>
          <p:cNvPr id="492" name="组合 3"/>
          <p:cNvGrpSpPr/>
          <p:nvPr/>
        </p:nvGrpSpPr>
        <p:grpSpPr>
          <a:xfrm>
            <a:off x="457937" y="3716354"/>
            <a:ext cx="6935889" cy="1901958"/>
            <a:chOff x="457937" y="3716354"/>
            <a:chExt cx="6935889" cy="1901958"/>
          </a:xfrm>
        </p:grpSpPr>
        <p:grpSp>
          <p:nvGrpSpPr>
            <p:cNvPr id="493" name="组合 12"/>
            <p:cNvGrpSpPr/>
            <p:nvPr/>
          </p:nvGrpSpPr>
          <p:grpSpPr>
            <a:xfrm>
              <a:off x="457937" y="3716354"/>
              <a:ext cx="6935889" cy="1901958"/>
              <a:chOff x="5239994" y="1527388"/>
              <a:chExt cx="8598107" cy="1504129"/>
            </a:xfrm>
          </p:grpSpPr>
          <p:sp>
            <p:nvSpPr>
              <p:cNvPr id="1049626" name="矩形 13"/>
              <p:cNvSpPr/>
              <p:nvPr/>
            </p:nvSpPr>
            <p:spPr>
              <a:xfrm>
                <a:off x="7899519" y="1695293"/>
                <a:ext cx="5729509" cy="1168318"/>
              </a:xfrm>
              <a:prstGeom prst="rect">
                <a:avLst/>
              </a:prstGeom>
            </p:spPr>
            <p:txBody>
              <a:bodyPr wrap="square">
                <a:spAutoFit/>
              </a:bodyPr>
              <a:lstStyle/>
              <a:p>
                <a:pPr lvl="0" algn="just">
                  <a:lnSpc>
                    <a:spcPct val="150000"/>
                  </a:lnSpc>
                  <a:buClr>
                    <a:srgbClr val="C00000"/>
                  </a:buClr>
                </a:pPr>
                <a:r>
                  <a:rPr lang="zh-CN" altLang="en-US" sz="2000" b="1" kern="100" dirty="0" smtClean="0">
                    <a:solidFill>
                      <a:prstClr val="black"/>
                    </a:solidFill>
                    <a:latin typeface="微软雅黑" panose="020B0503020204020204" pitchFamily="34" charset="-122"/>
                    <a:ea typeface="微软雅黑" panose="020B0503020204020204" pitchFamily="34" charset="-122"/>
                    <a:cs typeface="+mn-ea"/>
                    <a:sym typeface="+mn-lt"/>
                  </a:rPr>
                  <a:t>       坚持</a:t>
                </a:r>
                <a:r>
                  <a:rPr lang="zh-CN" altLang="en-US" sz="2000" b="1" kern="100" dirty="0">
                    <a:solidFill>
                      <a:prstClr val="black"/>
                    </a:solidFill>
                    <a:latin typeface="微软雅黑" panose="020B0503020204020204" pitchFamily="34" charset="-122"/>
                    <a:ea typeface="微软雅黑" panose="020B0503020204020204" pitchFamily="34" charset="-122"/>
                    <a:cs typeface="+mn-ea"/>
                    <a:sym typeface="+mn-lt"/>
                  </a:rPr>
                  <a:t>和发展毛泽东思想，还必须在马克思列宁主义和毛泽东思想基本原理的指导下去研究新情况，解决新问题。</a:t>
                </a:r>
              </a:p>
            </p:txBody>
          </p:sp>
          <p:sp>
            <p:nvSpPr>
              <p:cNvPr id="1049627" name="矩形: 圆角 14"/>
              <p:cNvSpPr/>
              <p:nvPr/>
            </p:nvSpPr>
            <p:spPr>
              <a:xfrm>
                <a:off x="5239994" y="1527388"/>
                <a:ext cx="2043090" cy="150412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华文新魏" panose="02010800040101010101" pitchFamily="2" charset="-122"/>
                    <a:ea typeface="华文新魏" panose="02010800040101010101" pitchFamily="2" charset="-122"/>
                    <a:cs typeface="Arial" panose="020B0604020202020204" pitchFamily="34" charset="0"/>
                  </a:rPr>
                  <a:t>另一方面</a:t>
                </a:r>
              </a:p>
            </p:txBody>
          </p:sp>
          <p:sp>
            <p:nvSpPr>
              <p:cNvPr id="1049628" name="矩形: 圆角 15"/>
              <p:cNvSpPr/>
              <p:nvPr/>
            </p:nvSpPr>
            <p:spPr>
              <a:xfrm>
                <a:off x="7690448" y="1527388"/>
                <a:ext cx="6147653" cy="1504129"/>
              </a:xfrm>
              <a:prstGeom prst="roundRect">
                <a:avLst>
                  <a:gd name="adj" fmla="val 12246"/>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panose="020B0604020202020204" pitchFamily="34" charset="0"/>
                  <a:cs typeface="Arial" panose="020B0604020202020204" pitchFamily="34" charset="0"/>
                </a:endParaRPr>
              </a:p>
            </p:txBody>
          </p:sp>
        </p:grpSp>
        <p:sp>
          <p:nvSpPr>
            <p:cNvPr id="1049629" name="箭头: 右 21"/>
            <p:cNvSpPr/>
            <p:nvPr/>
          </p:nvSpPr>
          <p:spPr>
            <a:xfrm>
              <a:off x="2106048" y="4527233"/>
              <a:ext cx="328612" cy="3190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grpSp>
      <p:sp>
        <p:nvSpPr>
          <p:cNvPr id="1049630" name="右大括号 1"/>
          <p:cNvSpPr/>
          <p:nvPr/>
        </p:nvSpPr>
        <p:spPr>
          <a:xfrm>
            <a:off x="7418506" y="2725149"/>
            <a:ext cx="418699" cy="2164247"/>
          </a:xfrm>
          <a:prstGeom prst="rightBrace">
            <a:avLst>
              <a:gd name="adj1" fmla="val 123804"/>
              <a:gd name="adj2" fmla="val 51457"/>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9631" name="剪去对角的矩形 7"/>
          <p:cNvSpPr/>
          <p:nvPr/>
        </p:nvSpPr>
        <p:spPr>
          <a:xfrm>
            <a:off x="8005859" y="2456894"/>
            <a:ext cx="3579420" cy="2933715"/>
          </a:xfrm>
          <a:prstGeom prst="foldedCorner">
            <a:avLst>
              <a:gd name="adj" fmla="val 11598"/>
            </a:avLst>
          </a:prstGeom>
          <a:solidFill>
            <a:schemeClr val="bg1"/>
          </a:solidFill>
          <a:ln>
            <a:gradFill>
              <a:gsLst>
                <a:gs pos="0">
                  <a:schemeClr val="accent2">
                    <a:lumMod val="20000"/>
                    <a:lumOff val="80000"/>
                  </a:schemeClr>
                </a:gs>
                <a:gs pos="74000">
                  <a:schemeClr val="accent2"/>
                </a:gs>
                <a:gs pos="83000">
                  <a:schemeClr val="accent2"/>
                </a:gs>
                <a:gs pos="100000">
                  <a:schemeClr val="accent2">
                    <a:lumMod val="20000"/>
                    <a:lumOff val="80000"/>
                  </a:schemeClr>
                </a:gs>
              </a:gsLst>
              <a:lin ang="9000000" scaled="0"/>
            </a:grad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32" name="矩形 2"/>
          <p:cNvSpPr/>
          <p:nvPr/>
        </p:nvSpPr>
        <p:spPr>
          <a:xfrm>
            <a:off x="8125437" y="2603007"/>
            <a:ext cx="3340263" cy="2585323"/>
          </a:xfrm>
          <a:prstGeom prst="rect">
            <a:avLst/>
          </a:prstGeom>
        </p:spPr>
        <p:txBody>
          <a:bodyPr wrap="square">
            <a:spAutoFit/>
          </a:bodyPr>
          <a:lstStyle/>
          <a:p>
            <a:pPr algn="just">
              <a:lnSpc>
                <a:spcPct val="150000"/>
              </a:lnSpc>
            </a:pPr>
            <a:r>
              <a:rPr lang="zh-CN" altLang="en-US" dirty="0" smtClean="0">
                <a:latin typeface="微软雅黑" panose="020B0503020204020204" pitchFamily="34" charset="-122"/>
                <a:ea typeface="微软雅黑" panose="020B0503020204020204" pitchFamily="34" charset="-122"/>
              </a:rPr>
              <a:t>       毛泽东思想</a:t>
            </a:r>
            <a:r>
              <a:rPr lang="zh-CN" altLang="en-US" dirty="0">
                <a:latin typeface="微软雅黑" panose="020B0503020204020204" pitchFamily="34" charset="-122"/>
                <a:ea typeface="微软雅黑" panose="020B0503020204020204" pitchFamily="34" charset="-122"/>
              </a:rPr>
              <a:t>不仅在新民主主义革命、社会主义革命、社会主义建设时期发挥了作用，也为新的历史时期开创和建设中国特色社会主义发挥了重要作用。</a:t>
            </a:r>
          </a:p>
        </p:txBody>
      </p:sp>
      <p:sp>
        <p:nvSpPr>
          <p:cNvPr id="18" name="箭头: 右 21"/>
          <p:cNvSpPr/>
          <p:nvPr/>
        </p:nvSpPr>
        <p:spPr>
          <a:xfrm>
            <a:off x="2106048" y="2725149"/>
            <a:ext cx="328612" cy="3190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Effect>
                      <a14:saturation sat="0"/>
                    </a14:imgEffect>
                  </a14:imgLayer>
                </a14:imgProps>
              </a:ext>
              <a:ext uri="{28A0092B-C50C-407E-A947-70E740481C1C}">
                <a14:useLocalDpi xmlns:a14="http://schemas.microsoft.com/office/drawing/2010/main" val="0"/>
              </a:ext>
            </a:extLst>
          </a:blip>
          <a:srcRect t="28131" b="23839"/>
          <a:stretch>
            <a:fillRect/>
          </a:stretch>
        </p:blipFill>
        <p:spPr>
          <a:xfrm rot="10800000" flipH="1">
            <a:off x="-12" y="1099799"/>
            <a:ext cx="12192012" cy="5422921"/>
          </a:xfrm>
          <a:prstGeom prst="rect">
            <a:avLst/>
          </a:prstGeom>
        </p:spPr>
      </p:pic>
      <p:sp>
        <p:nvSpPr>
          <p:cNvPr id="14" name="ï$lïďe"/>
          <p:cNvSpPr/>
          <p:nvPr/>
        </p:nvSpPr>
        <p:spPr>
          <a:xfrm>
            <a:off x="1881774" y="2527443"/>
            <a:ext cx="8654472" cy="2397564"/>
          </a:xfrm>
          <a:prstGeom prst="roundRect">
            <a:avLst>
              <a:gd name="adj" fmla="val 0"/>
            </a:avLst>
          </a:prstGeom>
          <a:solidFill>
            <a:schemeClr val="bg1"/>
          </a:solidFill>
          <a:ln>
            <a:noFill/>
          </a:ln>
          <a:effectLst>
            <a:outerShdw blurRad="1270000" dist="647700" dir="2700000" sx="89000" sy="89000" algn="tl"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049639" name="文本框 99"/>
          <p:cNvSpPr txBox="1"/>
          <p:nvPr/>
        </p:nvSpPr>
        <p:spPr>
          <a:xfrm>
            <a:off x="2130169" y="2870012"/>
            <a:ext cx="8157681" cy="1614805"/>
          </a:xfrm>
          <a:prstGeom prst="rect">
            <a:avLst/>
          </a:prstGeom>
          <a:noFill/>
          <a:ln w="9525">
            <a:noFill/>
          </a:ln>
        </p:spPr>
        <p:txBody>
          <a:bodyPr wrap="square">
            <a:spAutoFit/>
          </a:bodyPr>
          <a:lstStyle/>
          <a:p>
            <a:pPr>
              <a:lnSpc>
                <a:spcPct val="150000"/>
              </a:lnSpc>
              <a:spcBef>
                <a:spcPts val="1200"/>
              </a:spcBef>
            </a:pPr>
            <a:r>
              <a:rPr lang="zh-CN" altLang="en-US" sz="2200" b="1" kern="100" dirty="0">
                <a:solidFill>
                  <a:prstClr val="black"/>
                </a:solidFill>
                <a:latin typeface="华文中宋" panose="02010600040101010101" pitchFamily="2" charset="-122"/>
                <a:ea typeface="华文中宋" panose="02010600040101010101" pitchFamily="2" charset="-122"/>
                <a:cs typeface="+mn-ea"/>
                <a:sym typeface="+mn-lt"/>
              </a:rPr>
              <a:t>   </a:t>
            </a:r>
            <a:r>
              <a:rPr lang="zh-CN" altLang="en-US" sz="2200" b="1" kern="100" dirty="0" smtClean="0">
                <a:solidFill>
                  <a:prstClr val="black"/>
                </a:solidFill>
                <a:latin typeface="华文中宋" panose="02010600040101010101" pitchFamily="2" charset="-122"/>
                <a:ea typeface="华文中宋" panose="02010600040101010101" pitchFamily="2" charset="-122"/>
                <a:cs typeface="+mn-ea"/>
                <a:sym typeface="+mn-lt"/>
              </a:rPr>
              <a:t> 在中国革命和建设的过程中，把马克思主义基本原理同中国具体实际相结合、同中华民族优秀传统文化相结合所形成的科学理论成果，并在新的实践中运用和发展。</a:t>
            </a:r>
            <a:endParaRPr lang="en-US" altLang="zh-CN" sz="2200" b="1" kern="100" dirty="0">
              <a:solidFill>
                <a:prstClr val="black"/>
              </a:solidFill>
              <a:latin typeface="华文中宋" panose="02010600040101010101" pitchFamily="2" charset="-122"/>
              <a:ea typeface="华文中宋" panose="02010600040101010101" pitchFamily="2" charset="-122"/>
              <a:cs typeface="+mn-ea"/>
              <a:sym typeface="+mn-lt"/>
            </a:endParaRPr>
          </a:p>
        </p:txBody>
      </p:sp>
      <p:sp>
        <p:nvSpPr>
          <p:cNvPr id="1049642"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二、如何科学评价毛泽东和毛泽东思想？</a:t>
            </a:r>
          </a:p>
        </p:txBody>
      </p:sp>
      <p:sp>
        <p:nvSpPr>
          <p:cNvPr id="1049643"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44" name="矩形 1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p>
        </p:txBody>
      </p:sp>
      <p:sp>
        <p:nvSpPr>
          <p:cNvPr id="16" name="对角圆角矩形 15"/>
          <p:cNvSpPr/>
          <p:nvPr/>
        </p:nvSpPr>
        <p:spPr>
          <a:xfrm>
            <a:off x="1881774" y="1856111"/>
            <a:ext cx="3460788" cy="671332"/>
          </a:xfrm>
          <a:prstGeom prst="round2DiagRect">
            <a:avLst/>
          </a:prstGeom>
          <a:gradFill>
            <a:gsLst>
              <a:gs pos="0">
                <a:srgbClr val="C00000"/>
              </a:gs>
              <a:gs pos="100000">
                <a:srgbClr val="960000"/>
              </a:gs>
            </a:gsLst>
            <a:lin ang="2400000" scaled="0"/>
          </a:gradFill>
          <a:ln>
            <a:noFill/>
          </a:ln>
          <a:effectLst>
            <a:outerShdw blurRad="469900" dist="215900" dir="2700000" algn="tl" rotWithShape="0">
              <a:srgbClr val="C00000">
                <a:alpha val="3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46" name="矩形: 圆角 18"/>
          <p:cNvSpPr/>
          <p:nvPr/>
        </p:nvSpPr>
        <p:spPr>
          <a:xfrm>
            <a:off x="1945488" y="1538210"/>
            <a:ext cx="3146207" cy="12359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anose="020B0604020202020204" pitchFamily="34" charset="0"/>
              </a:rPr>
              <a:t>我们应当珍视</a:t>
            </a:r>
            <a:endParaRPr lang="zh-CN" altLang="en-US" sz="2800" b="1"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5" name="图片 8"/>
          <p:cNvPicPr>
            <a:picLocks noChangeAspect="1"/>
          </p:cNvPicPr>
          <p:nvPr/>
        </p:nvPicPr>
        <p:blipFill rotWithShape="1">
          <a:blip r:embed="rId3" cstate="print"/>
          <a:srcRect l="22786" r="12501"/>
          <a:stretch>
            <a:fillRect/>
          </a:stretch>
        </p:blipFill>
        <p:spPr>
          <a:xfrm>
            <a:off x="0" y="0"/>
            <a:ext cx="12192000" cy="6858000"/>
          </a:xfrm>
          <a:prstGeom prst="rect">
            <a:avLst/>
          </a:prstGeom>
        </p:spPr>
      </p:pic>
      <p:sp>
        <p:nvSpPr>
          <p:cNvPr id="1049653" name="矩形: 对角圆角 2"/>
          <p:cNvSpPr/>
          <p:nvPr/>
        </p:nvSpPr>
        <p:spPr>
          <a:xfrm flipH="1" flipV="1">
            <a:off x="1371600" y="1711054"/>
            <a:ext cx="9448800" cy="4334146"/>
          </a:xfrm>
          <a:prstGeom prst="roundRect">
            <a:avLst>
              <a:gd name="adj" fmla="val 7289"/>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54" name="Freeform 6"/>
          <p:cNvSpPr/>
          <p:nvPr/>
        </p:nvSpPr>
        <p:spPr bwMode="auto">
          <a:xfrm flipH="1">
            <a:off x="8382000" y="-1"/>
            <a:ext cx="3810000" cy="1385750"/>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sp>
        <p:nvSpPr>
          <p:cNvPr id="1049655" name="Freeform 7"/>
          <p:cNvSpPr/>
          <p:nvPr/>
        </p:nvSpPr>
        <p:spPr bwMode="auto">
          <a:xfrm>
            <a:off x="-16992" y="3282951"/>
            <a:ext cx="685800" cy="3575050"/>
          </a:xfrm>
          <a:custGeom>
            <a:avLst/>
            <a:gdLst>
              <a:gd name="T0" fmla="*/ 1001 w 1083"/>
              <a:gd name="T1" fmla="*/ 2254 h 2254"/>
              <a:gd name="T2" fmla="*/ 0 w 1083"/>
              <a:gd name="T3" fmla="*/ 2254 h 2254"/>
              <a:gd name="T4" fmla="*/ 0 w 1083"/>
              <a:gd name="T5" fmla="*/ 0 h 2254"/>
              <a:gd name="T6" fmla="*/ 265 w 1083"/>
              <a:gd name="T7" fmla="*/ 424 h 2254"/>
              <a:gd name="T8" fmla="*/ 1028 w 1083"/>
              <a:gd name="T9" fmla="*/ 1498 h 2254"/>
              <a:gd name="T10" fmla="*/ 1001 w 1083"/>
              <a:gd name="T11" fmla="*/ 2254 h 2254"/>
            </a:gdLst>
            <a:ahLst/>
            <a:cxnLst>
              <a:cxn ang="0">
                <a:pos x="T0" y="T1"/>
              </a:cxn>
              <a:cxn ang="0">
                <a:pos x="T2" y="T3"/>
              </a:cxn>
              <a:cxn ang="0">
                <a:pos x="T4" y="T5"/>
              </a:cxn>
              <a:cxn ang="0">
                <a:pos x="T6" y="T7"/>
              </a:cxn>
              <a:cxn ang="0">
                <a:pos x="T8" y="T9"/>
              </a:cxn>
              <a:cxn ang="0">
                <a:pos x="T10" y="T11"/>
              </a:cxn>
            </a:cxnLst>
            <a:rect l="0" t="0" r="r" b="b"/>
            <a:pathLst>
              <a:path w="1083" h="2254">
                <a:moveTo>
                  <a:pt x="1001" y="2254"/>
                </a:moveTo>
                <a:cubicBezTo>
                  <a:pt x="0" y="2254"/>
                  <a:pt x="0" y="2254"/>
                  <a:pt x="0" y="2254"/>
                </a:cubicBezTo>
                <a:cubicBezTo>
                  <a:pt x="0" y="0"/>
                  <a:pt x="0" y="0"/>
                  <a:pt x="0" y="0"/>
                </a:cubicBezTo>
                <a:cubicBezTo>
                  <a:pt x="45" y="83"/>
                  <a:pt x="110" y="239"/>
                  <a:pt x="265" y="424"/>
                </a:cubicBezTo>
                <a:cubicBezTo>
                  <a:pt x="430" y="624"/>
                  <a:pt x="964" y="1154"/>
                  <a:pt x="1028" y="1498"/>
                </a:cubicBezTo>
                <a:cubicBezTo>
                  <a:pt x="1074" y="1746"/>
                  <a:pt x="1083" y="2027"/>
                  <a:pt x="1001" y="2254"/>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lstStyle/>
          <a:p>
            <a:endParaRPr lang="en-US" dirty="0"/>
          </a:p>
        </p:txBody>
      </p:sp>
      <p:sp>
        <p:nvSpPr>
          <p:cNvPr id="1049656" name="Freeform: Shape 54"/>
          <p:cNvSpPr/>
          <p:nvPr/>
        </p:nvSpPr>
        <p:spPr bwMode="auto">
          <a:xfrm rot="10800000">
            <a:off x="1616710" y="5469158"/>
            <a:ext cx="10575290" cy="1388840"/>
          </a:xfrm>
          <a:custGeom>
            <a:avLst/>
            <a:gdLst>
              <a:gd name="connsiteX0" fmla="*/ 7610 w 7473674"/>
              <a:gd name="connsiteY0" fmla="*/ 0 h 1186096"/>
              <a:gd name="connsiteX1" fmla="*/ 7473674 w 7473674"/>
              <a:gd name="connsiteY1" fmla="*/ 0 h 1186096"/>
              <a:gd name="connsiteX2" fmla="*/ 7298949 w 7473674"/>
              <a:gd name="connsiteY2" fmla="*/ 36782 h 1186096"/>
              <a:gd name="connsiteX3" fmla="*/ 3933364 w 7473674"/>
              <a:gd name="connsiteY3" fmla="*/ 854379 h 1186096"/>
              <a:gd name="connsiteX4" fmla="*/ 0 w 7473674"/>
              <a:gd name="connsiteY4" fmla="*/ 1042733 h 1186096"/>
              <a:gd name="connsiteX0-1" fmla="*/ 7610 w 7473674"/>
              <a:gd name="connsiteY0-2" fmla="*/ 0 h 1186096"/>
              <a:gd name="connsiteX1-3" fmla="*/ 7473674 w 7473674"/>
              <a:gd name="connsiteY1-4" fmla="*/ 0 h 1186096"/>
              <a:gd name="connsiteX2-5" fmla="*/ 3933364 w 7473674"/>
              <a:gd name="connsiteY2-6" fmla="*/ 854379 h 1186096"/>
              <a:gd name="connsiteX3-7" fmla="*/ 0 w 7473674"/>
              <a:gd name="connsiteY3-8" fmla="*/ 1042733 h 1186096"/>
              <a:gd name="connsiteX4-9" fmla="*/ 7610 w 7473674"/>
              <a:gd name="connsiteY4-10" fmla="*/ 0 h 1186096"/>
              <a:gd name="connsiteX0-11" fmla="*/ 7610 w 7473674"/>
              <a:gd name="connsiteY0-12" fmla="*/ 0 h 1128690"/>
              <a:gd name="connsiteX1-13" fmla="*/ 7473674 w 7473674"/>
              <a:gd name="connsiteY1-14" fmla="*/ 0 h 1128690"/>
              <a:gd name="connsiteX2-15" fmla="*/ 3523789 w 7473674"/>
              <a:gd name="connsiteY2-16" fmla="*/ 606729 h 1128690"/>
              <a:gd name="connsiteX3-17" fmla="*/ 0 w 7473674"/>
              <a:gd name="connsiteY3-18" fmla="*/ 1042733 h 1128690"/>
              <a:gd name="connsiteX4-19" fmla="*/ 7610 w 7473674"/>
              <a:gd name="connsiteY4-20" fmla="*/ 0 h 1128690"/>
              <a:gd name="connsiteX0-21" fmla="*/ 7610 w 7473674"/>
              <a:gd name="connsiteY0-22" fmla="*/ 0 h 1128690"/>
              <a:gd name="connsiteX1-23" fmla="*/ 7473674 w 7473674"/>
              <a:gd name="connsiteY1-24" fmla="*/ 0 h 1128690"/>
              <a:gd name="connsiteX2-25" fmla="*/ 3523789 w 7473674"/>
              <a:gd name="connsiteY2-26" fmla="*/ 606729 h 1128690"/>
              <a:gd name="connsiteX3-27" fmla="*/ 0 w 7473674"/>
              <a:gd name="connsiteY3-28" fmla="*/ 1042733 h 1128690"/>
              <a:gd name="connsiteX4-29" fmla="*/ 7610 w 7473674"/>
              <a:gd name="connsiteY4-30" fmla="*/ 0 h 1128690"/>
              <a:gd name="connsiteX0-31" fmla="*/ 7610 w 7473674"/>
              <a:gd name="connsiteY0-32" fmla="*/ 0 h 1128690"/>
              <a:gd name="connsiteX1-33" fmla="*/ 7473674 w 7473674"/>
              <a:gd name="connsiteY1-34" fmla="*/ 0 h 1128690"/>
              <a:gd name="connsiteX2-35" fmla="*/ 3523789 w 7473674"/>
              <a:gd name="connsiteY2-36" fmla="*/ 606729 h 1128690"/>
              <a:gd name="connsiteX3-37" fmla="*/ 0 w 7473674"/>
              <a:gd name="connsiteY3-38" fmla="*/ 1042733 h 1128690"/>
              <a:gd name="connsiteX4-39" fmla="*/ 7610 w 7473674"/>
              <a:gd name="connsiteY4-40" fmla="*/ 0 h 1128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73674" h="1128690">
                <a:moveTo>
                  <a:pt x="7610" y="0"/>
                </a:moveTo>
                <a:lnTo>
                  <a:pt x="7473674" y="0"/>
                </a:lnTo>
                <a:cubicBezTo>
                  <a:pt x="6157046" y="202243"/>
                  <a:pt x="4936065" y="234543"/>
                  <a:pt x="3523789" y="606729"/>
                </a:cubicBezTo>
                <a:cubicBezTo>
                  <a:pt x="2156794" y="966982"/>
                  <a:pt x="1028960" y="1287781"/>
                  <a:pt x="0" y="1042733"/>
                </a:cubicBezTo>
                <a:cubicBezTo>
                  <a:pt x="2537" y="695155"/>
                  <a:pt x="5073" y="347578"/>
                  <a:pt x="7610"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grpSp>
        <p:nvGrpSpPr>
          <p:cNvPr id="502" name="组合 13"/>
          <p:cNvGrpSpPr/>
          <p:nvPr/>
        </p:nvGrpSpPr>
        <p:grpSpPr>
          <a:xfrm>
            <a:off x="2440115" y="708217"/>
            <a:ext cx="7311769" cy="737695"/>
            <a:chOff x="2415798" y="742579"/>
            <a:chExt cx="7311769" cy="737695"/>
          </a:xfrm>
        </p:grpSpPr>
        <p:sp>
          <p:nvSpPr>
            <p:cNvPr id="1049657" name="íšlídè"/>
            <p:cNvSpPr txBox="1"/>
            <p:nvPr/>
          </p:nvSpPr>
          <p:spPr bwMode="auto">
            <a:xfrm>
              <a:off x="3768865" y="742579"/>
              <a:ext cx="4590202" cy="737695"/>
            </a:xfrm>
            <a:prstGeom prst="rect">
              <a:avLst/>
            </a:prstGeom>
            <a:noFill/>
            <a:ln>
              <a:noFill/>
            </a:ln>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3600" b="1" spc="300" dirty="0">
                  <a:solidFill>
                    <a:srgbClr val="C00000"/>
                  </a:solidFill>
                  <a:latin typeface="华文行楷" panose="02010800040101010101" charset="-122"/>
                  <a:ea typeface="华文行楷" panose="02010800040101010101" charset="-122"/>
                </a:rPr>
                <a:t>专题小结</a:t>
              </a:r>
              <a:endParaRPr lang="en-US" altLang="zh-CN" sz="3600" b="1" spc="300" dirty="0">
                <a:solidFill>
                  <a:srgbClr val="C00000"/>
                </a:solidFill>
                <a:latin typeface="华文行楷" panose="02010800040101010101" charset="-122"/>
                <a:ea typeface="华文行楷" panose="02010800040101010101" charset="-122"/>
              </a:endParaRPr>
            </a:p>
          </p:txBody>
        </p:sp>
        <p:grpSp>
          <p:nvGrpSpPr>
            <p:cNvPr id="503" name="组合 15"/>
            <p:cNvGrpSpPr/>
            <p:nvPr/>
          </p:nvGrpSpPr>
          <p:grpSpPr>
            <a:xfrm>
              <a:off x="2415798" y="1067884"/>
              <a:ext cx="7311769" cy="0"/>
              <a:chOff x="2415798" y="1010793"/>
              <a:chExt cx="7311769" cy="0"/>
            </a:xfrm>
          </p:grpSpPr>
          <p:cxnSp>
            <p:nvCxnSpPr>
              <p:cNvPr id="3145800" name="直接箭头连接符 16"/>
              <p:cNvCxnSpPr/>
              <p:nvPr/>
            </p:nvCxnSpPr>
            <p:spPr>
              <a:xfrm>
                <a:off x="726013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cxnSp>
            <p:nvCxnSpPr>
              <p:cNvPr id="3145801" name="直接箭头连接符 17"/>
              <p:cNvCxnSpPr/>
              <p:nvPr/>
            </p:nvCxnSpPr>
            <p:spPr>
              <a:xfrm flipH="1">
                <a:off x="241579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grpSp>
      </p:grpSp>
      <p:sp>
        <p:nvSpPr>
          <p:cNvPr id="1049658" name="矩形: 对角圆角 24"/>
          <p:cNvSpPr/>
          <p:nvPr/>
        </p:nvSpPr>
        <p:spPr>
          <a:xfrm>
            <a:off x="646326" y="1580008"/>
            <a:ext cx="10899347" cy="4814371"/>
          </a:xfrm>
          <a:prstGeom prst="round2Diag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59" name="文本框 3"/>
          <p:cNvSpPr txBox="1"/>
          <p:nvPr/>
        </p:nvSpPr>
        <p:spPr>
          <a:xfrm>
            <a:off x="1764875" y="2259676"/>
            <a:ext cx="8662250" cy="2893100"/>
          </a:xfrm>
          <a:prstGeom prst="rect">
            <a:avLst/>
          </a:prstGeom>
          <a:noFill/>
        </p:spPr>
        <p:txBody>
          <a:bodyPr wrap="square" rtlCol="0">
            <a:spAutoFit/>
          </a:bodyPr>
          <a:lstStyle/>
          <a:p>
            <a:pPr indent="457200" algn="just">
              <a:lnSpc>
                <a:spcPct val="130000"/>
              </a:lnSpc>
            </a:pPr>
            <a:r>
              <a:rPr lang="zh-CN" altLang="en-US" sz="20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毛泽东思想</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是马克思列宁主义在中国的运用和发展，是被实践证明了的关于中国革命和建设的正确理论原则和经验总结，是中国共产党集体智慧的结晶。</a:t>
            </a:r>
          </a:p>
          <a:p>
            <a:pPr indent="457200" algn="just">
              <a:lnSpc>
                <a:spcPct val="130000"/>
              </a:lnSpc>
            </a:pPr>
            <a:r>
              <a:rPr lang="zh-CN" altLang="en-US" sz="20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毛泽东思想</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是马克思主义中国化的第一个重大理论成果，是中国革命和建设的科学指南，是中国共产党和中国人民宝贵的精神财富。</a:t>
            </a:r>
          </a:p>
          <a:p>
            <a:pPr indent="457200" algn="just">
              <a:lnSpc>
                <a:spcPct val="130000"/>
              </a:lnSpc>
            </a:pPr>
            <a:r>
              <a:rPr lang="zh-CN" altLang="en-US" sz="20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新时代</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应当掌握科学评价毛泽东和毛泽东思想的方法，自觉抵制历史虚无主义思潮。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9" name="组合 2"/>
          <p:cNvGrpSpPr/>
          <p:nvPr/>
        </p:nvGrpSpPr>
        <p:grpSpPr>
          <a:xfrm>
            <a:off x="3306241" y="1354835"/>
            <a:ext cx="1088558" cy="3912905"/>
            <a:chOff x="3306241" y="1354835"/>
            <a:chExt cx="1088558" cy="3912905"/>
          </a:xfrm>
        </p:grpSpPr>
        <p:cxnSp>
          <p:nvCxnSpPr>
            <p:cNvPr id="3145802" name="直接连接符 62"/>
            <p:cNvCxnSpPr/>
            <p:nvPr/>
          </p:nvCxnSpPr>
          <p:spPr>
            <a:xfrm>
              <a:off x="3306241" y="3306792"/>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3" name="直接连接符 63"/>
            <p:cNvCxnSpPr/>
            <p:nvPr/>
          </p:nvCxnSpPr>
          <p:spPr>
            <a:xfrm>
              <a:off x="3824783" y="1354835"/>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4" name="直接连接符 65"/>
            <p:cNvCxnSpPr/>
            <p:nvPr/>
          </p:nvCxnSpPr>
          <p:spPr>
            <a:xfrm>
              <a:off x="3824783" y="2655625"/>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5" name="直接连接符 82"/>
            <p:cNvCxnSpPr/>
            <p:nvPr/>
          </p:nvCxnSpPr>
          <p:spPr>
            <a:xfrm flipV="1">
              <a:off x="3824783" y="1354836"/>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6" name="直接连接符 83"/>
            <p:cNvCxnSpPr/>
            <p:nvPr/>
          </p:nvCxnSpPr>
          <p:spPr>
            <a:xfrm>
              <a:off x="3824783" y="4002174"/>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7" name="直接连接符 84"/>
            <p:cNvCxnSpPr/>
            <p:nvPr/>
          </p:nvCxnSpPr>
          <p:spPr>
            <a:xfrm>
              <a:off x="3824783" y="5267740"/>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组合 40"/>
          <p:cNvGrpSpPr/>
          <p:nvPr/>
        </p:nvGrpSpPr>
        <p:grpSpPr>
          <a:xfrm>
            <a:off x="6869099" y="4834140"/>
            <a:ext cx="4671110" cy="912338"/>
            <a:chOff x="6869099" y="4834140"/>
            <a:chExt cx="4671110" cy="912338"/>
          </a:xfrm>
        </p:grpSpPr>
        <p:cxnSp>
          <p:nvCxnSpPr>
            <p:cNvPr id="3145808" name="连接符: 肘形 20"/>
            <p:cNvCxnSpPr>
              <a:stCxn id="1049693" idx="3"/>
              <a:endCxn id="1049673" idx="2"/>
            </p:cNvCxnSpPr>
            <p:nvPr/>
          </p:nvCxnSpPr>
          <p:spPr>
            <a:xfrm flipV="1">
              <a:off x="6869099" y="4990317"/>
              <a:ext cx="678415" cy="258649"/>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09" name="连接符: 肘形 22"/>
            <p:cNvCxnSpPr>
              <a:stCxn id="1049693" idx="3"/>
              <a:endCxn id="1049675" idx="2"/>
            </p:cNvCxnSpPr>
            <p:nvPr/>
          </p:nvCxnSpPr>
          <p:spPr>
            <a:xfrm>
              <a:off x="6869099" y="5248966"/>
              <a:ext cx="672156" cy="367841"/>
            </a:xfrm>
            <a:prstGeom prst="bentConnector3">
              <a:avLst>
                <a:gd name="adj1" fmla="val 50354"/>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0" name="直接箭头连接符 26"/>
            <p:cNvCxnSpPr>
              <a:stCxn id="1049693" idx="3"/>
              <a:endCxn id="1049674" idx="2"/>
            </p:cNvCxnSpPr>
            <p:nvPr/>
          </p:nvCxnSpPr>
          <p:spPr>
            <a:xfrm>
              <a:off x="6869099" y="5248966"/>
              <a:ext cx="678415" cy="4179"/>
            </a:xfrm>
            <a:prstGeom prst="straightConnector1">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70" name="文本框 71"/>
            <p:cNvSpPr txBox="1"/>
            <p:nvPr/>
          </p:nvSpPr>
          <p:spPr>
            <a:xfrm>
              <a:off x="7623528" y="4834140"/>
              <a:ext cx="37388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完整准确地理解和掌握毛泽东思想的科学体系</a:t>
              </a:r>
            </a:p>
          </p:txBody>
        </p:sp>
        <p:sp>
          <p:nvSpPr>
            <p:cNvPr id="1049671" name="文本框 72"/>
            <p:cNvSpPr txBox="1"/>
            <p:nvPr/>
          </p:nvSpPr>
          <p:spPr>
            <a:xfrm>
              <a:off x="7623528" y="5125059"/>
              <a:ext cx="3916681"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坚持辩证唯物主义和历史唯物主义的原则和方法</a:t>
              </a:r>
              <a:endParaRPr lang="zh-CN" altLang="en-US" dirty="0"/>
            </a:p>
          </p:txBody>
        </p:sp>
        <p:sp>
          <p:nvSpPr>
            <p:cNvPr id="1049672" name="文本框 73"/>
            <p:cNvSpPr txBox="1"/>
            <p:nvPr/>
          </p:nvSpPr>
          <p:spPr>
            <a:xfrm>
              <a:off x="7623528" y="5451838"/>
              <a:ext cx="26720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在实践中坚持和发展毛泽东思想</a:t>
              </a:r>
            </a:p>
          </p:txBody>
        </p:sp>
        <p:sp>
          <p:nvSpPr>
            <p:cNvPr id="1049673" name="椭圆 79"/>
            <p:cNvSpPr/>
            <p:nvPr/>
          </p:nvSpPr>
          <p:spPr>
            <a:xfrm>
              <a:off x="7547514" y="4948381"/>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74" name="椭圆 80"/>
            <p:cNvSpPr/>
            <p:nvPr/>
          </p:nvSpPr>
          <p:spPr>
            <a:xfrm>
              <a:off x="7547514" y="521120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75" name="椭圆 81"/>
            <p:cNvSpPr/>
            <p:nvPr/>
          </p:nvSpPr>
          <p:spPr>
            <a:xfrm>
              <a:off x="7541255" y="5574871"/>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1" name="组合 39"/>
          <p:cNvGrpSpPr/>
          <p:nvPr/>
        </p:nvGrpSpPr>
        <p:grpSpPr>
          <a:xfrm>
            <a:off x="6881871" y="3548388"/>
            <a:ext cx="3947137" cy="921304"/>
            <a:chOff x="6881871" y="3548388"/>
            <a:chExt cx="3947137" cy="921304"/>
          </a:xfrm>
        </p:grpSpPr>
        <p:cxnSp>
          <p:nvCxnSpPr>
            <p:cNvPr id="3145811" name="连接符: 肘形 12"/>
            <p:cNvCxnSpPr>
              <a:stCxn id="1049692" idx="3"/>
              <a:endCxn id="1049679" idx="5"/>
            </p:cNvCxnSpPr>
            <p:nvPr/>
          </p:nvCxnSpPr>
          <p:spPr>
            <a:xfrm flipV="1">
              <a:off x="6881871" y="3704565"/>
              <a:ext cx="665643" cy="267117"/>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2" name="连接符: 肘形 14"/>
            <p:cNvCxnSpPr>
              <a:stCxn id="1049692" idx="3"/>
              <a:endCxn id="1049681" idx="2"/>
            </p:cNvCxnSpPr>
            <p:nvPr/>
          </p:nvCxnSpPr>
          <p:spPr>
            <a:xfrm>
              <a:off x="6881871" y="3971682"/>
              <a:ext cx="659384" cy="359373"/>
            </a:xfrm>
            <a:prstGeom prst="bentConnector3">
              <a:avLst>
                <a:gd name="adj1" fmla="val 50722"/>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3" name="直接箭头连接符 16"/>
            <p:cNvCxnSpPr>
              <a:stCxn id="1049692" idx="3"/>
              <a:endCxn id="1049680" idx="2"/>
            </p:cNvCxnSpPr>
            <p:nvPr/>
          </p:nvCxnSpPr>
          <p:spPr>
            <a:xfrm>
              <a:off x="6881871" y="3971682"/>
              <a:ext cx="665643" cy="478"/>
            </a:xfrm>
            <a:prstGeom prst="straightConnector1">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76" name="文本框 87"/>
            <p:cNvSpPr txBox="1"/>
            <p:nvPr/>
          </p:nvSpPr>
          <p:spPr>
            <a:xfrm>
              <a:off x="7623528" y="3548388"/>
              <a:ext cx="32054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马克思主义中国化的第一次历史性飞跃</a:t>
              </a:r>
            </a:p>
          </p:txBody>
        </p:sp>
        <p:sp>
          <p:nvSpPr>
            <p:cNvPr id="1049677" name="文本框 88"/>
            <p:cNvSpPr txBox="1"/>
            <p:nvPr/>
          </p:nvSpPr>
          <p:spPr>
            <a:xfrm>
              <a:off x="7623528" y="3857237"/>
              <a:ext cx="2339102"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中国革命和建设的科学指南</a:t>
              </a:r>
            </a:p>
          </p:txBody>
        </p:sp>
        <p:sp>
          <p:nvSpPr>
            <p:cNvPr id="1049678" name="文本框 89"/>
            <p:cNvSpPr txBox="1"/>
            <p:nvPr/>
          </p:nvSpPr>
          <p:spPr>
            <a:xfrm>
              <a:off x="7623528" y="4175051"/>
              <a:ext cx="3205480" cy="294641"/>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中国共产党和中国人民宝贵的精神财富</a:t>
              </a:r>
            </a:p>
          </p:txBody>
        </p:sp>
        <p:sp>
          <p:nvSpPr>
            <p:cNvPr id="1049679" name="椭圆 95"/>
            <p:cNvSpPr/>
            <p:nvPr/>
          </p:nvSpPr>
          <p:spPr>
            <a:xfrm>
              <a:off x="7547514" y="366262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0" name="椭圆 96"/>
            <p:cNvSpPr/>
            <p:nvPr/>
          </p:nvSpPr>
          <p:spPr>
            <a:xfrm>
              <a:off x="7547514" y="393022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1" name="椭圆 97"/>
            <p:cNvSpPr/>
            <p:nvPr/>
          </p:nvSpPr>
          <p:spPr>
            <a:xfrm>
              <a:off x="7541255" y="428911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2" name="组合 37"/>
          <p:cNvGrpSpPr/>
          <p:nvPr/>
        </p:nvGrpSpPr>
        <p:grpSpPr>
          <a:xfrm>
            <a:off x="6869099" y="978138"/>
            <a:ext cx="3782109" cy="934977"/>
            <a:chOff x="6869099" y="978138"/>
            <a:chExt cx="3782109" cy="934977"/>
          </a:xfrm>
        </p:grpSpPr>
        <p:cxnSp>
          <p:nvCxnSpPr>
            <p:cNvPr id="3145814" name="连接符: 肘形 4"/>
            <p:cNvCxnSpPr>
              <a:stCxn id="1049690" idx="3"/>
              <a:endCxn id="1049684" idx="2"/>
            </p:cNvCxnSpPr>
            <p:nvPr/>
          </p:nvCxnSpPr>
          <p:spPr>
            <a:xfrm flipV="1">
              <a:off x="6869099" y="1124790"/>
              <a:ext cx="678415" cy="292388"/>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5" name="连接符: 肘形 6"/>
            <p:cNvCxnSpPr>
              <a:stCxn id="1049690" idx="3"/>
              <a:endCxn id="1049685" idx="2"/>
            </p:cNvCxnSpPr>
            <p:nvPr/>
          </p:nvCxnSpPr>
          <p:spPr>
            <a:xfrm>
              <a:off x="6869099" y="1417178"/>
              <a:ext cx="672156" cy="334102"/>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82" name="文本框 109"/>
            <p:cNvSpPr txBox="1"/>
            <p:nvPr/>
          </p:nvSpPr>
          <p:spPr>
            <a:xfrm>
              <a:off x="7623528" y="978138"/>
              <a:ext cx="30276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毛泽东思想形成发展的社会历史条件</a:t>
              </a:r>
            </a:p>
          </p:txBody>
        </p:sp>
        <p:sp>
          <p:nvSpPr>
            <p:cNvPr id="1049683" name="文本框 170"/>
            <p:cNvSpPr txBox="1"/>
            <p:nvPr/>
          </p:nvSpPr>
          <p:spPr>
            <a:xfrm>
              <a:off x="7623528" y="1605338"/>
              <a:ext cx="2159566"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毛泽东思想形成发展过程</a:t>
              </a:r>
            </a:p>
          </p:txBody>
        </p:sp>
        <p:sp>
          <p:nvSpPr>
            <p:cNvPr id="1049684" name="椭圆 177"/>
            <p:cNvSpPr/>
            <p:nvPr/>
          </p:nvSpPr>
          <p:spPr>
            <a:xfrm>
              <a:off x="7547514" y="1082854"/>
              <a:ext cx="83871" cy="83871"/>
            </a:xfrm>
            <a:prstGeom prst="ellipse">
              <a:avLst/>
            </a:prstGeom>
            <a:solidFill>
              <a:srgbClr val="AF1E22"/>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5" name="椭圆 179"/>
            <p:cNvSpPr/>
            <p:nvPr/>
          </p:nvSpPr>
          <p:spPr>
            <a:xfrm>
              <a:off x="7541255" y="1709344"/>
              <a:ext cx="83871" cy="83871"/>
            </a:xfrm>
            <a:prstGeom prst="ellipse">
              <a:avLst/>
            </a:prstGeom>
            <a:solidFill>
              <a:srgbClr val="AF1E22"/>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3" name="组合 38"/>
          <p:cNvGrpSpPr/>
          <p:nvPr/>
        </p:nvGrpSpPr>
        <p:grpSpPr>
          <a:xfrm>
            <a:off x="6934199" y="2270183"/>
            <a:ext cx="2668009" cy="906047"/>
            <a:chOff x="6934199" y="2270183"/>
            <a:chExt cx="2668009" cy="906047"/>
          </a:xfrm>
        </p:grpSpPr>
        <p:cxnSp>
          <p:nvCxnSpPr>
            <p:cNvPr id="3145816" name="连接符: 肘形 8"/>
            <p:cNvCxnSpPr>
              <a:stCxn id="1049691" idx="3"/>
              <a:endCxn id="1049688" idx="2"/>
            </p:cNvCxnSpPr>
            <p:nvPr/>
          </p:nvCxnSpPr>
          <p:spPr>
            <a:xfrm flipV="1">
              <a:off x="6934199" y="2402080"/>
              <a:ext cx="611966" cy="292246"/>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7" name="连接符: 肘形 10"/>
            <p:cNvCxnSpPr>
              <a:stCxn id="1049691" idx="3"/>
              <a:endCxn id="1049689" idx="2"/>
            </p:cNvCxnSpPr>
            <p:nvPr/>
          </p:nvCxnSpPr>
          <p:spPr>
            <a:xfrm>
              <a:off x="6934199" y="2694326"/>
              <a:ext cx="605707" cy="334244"/>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86" name="文本框 99"/>
            <p:cNvSpPr txBox="1"/>
            <p:nvPr/>
          </p:nvSpPr>
          <p:spPr>
            <a:xfrm>
              <a:off x="7622179" y="2270183"/>
              <a:ext cx="198002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毛泽东思想的主要内容</a:t>
              </a:r>
            </a:p>
          </p:txBody>
        </p:sp>
        <p:sp>
          <p:nvSpPr>
            <p:cNvPr id="1049687" name="文本框 100"/>
            <p:cNvSpPr txBox="1"/>
            <p:nvPr/>
          </p:nvSpPr>
          <p:spPr>
            <a:xfrm>
              <a:off x="7622179" y="2868453"/>
              <a:ext cx="1800493"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毛泽东思想活的灵魂</a:t>
              </a:r>
            </a:p>
          </p:txBody>
        </p:sp>
        <p:sp>
          <p:nvSpPr>
            <p:cNvPr id="1049688" name="椭圆 105"/>
            <p:cNvSpPr/>
            <p:nvPr/>
          </p:nvSpPr>
          <p:spPr>
            <a:xfrm>
              <a:off x="7546165" y="236014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9" name="椭圆 106"/>
            <p:cNvSpPr/>
            <p:nvPr/>
          </p:nvSpPr>
          <p:spPr>
            <a:xfrm>
              <a:off x="7539906" y="298663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690" name="平行四边形 64"/>
          <p:cNvSpPr/>
          <p:nvPr/>
        </p:nvSpPr>
        <p:spPr>
          <a:xfrm>
            <a:off x="4290037" y="986259"/>
            <a:ext cx="2579062" cy="86183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毛泽东思想</a:t>
            </a:r>
          </a:p>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是如何形成发展的？</a:t>
            </a:r>
          </a:p>
        </p:txBody>
      </p:sp>
      <p:sp>
        <p:nvSpPr>
          <p:cNvPr id="1049691" name="平行四边形 66"/>
          <p:cNvSpPr/>
          <p:nvPr/>
        </p:nvSpPr>
        <p:spPr>
          <a:xfrm>
            <a:off x="4290036" y="2207717"/>
            <a:ext cx="2644163" cy="97321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如何准确理解</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毛泽东思想的主要内容和活的灵魂？</a:t>
            </a:r>
          </a:p>
        </p:txBody>
      </p:sp>
      <p:sp>
        <p:nvSpPr>
          <p:cNvPr id="1049692" name="平行四边形 67"/>
          <p:cNvSpPr/>
          <p:nvPr/>
        </p:nvSpPr>
        <p:spPr>
          <a:xfrm>
            <a:off x="4302809" y="3540762"/>
            <a:ext cx="2579062" cy="861839"/>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如何准确认识毛泽东思想的历史地位？</a:t>
            </a:r>
          </a:p>
        </p:txBody>
      </p:sp>
      <p:sp>
        <p:nvSpPr>
          <p:cNvPr id="1049693" name="平行四边形 68"/>
          <p:cNvSpPr/>
          <p:nvPr/>
        </p:nvSpPr>
        <p:spPr>
          <a:xfrm>
            <a:off x="4290037" y="4814064"/>
            <a:ext cx="2579062" cy="869803"/>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如何科学评价毛泽东和</a:t>
            </a:r>
          </a:p>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毛泽东思想？</a:t>
            </a:r>
          </a:p>
        </p:txBody>
      </p:sp>
      <p:grpSp>
        <p:nvGrpSpPr>
          <p:cNvPr id="514" name="组合 13"/>
          <p:cNvGrpSpPr/>
          <p:nvPr/>
        </p:nvGrpSpPr>
        <p:grpSpPr>
          <a:xfrm>
            <a:off x="2387223" y="686884"/>
            <a:ext cx="7311769" cy="0"/>
            <a:chOff x="2415798" y="1010793"/>
            <a:chExt cx="7311769" cy="0"/>
          </a:xfrm>
        </p:grpSpPr>
        <p:cxnSp>
          <p:nvCxnSpPr>
            <p:cNvPr id="3145818" name="直接箭头连接符 14"/>
            <p:cNvCxnSpPr/>
            <p:nvPr/>
          </p:nvCxnSpPr>
          <p:spPr>
            <a:xfrm>
              <a:off x="7260138" y="1010793"/>
              <a:ext cx="2467429" cy="0"/>
            </a:xfrm>
            <a:prstGeom prst="straightConnector1">
              <a:avLst/>
            </a:prstGeom>
            <a:ln w="3175">
              <a:solidFill>
                <a:srgbClr val="FFFFE1"/>
              </a:solidFill>
              <a:tailEnd type="diamond"/>
            </a:ln>
          </p:spPr>
          <p:style>
            <a:lnRef idx="1">
              <a:schemeClr val="accent1"/>
            </a:lnRef>
            <a:fillRef idx="0">
              <a:schemeClr val="accent1"/>
            </a:fillRef>
            <a:effectRef idx="0">
              <a:schemeClr val="accent1"/>
            </a:effectRef>
            <a:fontRef idx="minor">
              <a:schemeClr val="tx1"/>
            </a:fontRef>
          </p:style>
        </p:cxnSp>
        <p:cxnSp>
          <p:nvCxnSpPr>
            <p:cNvPr id="3145819" name="直接箭头连接符 15"/>
            <p:cNvCxnSpPr/>
            <p:nvPr/>
          </p:nvCxnSpPr>
          <p:spPr>
            <a:xfrm flipH="1">
              <a:off x="2415798" y="1010793"/>
              <a:ext cx="2467429" cy="0"/>
            </a:xfrm>
            <a:prstGeom prst="straightConnector1">
              <a:avLst/>
            </a:prstGeom>
            <a:ln w="3175">
              <a:solidFill>
                <a:srgbClr val="FFFFE1"/>
              </a:solidFill>
              <a:tailEnd type="diamond"/>
            </a:ln>
          </p:spPr>
          <p:style>
            <a:lnRef idx="1">
              <a:schemeClr val="accent1"/>
            </a:lnRef>
            <a:fillRef idx="0">
              <a:schemeClr val="accent1"/>
            </a:fillRef>
            <a:effectRef idx="0">
              <a:schemeClr val="accent1"/>
            </a:effectRef>
            <a:fontRef idx="minor">
              <a:schemeClr val="tx1"/>
            </a:fontRef>
          </p:style>
        </p:cxnSp>
      </p:grpSp>
      <p:sp>
        <p:nvSpPr>
          <p:cNvPr id="1049694" name="平行四边形 61"/>
          <p:cNvSpPr/>
          <p:nvPr/>
        </p:nvSpPr>
        <p:spPr>
          <a:xfrm>
            <a:off x="846551" y="2788343"/>
            <a:ext cx="2579062" cy="1008957"/>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a:t>
            </a:r>
            <a:endParaRPr lang="en-US" altLang="zh-CN" sz="2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及其历史</a:t>
            </a: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9694"/>
                                        </p:tgtEl>
                                        <p:attrNameLst>
                                          <p:attrName>style.visibility</p:attrName>
                                        </p:attrNameLst>
                                      </p:cBhvr>
                                      <p:to>
                                        <p:strVal val="visible"/>
                                      </p:to>
                                    </p:set>
                                    <p:animEffect transition="in" filter="wipe(left)">
                                      <p:cBhvr>
                                        <p:cTn id="7" dur="500"/>
                                        <p:tgtEl>
                                          <p:spTgt spid="10496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9"/>
                                        </p:tgtEl>
                                        <p:attrNameLst>
                                          <p:attrName>style.visibility</p:attrName>
                                        </p:attrNameLst>
                                      </p:cBhvr>
                                      <p:to>
                                        <p:strVal val="visible"/>
                                      </p:to>
                                    </p:set>
                                    <p:animEffect transition="in" filter="wipe(left)">
                                      <p:cBhvr>
                                        <p:cTn id="11" dur="500"/>
                                        <p:tgtEl>
                                          <p:spTgt spid="50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49690"/>
                                        </p:tgtEl>
                                        <p:attrNameLst>
                                          <p:attrName>style.visibility</p:attrName>
                                        </p:attrNameLst>
                                      </p:cBhvr>
                                      <p:to>
                                        <p:strVal val="visible"/>
                                      </p:to>
                                    </p:set>
                                    <p:animEffect transition="in" filter="wipe(left)">
                                      <p:cBhvr>
                                        <p:cTn id="15" dur="500"/>
                                        <p:tgtEl>
                                          <p:spTgt spid="104969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2"/>
                                        </p:tgtEl>
                                        <p:attrNameLst>
                                          <p:attrName>style.visibility</p:attrName>
                                        </p:attrNameLst>
                                      </p:cBhvr>
                                      <p:to>
                                        <p:strVal val="visible"/>
                                      </p:to>
                                    </p:set>
                                    <p:animEffect transition="in" filter="wipe(left)">
                                      <p:cBhvr>
                                        <p:cTn id="19" dur="500"/>
                                        <p:tgtEl>
                                          <p:spTgt spid="5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49691"/>
                                        </p:tgtEl>
                                        <p:attrNameLst>
                                          <p:attrName>style.visibility</p:attrName>
                                        </p:attrNameLst>
                                      </p:cBhvr>
                                      <p:to>
                                        <p:strVal val="visible"/>
                                      </p:to>
                                    </p:set>
                                    <p:animEffect transition="in" filter="wipe(left)">
                                      <p:cBhvr>
                                        <p:cTn id="23" dur="500"/>
                                        <p:tgtEl>
                                          <p:spTgt spid="104969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13"/>
                                        </p:tgtEl>
                                        <p:attrNameLst>
                                          <p:attrName>style.visibility</p:attrName>
                                        </p:attrNameLst>
                                      </p:cBhvr>
                                      <p:to>
                                        <p:strVal val="visible"/>
                                      </p:to>
                                    </p:set>
                                    <p:animEffect transition="in" filter="wipe(left)">
                                      <p:cBhvr>
                                        <p:cTn id="27" dur="500"/>
                                        <p:tgtEl>
                                          <p:spTgt spid="5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49692"/>
                                        </p:tgtEl>
                                        <p:attrNameLst>
                                          <p:attrName>style.visibility</p:attrName>
                                        </p:attrNameLst>
                                      </p:cBhvr>
                                      <p:to>
                                        <p:strVal val="visible"/>
                                      </p:to>
                                    </p:set>
                                    <p:animEffect transition="in" filter="wipe(left)">
                                      <p:cBhvr>
                                        <p:cTn id="31" dur="500"/>
                                        <p:tgtEl>
                                          <p:spTgt spid="104969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11"/>
                                        </p:tgtEl>
                                        <p:attrNameLst>
                                          <p:attrName>style.visibility</p:attrName>
                                        </p:attrNameLst>
                                      </p:cBhvr>
                                      <p:to>
                                        <p:strVal val="visible"/>
                                      </p:to>
                                    </p:set>
                                    <p:animEffect transition="in" filter="wipe(left)">
                                      <p:cBhvr>
                                        <p:cTn id="35" dur="500"/>
                                        <p:tgtEl>
                                          <p:spTgt spid="51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049693"/>
                                        </p:tgtEl>
                                        <p:attrNameLst>
                                          <p:attrName>style.visibility</p:attrName>
                                        </p:attrNameLst>
                                      </p:cBhvr>
                                      <p:to>
                                        <p:strVal val="visible"/>
                                      </p:to>
                                    </p:set>
                                    <p:animEffect transition="in" filter="wipe(left)">
                                      <p:cBhvr>
                                        <p:cTn id="39" dur="500"/>
                                        <p:tgtEl>
                                          <p:spTgt spid="1049693"/>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510"/>
                                        </p:tgtEl>
                                        <p:attrNameLst>
                                          <p:attrName>style.visibility</p:attrName>
                                        </p:attrNameLst>
                                      </p:cBhvr>
                                      <p:to>
                                        <p:strVal val="visible"/>
                                      </p:to>
                                    </p:set>
                                    <p:animEffect transition="in" filter="wipe(left)">
                                      <p:cBhvr>
                                        <p:cTn id="43"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90" grpId="0" animBg="1"/>
      <p:bldP spid="1049691" grpId="0" animBg="1"/>
      <p:bldP spid="1049692" grpId="0" animBg="1"/>
      <p:bldP spid="1049693" grpId="0" animBg="1"/>
      <p:bldP spid="104969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6" name="图片 19"/>
          <p:cNvPicPr>
            <a:picLocks noChangeAspect="1"/>
          </p:cNvPicPr>
          <p:nvPr/>
        </p:nvPicPr>
        <p:blipFill rotWithShape="1">
          <a:blip r:embed="rId3"/>
          <a:srcRect r="18483" b="17397"/>
          <a:stretch>
            <a:fillRect/>
          </a:stretch>
        </p:blipFill>
        <p:spPr>
          <a:xfrm>
            <a:off x="0" y="0"/>
            <a:ext cx="12192000" cy="6949440"/>
          </a:xfrm>
          <a:prstGeom prst="rect">
            <a:avLst/>
          </a:prstGeom>
        </p:spPr>
      </p:pic>
      <p:sp>
        <p:nvSpPr>
          <p:cNvPr id="1049701" name="矩形 20"/>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70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8" name="组合 24"/>
          <p:cNvGrpSpPr/>
          <p:nvPr/>
        </p:nvGrpSpPr>
        <p:grpSpPr>
          <a:xfrm rot="395917">
            <a:off x="-908732" y="948345"/>
            <a:ext cx="4897802" cy="6459875"/>
            <a:chOff x="4319902" y="-208038"/>
            <a:chExt cx="5199655" cy="6858000"/>
          </a:xfrm>
        </p:grpSpPr>
        <p:pic>
          <p:nvPicPr>
            <p:cNvPr id="2097257" name="图片 25"/>
            <p:cNvPicPr>
              <a:picLocks noChangeAspect="1"/>
            </p:cNvPicPr>
            <p:nvPr/>
          </p:nvPicPr>
          <p:blipFill rotWithShape="1">
            <a:blip r:embed="rId4" cstate="print"/>
            <a:srcRect l="23445" r="26731"/>
            <a:stretch>
              <a:fillRect/>
            </a:stretch>
          </p:blipFill>
          <p:spPr>
            <a:xfrm>
              <a:off x="4319902" y="-208038"/>
              <a:ext cx="5199655" cy="6858000"/>
            </a:xfrm>
            <a:prstGeom prst="rect">
              <a:avLst/>
            </a:prstGeom>
          </p:spPr>
        </p:pic>
        <p:sp>
          <p:nvSpPr>
            <p:cNvPr id="1049705"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0">
                  <a:schemeClr val="bg1"/>
                </a:gs>
                <a:gs pos="100000">
                  <a:srgbClr val="FFDAD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1049706"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p>
        </p:txBody>
      </p:sp>
      <p:sp>
        <p:nvSpPr>
          <p:cNvPr id="1049707"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8"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0">
                <a:srgbClr val="E97C30"/>
              </a:gs>
              <a:gs pos="100000">
                <a:srgbClr val="B0261F"/>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9"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10"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0">
                <a:srgbClr val="9D211B"/>
              </a:gs>
              <a:gs pos="100000">
                <a:srgbClr val="C00000"/>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11" name="文本框 5"/>
          <p:cNvSpPr txBox="1"/>
          <p:nvPr/>
        </p:nvSpPr>
        <p:spPr>
          <a:xfrm>
            <a:off x="4210597" y="2524014"/>
            <a:ext cx="6157138" cy="1938992"/>
          </a:xfrm>
          <a:prstGeom prst="rect">
            <a:avLst/>
          </a:prstGeom>
          <a:noFill/>
        </p:spPr>
        <p:txBody>
          <a:bodyPr wrap="square" rtlCol="0">
            <a:spAutoFit/>
          </a:bodyPr>
          <a:lstStyle/>
          <a:p>
            <a:pPr>
              <a:lnSpc>
                <a:spcPct val="200000"/>
              </a:lnSpc>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1.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毛泽东思想形成和发展的社会历史条件是什么？</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a:lnSpc>
                <a:spcPct val="200000"/>
              </a:lnSpc>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如何把握毛泽东思想的主要内容和活的灵魂 ？</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a:lnSpc>
                <a:spcPct val="200000"/>
              </a:lnSpc>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3.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如何正确认识毛泽东思想的历史地位 ？</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wipe(up)">
                                      <p:cBhvr>
                                        <p:cTn id="7" dur="500"/>
                                        <p:tgtEl>
                                          <p:spTgt spid="518"/>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1049702"/>
                                        </p:tgtEl>
                                        <p:attrNameLst>
                                          <p:attrName>style.visibility</p:attrName>
                                        </p:attrNameLst>
                                      </p:cBhvr>
                                      <p:to>
                                        <p:strVal val="visible"/>
                                      </p:to>
                                    </p:set>
                                    <p:anim calcmode="lin" valueType="num">
                                      <p:cBhvr additive="base">
                                        <p:cTn id="11" dur="500" fill="hold"/>
                                        <p:tgtEl>
                                          <p:spTgt spid="1049702"/>
                                        </p:tgtEl>
                                        <p:attrNameLst>
                                          <p:attrName>ppt_x</p:attrName>
                                        </p:attrNameLst>
                                      </p:cBhvr>
                                      <p:tavLst>
                                        <p:tav tm="0">
                                          <p:val>
                                            <p:strVal val="#ppt_x"/>
                                          </p:val>
                                        </p:tav>
                                        <p:tav tm="100000">
                                          <p:val>
                                            <p:strVal val="#ppt_x"/>
                                          </p:val>
                                        </p:tav>
                                      </p:tavLst>
                                    </p:anim>
                                    <p:anim calcmode="lin" valueType="num">
                                      <p:cBhvr additive="base">
                                        <p:cTn id="12" dur="500" fill="hold"/>
                                        <p:tgtEl>
                                          <p:spTgt spid="104970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49703"/>
                                        </p:tgtEl>
                                        <p:attrNameLst>
                                          <p:attrName>style.visibility</p:attrName>
                                        </p:attrNameLst>
                                      </p:cBhvr>
                                      <p:to>
                                        <p:strVal val="visible"/>
                                      </p:to>
                                    </p:set>
                                    <p:anim calcmode="lin" valueType="num">
                                      <p:cBhvr additive="base">
                                        <p:cTn id="15" dur="500" fill="hold"/>
                                        <p:tgtEl>
                                          <p:spTgt spid="1049703"/>
                                        </p:tgtEl>
                                        <p:attrNameLst>
                                          <p:attrName>ppt_x</p:attrName>
                                        </p:attrNameLst>
                                      </p:cBhvr>
                                      <p:tavLst>
                                        <p:tav tm="0">
                                          <p:val>
                                            <p:strVal val="#ppt_x"/>
                                          </p:val>
                                        </p:tav>
                                        <p:tav tm="100000">
                                          <p:val>
                                            <p:strVal val="#ppt_x"/>
                                          </p:val>
                                        </p:tav>
                                      </p:tavLst>
                                    </p:anim>
                                    <p:anim calcmode="lin" valueType="num">
                                      <p:cBhvr additive="base">
                                        <p:cTn id="16" dur="500" fill="hold"/>
                                        <p:tgtEl>
                                          <p:spTgt spid="104970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049704"/>
                                        </p:tgtEl>
                                        <p:attrNameLst>
                                          <p:attrName>style.visibility</p:attrName>
                                        </p:attrNameLst>
                                      </p:cBhvr>
                                      <p:to>
                                        <p:strVal val="visible"/>
                                      </p:to>
                                    </p:set>
                                    <p:anim calcmode="lin" valueType="num">
                                      <p:cBhvr additive="base">
                                        <p:cTn id="19" dur="500" fill="hold"/>
                                        <p:tgtEl>
                                          <p:spTgt spid="1049704"/>
                                        </p:tgtEl>
                                        <p:attrNameLst>
                                          <p:attrName>ppt_x</p:attrName>
                                        </p:attrNameLst>
                                      </p:cBhvr>
                                      <p:tavLst>
                                        <p:tav tm="0">
                                          <p:val>
                                            <p:strVal val="#ppt_x"/>
                                          </p:val>
                                        </p:tav>
                                        <p:tav tm="100000">
                                          <p:val>
                                            <p:strVal val="#ppt_x"/>
                                          </p:val>
                                        </p:tav>
                                      </p:tavLst>
                                    </p:anim>
                                    <p:anim calcmode="lin" valueType="num">
                                      <p:cBhvr additive="base">
                                        <p:cTn id="20" dur="500" fill="hold"/>
                                        <p:tgtEl>
                                          <p:spTgt spid="104970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1049706"/>
                                        </p:tgtEl>
                                        <p:attrNameLst>
                                          <p:attrName>style.visibility</p:attrName>
                                        </p:attrNameLst>
                                      </p:cBhvr>
                                      <p:to>
                                        <p:strVal val="visible"/>
                                      </p:to>
                                    </p:set>
                                    <p:anim calcmode="lin" valueType="num">
                                      <p:cBhvr>
                                        <p:cTn id="23" dur="500" fill="hold"/>
                                        <p:tgtEl>
                                          <p:spTgt spid="1049706"/>
                                        </p:tgtEl>
                                        <p:attrNameLst>
                                          <p:attrName>ppt_w</p:attrName>
                                        </p:attrNameLst>
                                      </p:cBhvr>
                                      <p:tavLst>
                                        <p:tav tm="0">
                                          <p:val>
                                            <p:fltVal val="0"/>
                                          </p:val>
                                        </p:tav>
                                        <p:tav tm="100000">
                                          <p:val>
                                            <p:strVal val="#ppt_w"/>
                                          </p:val>
                                        </p:tav>
                                      </p:tavLst>
                                    </p:anim>
                                    <p:anim calcmode="lin" valueType="num">
                                      <p:cBhvr>
                                        <p:cTn id="24" dur="500" fill="hold"/>
                                        <p:tgtEl>
                                          <p:spTgt spid="1049706"/>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1049711"/>
                                        </p:tgtEl>
                                        <p:attrNameLst>
                                          <p:attrName>style.visibility</p:attrName>
                                        </p:attrNameLst>
                                      </p:cBhvr>
                                      <p:to>
                                        <p:strVal val="visible"/>
                                      </p:to>
                                    </p:set>
                                    <p:animEffect transition="in" filter="fade">
                                      <p:cBhvr>
                                        <p:cTn id="28" dur="500"/>
                                        <p:tgtEl>
                                          <p:spTgt spid="1049711"/>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1049707"/>
                                        </p:tgtEl>
                                        <p:attrNameLst>
                                          <p:attrName>style.visibility</p:attrName>
                                        </p:attrNameLst>
                                      </p:cBhvr>
                                      <p:to>
                                        <p:strVal val="visible"/>
                                      </p:to>
                                    </p:set>
                                    <p:animEffect transition="in" filter="fade">
                                      <p:cBhvr>
                                        <p:cTn id="31" dur="500"/>
                                        <p:tgtEl>
                                          <p:spTgt spid="1049707"/>
                                        </p:tgtEl>
                                      </p:cBhvr>
                                    </p:animEffect>
                                  </p:childTnLst>
                                </p:cTn>
                              </p:par>
                              <p:par>
                                <p:cTn id="32" presetID="6" presetClass="emph" presetSubtype="0" decel="100000" fill="hold" grpId="0" nodeType="withEffect">
                                  <p:stCondLst>
                                    <p:cond delay="400"/>
                                  </p:stCondLst>
                                  <p:childTnLst>
                                    <p:animScale>
                                      <p:cBhvr>
                                        <p:cTn id="33" dur="2000" fill="hold"/>
                                        <p:tgtEl>
                                          <p:spTgt spid="1049707"/>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1049709"/>
                                        </p:tgtEl>
                                        <p:attrNameLst>
                                          <p:attrName>style.visibility</p:attrName>
                                        </p:attrNameLst>
                                      </p:cBhvr>
                                      <p:to>
                                        <p:strVal val="visible"/>
                                      </p:to>
                                    </p:set>
                                    <p:anim calcmode="lin" valueType="num">
                                      <p:cBhvr additive="base">
                                        <p:cTn id="36" dur="500" fill="hold"/>
                                        <p:tgtEl>
                                          <p:spTgt spid="1049709"/>
                                        </p:tgtEl>
                                        <p:attrNameLst>
                                          <p:attrName>ppt_x</p:attrName>
                                        </p:attrNameLst>
                                      </p:cBhvr>
                                      <p:tavLst>
                                        <p:tav tm="0">
                                          <p:val>
                                            <p:strVal val="#ppt_x"/>
                                          </p:val>
                                        </p:tav>
                                        <p:tav tm="100000">
                                          <p:val>
                                            <p:strVal val="#ppt_x"/>
                                          </p:val>
                                        </p:tav>
                                      </p:tavLst>
                                    </p:anim>
                                    <p:anim calcmode="lin" valueType="num">
                                      <p:cBhvr additive="base">
                                        <p:cTn id="37" dur="500" fill="hold"/>
                                        <p:tgtEl>
                                          <p:spTgt spid="1049709"/>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1049708"/>
                                        </p:tgtEl>
                                        <p:attrNameLst>
                                          <p:attrName>style.visibility</p:attrName>
                                        </p:attrNameLst>
                                      </p:cBhvr>
                                      <p:to>
                                        <p:strVal val="visible"/>
                                      </p:to>
                                    </p:set>
                                    <p:anim calcmode="lin" valueType="num">
                                      <p:cBhvr additive="base">
                                        <p:cTn id="40" dur="500" fill="hold"/>
                                        <p:tgtEl>
                                          <p:spTgt spid="1049708"/>
                                        </p:tgtEl>
                                        <p:attrNameLst>
                                          <p:attrName>ppt_x</p:attrName>
                                        </p:attrNameLst>
                                      </p:cBhvr>
                                      <p:tavLst>
                                        <p:tav tm="0">
                                          <p:val>
                                            <p:strVal val="#ppt_x"/>
                                          </p:val>
                                        </p:tav>
                                        <p:tav tm="100000">
                                          <p:val>
                                            <p:strVal val="#ppt_x"/>
                                          </p:val>
                                        </p:tav>
                                      </p:tavLst>
                                    </p:anim>
                                    <p:anim calcmode="lin" valueType="num">
                                      <p:cBhvr additive="base">
                                        <p:cTn id="41" dur="500" fill="hold"/>
                                        <p:tgtEl>
                                          <p:spTgt spid="1049708"/>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1049710"/>
                                        </p:tgtEl>
                                        <p:attrNameLst>
                                          <p:attrName>style.visibility</p:attrName>
                                        </p:attrNameLst>
                                      </p:cBhvr>
                                      <p:to>
                                        <p:strVal val="visible"/>
                                      </p:to>
                                    </p:set>
                                    <p:anim calcmode="lin" valueType="num">
                                      <p:cBhvr additive="base">
                                        <p:cTn id="44" dur="500" fill="hold"/>
                                        <p:tgtEl>
                                          <p:spTgt spid="1049710"/>
                                        </p:tgtEl>
                                        <p:attrNameLst>
                                          <p:attrName>ppt_x</p:attrName>
                                        </p:attrNameLst>
                                      </p:cBhvr>
                                      <p:tavLst>
                                        <p:tav tm="0">
                                          <p:val>
                                            <p:strVal val="#ppt_x"/>
                                          </p:val>
                                        </p:tav>
                                        <p:tav tm="100000">
                                          <p:val>
                                            <p:strVal val="#ppt_x"/>
                                          </p:val>
                                        </p:tav>
                                      </p:tavLst>
                                    </p:anim>
                                    <p:anim calcmode="lin" valueType="num">
                                      <p:cBhvr additive="base">
                                        <p:cTn id="45" dur="500" fill="hold"/>
                                        <p:tgtEl>
                                          <p:spTgt spid="10497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02" grpId="0" animBg="1"/>
      <p:bldP spid="1049703" grpId="0" animBg="1"/>
      <p:bldP spid="1049704" grpId="0" animBg="1"/>
      <p:bldP spid="1049706" grpId="0"/>
      <p:bldP spid="1049707" grpId="0" animBg="1"/>
      <p:bldP spid="1049707" grpId="1" animBg="1"/>
      <p:bldP spid="1049708" grpId="0" animBg="1"/>
      <p:bldP spid="1049709" grpId="0" animBg="1"/>
      <p:bldP spid="1049710" grpId="0" animBg="1"/>
      <p:bldP spid="10497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8" name="图片 16"/>
          <p:cNvPicPr>
            <a:picLocks noChangeAspect="1"/>
          </p:cNvPicPr>
          <p:nvPr/>
        </p:nvPicPr>
        <p:blipFill>
          <a:blip r:embed="rId3"/>
          <a:stretch>
            <a:fillRect/>
          </a:stretch>
        </p:blipFill>
        <p:spPr>
          <a:xfrm>
            <a:off x="-1" y="0"/>
            <a:ext cx="12188389" cy="6858000"/>
          </a:xfrm>
          <a:prstGeom prst="rect">
            <a:avLst/>
          </a:prstGeom>
        </p:spPr>
      </p:pic>
      <p:grpSp>
        <p:nvGrpSpPr>
          <p:cNvPr id="522" name="组合 3"/>
          <p:cNvGrpSpPr/>
          <p:nvPr/>
        </p:nvGrpSpPr>
        <p:grpSpPr>
          <a:xfrm>
            <a:off x="696000" y="729000"/>
            <a:ext cx="10800000" cy="5400000"/>
            <a:chOff x="696000" y="729000"/>
            <a:chExt cx="10800000" cy="5400000"/>
          </a:xfrm>
        </p:grpSpPr>
        <p:sp>
          <p:nvSpPr>
            <p:cNvPr id="1049715"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16"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3" name="组合 6"/>
          <p:cNvGrpSpPr/>
          <p:nvPr/>
        </p:nvGrpSpPr>
        <p:grpSpPr>
          <a:xfrm flipH="1">
            <a:off x="-2146299" y="4372103"/>
            <a:ext cx="6477000" cy="2850396"/>
            <a:chOff x="6248400" y="4421184"/>
            <a:chExt cx="7561761" cy="3327777"/>
          </a:xfrm>
        </p:grpSpPr>
        <p:pic>
          <p:nvPicPr>
            <p:cNvPr id="2097259" name="图片 1"/>
            <p:cNvPicPr>
              <a:picLocks noChangeAspect="1"/>
            </p:cNvPicPr>
            <p:nvPr/>
          </p:nvPicPr>
          <p:blipFill>
            <a:blip r:embed="rId4" cstate="print"/>
            <a:stretch>
              <a:fillRect/>
            </a:stretch>
          </p:blipFill>
          <p:spPr>
            <a:xfrm>
              <a:off x="6248400" y="4421184"/>
              <a:ext cx="7561761" cy="3327777"/>
            </a:xfrm>
            <a:prstGeom prst="rect">
              <a:avLst/>
            </a:prstGeom>
          </p:spPr>
        </p:pic>
        <p:sp>
          <p:nvSpPr>
            <p:cNvPr id="1049717"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0">
                  <a:srgbClr val="F8F8F8"/>
                </a:gs>
                <a:gs pos="59000">
                  <a:srgbClr val="F8F8F8"/>
                </a:gs>
                <a:gs pos="100000">
                  <a:schemeClr val="bg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718" name="文本框 15"/>
          <p:cNvSpPr txBox="1"/>
          <p:nvPr/>
        </p:nvSpPr>
        <p:spPr>
          <a:xfrm>
            <a:off x="3742753" y="810870"/>
            <a:ext cx="7204065" cy="5239255"/>
          </a:xfrm>
          <a:prstGeom prst="rect">
            <a:avLst/>
          </a:prstGeom>
          <a:noFill/>
        </p:spPr>
        <p:txBody>
          <a:bodyPr wrap="square" rtlCol="0">
            <a:spAutoFit/>
          </a:bodyPr>
          <a:lstStyle/>
          <a:p>
            <a:pPr algn="just">
              <a:lnSpc>
                <a:spcPct val="130000"/>
              </a:lnSpc>
              <a:spcBef>
                <a:spcPts val="600"/>
              </a:spcBef>
            </a:pPr>
            <a:endParaRPr lang="en-US" altLang="zh-CN" sz="2000" b="1" dirty="0" smtClean="0">
              <a:solidFill>
                <a:schemeClr val="tx1">
                  <a:lumMod val="85000"/>
                  <a:lumOff val="15000"/>
                </a:schemeClr>
              </a:solidFill>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中国共产党中央委员会关于建国以来党的若干历史问题的决议</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三中全会以来重要文献选编</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下，中央文献出版社</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2011</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年版。</a:t>
            </a:r>
          </a:p>
          <a:p>
            <a:pPr marL="342900" indent="-342900" algn="just">
              <a:lnSpc>
                <a:spcPct val="130000"/>
              </a:lnSpc>
              <a:spcBef>
                <a:spcPts val="600"/>
              </a:spcBef>
              <a:buFont typeface="+mj-lt"/>
              <a:buAutoNum type="arabicPeriod"/>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邓小平：</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对起草</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&lt;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关于建国以来党的若干历史问题的决议</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&gt;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的意见</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三中全会以来重要文献选编</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上，中央文献出版社</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2011</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年版。</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习近平：</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在纪念毛泽东同志诞辰 </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120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周年座谈会上的讲话</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，人民出版社 </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2013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年版。</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中共中央关于党的百年奋斗重大成就和历史经验的决议</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，人民出版社</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2021</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年版。</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grpSp>
        <p:nvGrpSpPr>
          <p:cNvPr id="524" name="组合 2"/>
          <p:cNvGrpSpPr/>
          <p:nvPr/>
        </p:nvGrpSpPr>
        <p:grpSpPr>
          <a:xfrm>
            <a:off x="1377273" y="1431039"/>
            <a:ext cx="1075451" cy="2623131"/>
            <a:chOff x="1377273" y="1431039"/>
            <a:chExt cx="1075451" cy="2623131"/>
          </a:xfrm>
        </p:grpSpPr>
        <p:grpSp>
          <p:nvGrpSpPr>
            <p:cNvPr id="525" name="组合 11"/>
            <p:cNvGrpSpPr/>
            <p:nvPr/>
          </p:nvGrpSpPr>
          <p:grpSpPr>
            <a:xfrm>
              <a:off x="1377273" y="1431039"/>
              <a:ext cx="1075451" cy="2623131"/>
              <a:chOff x="3039971" y="2125472"/>
              <a:chExt cx="1075451" cy="2623131"/>
            </a:xfrm>
          </p:grpSpPr>
          <p:sp>
            <p:nvSpPr>
              <p:cNvPr id="1049719"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720"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49721"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barn(outVertical)">
                                      <p:cBhvr>
                                        <p:cTn id="7" dur="500"/>
                                        <p:tgtEl>
                                          <p:spTgt spid="52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24"/>
                                        </p:tgtEl>
                                        <p:attrNameLst>
                                          <p:attrName>style.visibility</p:attrName>
                                        </p:attrNameLst>
                                      </p:cBhvr>
                                      <p:to>
                                        <p:strVal val="visible"/>
                                      </p:to>
                                    </p:set>
                                    <p:animEffect transition="in" filter="fade">
                                      <p:cBhvr>
                                        <p:cTn id="11" dur="1000"/>
                                        <p:tgtEl>
                                          <p:spTgt spid="524"/>
                                        </p:tgtEl>
                                      </p:cBhvr>
                                    </p:animEffect>
                                    <p:anim calcmode="lin" valueType="num">
                                      <p:cBhvr>
                                        <p:cTn id="12" dur="1000" fill="hold"/>
                                        <p:tgtEl>
                                          <p:spTgt spid="524"/>
                                        </p:tgtEl>
                                        <p:attrNameLst>
                                          <p:attrName>ppt_x</p:attrName>
                                        </p:attrNameLst>
                                      </p:cBhvr>
                                      <p:tavLst>
                                        <p:tav tm="0">
                                          <p:val>
                                            <p:strVal val="#ppt_x"/>
                                          </p:val>
                                        </p:tav>
                                        <p:tav tm="100000">
                                          <p:val>
                                            <p:strVal val="#ppt_x"/>
                                          </p:val>
                                        </p:tav>
                                      </p:tavLst>
                                    </p:anim>
                                    <p:anim calcmode="lin" valueType="num">
                                      <p:cBhvr>
                                        <p:cTn id="13" dur="1000" fill="hold"/>
                                        <p:tgtEl>
                                          <p:spTgt spid="52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049718"/>
                                        </p:tgtEl>
                                        <p:attrNameLst>
                                          <p:attrName>style.visibility</p:attrName>
                                        </p:attrNameLst>
                                      </p:cBhvr>
                                      <p:to>
                                        <p:strVal val="visible"/>
                                      </p:to>
                                    </p:set>
                                    <p:animEffect transition="in" filter="fade">
                                      <p:cBhvr>
                                        <p:cTn id="17" dur="500"/>
                                        <p:tgtEl>
                                          <p:spTgt spid="1049718"/>
                                        </p:tgtEl>
                                      </p:cBhvr>
                                    </p:animEffect>
                                  </p:childTnLst>
                                </p:cTn>
                              </p:par>
                              <p:par>
                                <p:cTn id="18" presetID="2" presetClass="entr" presetSubtype="4" fill="hold" nodeType="withEffect">
                                  <p:stCondLst>
                                    <p:cond delay="0"/>
                                  </p:stCondLst>
                                  <p:childTnLst>
                                    <p:set>
                                      <p:cBhvr>
                                        <p:cTn id="19" dur="1" fill="hold">
                                          <p:stCondLst>
                                            <p:cond delay="0"/>
                                          </p:stCondLst>
                                        </p:cTn>
                                        <p:tgtEl>
                                          <p:spTgt spid="523"/>
                                        </p:tgtEl>
                                        <p:attrNameLst>
                                          <p:attrName>style.visibility</p:attrName>
                                        </p:attrNameLst>
                                      </p:cBhvr>
                                      <p:to>
                                        <p:strVal val="visible"/>
                                      </p:to>
                                    </p:set>
                                    <p:anim calcmode="lin" valueType="num">
                                      <p:cBhvr additive="base">
                                        <p:cTn id="20" dur="500" fill="hold"/>
                                        <p:tgtEl>
                                          <p:spTgt spid="523"/>
                                        </p:tgtEl>
                                        <p:attrNameLst>
                                          <p:attrName>ppt_x</p:attrName>
                                        </p:attrNameLst>
                                      </p:cBhvr>
                                      <p:tavLst>
                                        <p:tav tm="0">
                                          <p:val>
                                            <p:strVal val="#ppt_x"/>
                                          </p:val>
                                        </p:tav>
                                        <p:tav tm="100000">
                                          <p:val>
                                            <p:strVal val="#ppt_x"/>
                                          </p:val>
                                        </p:tav>
                                      </p:tavLst>
                                    </p:anim>
                                    <p:anim calcmode="lin" valueType="num">
                                      <p:cBhvr additive="base">
                                        <p:cTn id="21" dur="500" fill="hold"/>
                                        <p:tgtEl>
                                          <p:spTgt spid="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603" t="4277" r="4977" b="28816"/>
          <a:stretch>
            <a:fillRect/>
          </a:stretch>
        </p:blipFill>
        <p:spPr>
          <a:xfrm>
            <a:off x="0" y="1149447"/>
            <a:ext cx="12263120" cy="5720887"/>
          </a:xfrm>
          <a:prstGeom prst="rect">
            <a:avLst/>
          </a:prstGeom>
        </p:spPr>
      </p:pic>
      <p:sp>
        <p:nvSpPr>
          <p:cNvPr id="11" name="矩形 10"/>
          <p:cNvSpPr/>
          <p:nvPr/>
        </p:nvSpPr>
        <p:spPr>
          <a:xfrm>
            <a:off x="0" y="0"/>
            <a:ext cx="12192000" cy="4135120"/>
          </a:xfrm>
          <a:prstGeom prst="rect">
            <a:avLst/>
          </a:prstGeom>
          <a:gradFill>
            <a:gsLst>
              <a:gs pos="55000">
                <a:srgbClr val="DDF6FF">
                  <a:alpha val="64000"/>
                </a:srgbClr>
              </a:gs>
              <a:gs pos="29000">
                <a:srgbClr val="DDF6FF"/>
              </a:gs>
              <a:gs pos="71000">
                <a:srgbClr val="A1BDC8">
                  <a:alpha val="68000"/>
                </a:srgbClr>
              </a:gs>
              <a:gs pos="100000">
                <a:srgbClr val="A8BAB5">
                  <a:alpha val="0"/>
                </a:srgbClr>
              </a:gs>
              <a:gs pos="1000">
                <a:srgbClr val="DDF6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63006" y="2184241"/>
            <a:ext cx="8465989" cy="2788371"/>
          </a:xfrm>
          <a:prstGeom prst="rect">
            <a:avLst/>
          </a:prstGeom>
          <a:gradFill>
            <a:gsLst>
              <a:gs pos="100000">
                <a:schemeClr val="bg1">
                  <a:alpha val="66000"/>
                </a:schemeClr>
              </a:gs>
              <a:gs pos="48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589" y="4401712"/>
            <a:ext cx="13241454" cy="1382408"/>
          </a:xfrm>
          <a:prstGeom prst="rect">
            <a:avLst/>
          </a:prstGeom>
        </p:spPr>
      </p:pic>
      <p:sp>
        <p:nvSpPr>
          <p:cNvPr id="14" name="文本框 13"/>
          <p:cNvSpPr txBox="1"/>
          <p:nvPr/>
        </p:nvSpPr>
        <p:spPr>
          <a:xfrm>
            <a:off x="2235764" y="2678136"/>
            <a:ext cx="7720472" cy="1107996"/>
          </a:xfrm>
          <a:prstGeom prst="rect">
            <a:avLst/>
          </a:prstGeom>
          <a:noFill/>
        </p:spPr>
        <p:txBody>
          <a:bodyPr wrap="square" rtlCol="0">
            <a:spAutoFit/>
          </a:bodyPr>
          <a:lstStyle/>
          <a:p>
            <a:pPr algn="just">
              <a:lnSpc>
                <a:spcPct val="150000"/>
              </a:lnSpc>
              <a:buClr>
                <a:srgbClr val="C80F19"/>
              </a:buClr>
              <a:buSzPct val="90000"/>
            </a:pPr>
            <a:r>
              <a:rPr lang="zh-CN" altLang="en-US" sz="2200" dirty="0" smtClean="0">
                <a:solidFill>
                  <a:schemeClr val="tx1">
                    <a:lumMod val="85000"/>
                    <a:lumOff val="15000"/>
                  </a:schemeClr>
                </a:solidFill>
                <a:latin typeface="微软雅黑" panose="020B0503020204020204" pitchFamily="34" charset="-122"/>
                <a:ea typeface="微软雅黑" panose="020B0503020204020204" pitchFamily="34" charset="-122"/>
              </a:rPr>
              <a:t>       毛泽东思想</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产生于</a:t>
            </a:r>
            <a:r>
              <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世纪二三十年代半殖民地半封建的中国社会，有其特定的历史条件和实践基础。</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91" name="文本框 1"/>
          <p:cNvSpPr txBox="1"/>
          <p:nvPr/>
        </p:nvSpPr>
        <p:spPr>
          <a:xfrm>
            <a:off x="2053937" y="837492"/>
            <a:ext cx="8084126" cy="429895"/>
          </a:xfrm>
          <a:prstGeom prst="rect">
            <a:avLst/>
          </a:prstGeom>
          <a:noFill/>
        </p:spPr>
        <p:txBody>
          <a:bodyPr wrap="square" rtlCol="0" anchor="t">
            <a:spAutoFit/>
          </a:bodyPr>
          <a:lstStyle/>
          <a:p>
            <a:pPr algn="ctr"/>
            <a:r>
              <a:rPr lang="zh-CN" altLang="en-US" sz="2200" b="1" dirty="0">
                <a:latin typeface="微软雅黑" panose="020B0503020204020204" pitchFamily="34" charset="-122"/>
                <a:ea typeface="微软雅黑" panose="020B0503020204020204" pitchFamily="34" charset="-122"/>
                <a:sym typeface="+mn-ea"/>
              </a:rPr>
              <a:t>（一）毛泽东思想形成发展的社会历史条件</a:t>
            </a:r>
          </a:p>
        </p:txBody>
      </p:sp>
      <p:sp>
        <p:nvSpPr>
          <p:cNvPr id="1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0"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一、毛泽东思想是如何形成发展的？</a:t>
            </a:r>
          </a:p>
        </p:txBody>
      </p:sp>
      <p:sp>
        <p:nvSpPr>
          <p:cNvPr id="21"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11"/>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组合 15"/>
          <p:cNvGrpSpPr/>
          <p:nvPr/>
        </p:nvGrpSpPr>
        <p:grpSpPr>
          <a:xfrm>
            <a:off x="8456590" y="1617743"/>
            <a:ext cx="3250706" cy="4394174"/>
            <a:chOff x="-697724" y="3590910"/>
            <a:chExt cx="3250706" cy="15553247"/>
          </a:xfrm>
        </p:grpSpPr>
        <p:sp>
          <p:nvSpPr>
            <p:cNvPr id="1048700" name="矩形 25"/>
            <p:cNvSpPr/>
            <p:nvPr/>
          </p:nvSpPr>
          <p:spPr>
            <a:xfrm>
              <a:off x="-472769" y="3972965"/>
              <a:ext cx="2743201" cy="13831931"/>
            </a:xfrm>
            <a:prstGeom prst="rect">
              <a:avLst/>
            </a:prstGeom>
            <a:gradFill>
              <a:gsLst>
                <a:gs pos="0">
                  <a:srgbClr val="FFFDEB"/>
                </a:gs>
                <a:gs pos="75000">
                  <a:srgbClr val="FFFDFD"/>
                </a:gs>
              </a:gsLst>
              <a:lin ang="2700000" scaled="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10600030101010101" charset="-122"/>
                <a:ea typeface="等线" panose="02010600030101010101" charset="-122"/>
              </a:endParaRPr>
            </a:p>
          </p:txBody>
        </p:sp>
        <p:pic>
          <p:nvPicPr>
            <p:cNvPr id="2097166" name="图片 24"/>
            <p:cNvPicPr>
              <a:picLocks noChangeAspect="1"/>
            </p:cNvPicPr>
            <p:nvPr/>
          </p:nvPicPr>
          <p:blipFill>
            <a:blip r:embed="rId3"/>
            <a:stretch>
              <a:fillRect/>
            </a:stretch>
          </p:blipFill>
          <p:spPr>
            <a:xfrm>
              <a:off x="-697724" y="3590910"/>
              <a:ext cx="3250706" cy="15553247"/>
            </a:xfrm>
            <a:prstGeom prst="rect">
              <a:avLst/>
            </a:prstGeom>
          </p:spPr>
        </p:pic>
      </p:grpSp>
      <p:sp>
        <p:nvSpPr>
          <p:cNvPr id="1048701" name="矩形 17"/>
          <p:cNvSpPr/>
          <p:nvPr/>
        </p:nvSpPr>
        <p:spPr>
          <a:xfrm>
            <a:off x="8862999" y="3709254"/>
            <a:ext cx="2432111" cy="1077218"/>
          </a:xfrm>
          <a:prstGeom prst="rect">
            <a:avLst/>
          </a:prstGeom>
        </p:spPr>
        <p:txBody>
          <a:bodyPr wrap="square">
            <a:spAutoFit/>
          </a:bodyPr>
          <a:lstStyle/>
          <a:p>
            <a:pPr marL="342900" indent="-342900" algn="just">
              <a:lnSpc>
                <a:spcPct val="150000"/>
              </a:lnSpc>
              <a:spcAft>
                <a:spcPts val="1200"/>
              </a:spcAft>
              <a:buClr>
                <a:srgbClr val="C00000"/>
              </a:buClr>
              <a:buSzPct val="80000"/>
              <a:buFont typeface="Wingdings" panose="05000000000000000000" pitchFamily="2" charset="2"/>
              <a:buChar char="u"/>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救国方案有哪些？</a:t>
            </a:r>
          </a:p>
          <a:p>
            <a:pPr marL="342900" indent="-342900" algn="just">
              <a:lnSpc>
                <a:spcPct val="150000"/>
              </a:lnSpc>
              <a:spcAft>
                <a:spcPts val="1200"/>
              </a:spcAft>
              <a:buClr>
                <a:srgbClr val="C00000"/>
              </a:buClr>
              <a:buSzPct val="80000"/>
              <a:buFont typeface="Wingdings" panose="05000000000000000000" pitchFamily="2" charset="2"/>
              <a:buChar char="u"/>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为什么都失败了？</a:t>
            </a:r>
          </a:p>
        </p:txBody>
      </p:sp>
      <p:grpSp>
        <p:nvGrpSpPr>
          <p:cNvPr id="148" name="组合 20"/>
          <p:cNvGrpSpPr>
            <a:grpSpLocks noChangeAspect="1"/>
          </p:cNvGrpSpPr>
          <p:nvPr/>
        </p:nvGrpSpPr>
        <p:grpSpPr>
          <a:xfrm>
            <a:off x="9168532" y="2253301"/>
            <a:ext cx="573682" cy="592791"/>
            <a:chOff x="-3185614" y="2473425"/>
            <a:chExt cx="1114865" cy="1152000"/>
          </a:xfrm>
        </p:grpSpPr>
        <p:sp>
          <p:nvSpPr>
            <p:cNvPr id="1048702" name="文本框 22"/>
            <p:cNvSpPr txBox="1">
              <a:spLocks noChangeAspect="1"/>
            </p:cNvSpPr>
            <p:nvPr/>
          </p:nvSpPr>
          <p:spPr>
            <a:xfrm rot="900000">
              <a:off x="-2669157" y="2667433"/>
              <a:ext cx="598408" cy="864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1048703" name="文本框 23"/>
            <p:cNvSpPr txBox="1">
              <a:spLocks noChangeAspect="1"/>
            </p:cNvSpPr>
            <p:nvPr/>
          </p:nvSpPr>
          <p:spPr>
            <a:xfrm>
              <a:off x="-3185614" y="2473425"/>
              <a:ext cx="797879" cy="1152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rgbClr val="FFFDFD"/>
                </a:gs>
                <a:gs pos="20000">
                  <a:srgbClr val="F7C973"/>
                </a:gs>
                <a:gs pos="100000">
                  <a:srgbClr val="ED2124"/>
                </a:gs>
              </a:gsLst>
              <a:lin ang="0" scaled="0"/>
            </a:gradFill>
            <a:ln>
              <a:noFill/>
            </a:ln>
            <a:effectLst>
              <a:outerShdw dist="63500" dir="2700000" algn="tl" rotWithShape="0">
                <a:srgbClr val="FAE7D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cxnSp>
        <p:nvCxnSpPr>
          <p:cNvPr id="3145739" name="直接连接符 21"/>
          <p:cNvCxnSpPr/>
          <p:nvPr/>
        </p:nvCxnSpPr>
        <p:spPr>
          <a:xfrm flipV="1">
            <a:off x="9168532" y="3240753"/>
            <a:ext cx="1678147" cy="1"/>
          </a:xfrm>
          <a:prstGeom prst="line">
            <a:avLst/>
          </a:prstGeom>
          <a:ln>
            <a:gradFill>
              <a:gsLst>
                <a:gs pos="0">
                  <a:srgbClr val="9E0406"/>
                </a:gs>
                <a:gs pos="100000">
                  <a:srgbClr val="9E0406">
                    <a:alpha val="0"/>
                  </a:srgbClr>
                </a:gs>
              </a:gsLst>
              <a:lin ang="5400000" scaled="1"/>
            </a:gra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49" name="组合 17"/>
          <p:cNvGrpSpPr/>
          <p:nvPr/>
        </p:nvGrpSpPr>
        <p:grpSpPr>
          <a:xfrm>
            <a:off x="489374" y="1690104"/>
            <a:ext cx="7445936" cy="3943441"/>
            <a:chOff x="4320039" y="2400337"/>
            <a:chExt cx="6971404" cy="2846652"/>
          </a:xfrm>
        </p:grpSpPr>
        <p:sp>
          <p:nvSpPr>
            <p:cNvPr id="1048704" name="矩形: 对角圆角 16"/>
            <p:cNvSpPr/>
            <p:nvPr/>
          </p:nvSpPr>
          <p:spPr>
            <a:xfrm>
              <a:off x="4320039" y="2400337"/>
              <a:ext cx="6971404" cy="2846652"/>
            </a:xfrm>
            <a:prstGeom prst="round2DiagRect">
              <a:avLst>
                <a:gd name="adj1" fmla="val 0"/>
                <a:gd name="adj2" fmla="val 0"/>
              </a:avLst>
            </a:prstGeom>
            <a:solidFill>
              <a:schemeClr val="bg1"/>
            </a:solidFill>
            <a:ln>
              <a:solidFill>
                <a:schemeClr val="bg1">
                  <a:lumMod val="9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705" name="半闭框 19"/>
            <p:cNvSpPr/>
            <p:nvPr/>
          </p:nvSpPr>
          <p:spPr>
            <a:xfrm rot="5400000">
              <a:off x="10931443" y="240033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48706" name="半闭框 20"/>
            <p:cNvSpPr/>
            <p:nvPr/>
          </p:nvSpPr>
          <p:spPr>
            <a:xfrm rot="16200000">
              <a:off x="4327196" y="488698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048707" name="矩形 25"/>
          <p:cNvSpPr/>
          <p:nvPr/>
        </p:nvSpPr>
        <p:spPr>
          <a:xfrm>
            <a:off x="736918" y="1939456"/>
            <a:ext cx="6950848" cy="3323987"/>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1840</a:t>
            </a:r>
            <a:r>
              <a:rPr lang="zh-CN" altLang="zh-CN" sz="2000" dirty="0">
                <a:latin typeface="微软雅黑" panose="020B0503020204020204" pitchFamily="34" charset="-122"/>
                <a:ea typeface="微软雅黑" panose="020B0503020204020204" pitchFamily="34" charset="-122"/>
              </a:rPr>
              <a:t>年鸦片战争以后，由于西方列强入侵和封建统治腐败，中国逐步成为半殖民地半封建社会，</a:t>
            </a:r>
            <a:r>
              <a:rPr lang="zh-CN" altLang="en-US" sz="2000" dirty="0">
                <a:latin typeface="微软雅黑" panose="020B0503020204020204" pitchFamily="34" charset="-122"/>
                <a:ea typeface="微软雅黑" panose="020B0503020204020204" pitchFamily="34" charset="-122"/>
                <a:sym typeface="+mn-ea"/>
              </a:rPr>
              <a:t>国家蒙辱、人民蒙难、文明蒙尘</a:t>
            </a:r>
            <a:r>
              <a:rPr lang="zh-CN" altLang="zh-CN" sz="2000" dirty="0">
                <a:latin typeface="微软雅黑" panose="020B0503020204020204" pitchFamily="34" charset="-122"/>
                <a:ea typeface="微软雅黑" panose="020B0503020204020204" pitchFamily="34" charset="-122"/>
                <a:sym typeface="+mn-ea"/>
              </a:rPr>
              <a:t>，</a:t>
            </a:r>
            <a:r>
              <a:rPr lang="zh-CN" altLang="zh-CN" sz="2000" dirty="0">
                <a:latin typeface="微软雅黑" panose="020B0503020204020204" pitchFamily="34" charset="-122"/>
                <a:ea typeface="微软雅黑" panose="020B0503020204020204" pitchFamily="34" charset="-122"/>
              </a:rPr>
              <a:t>中华民族遭受了前所未有的劫难</a:t>
            </a:r>
            <a:r>
              <a:rPr lang="zh-CN" altLang="en-US" sz="2000" dirty="0" smtClean="0">
                <a:latin typeface="微软雅黑" panose="020B0503020204020204" pitchFamily="34" charset="-122"/>
                <a:ea typeface="微软雅黑" panose="020B0503020204020204" pitchFamily="34" charset="-122"/>
              </a:rPr>
              <a:t>。</a:t>
            </a:r>
            <a:r>
              <a:rPr lang="zh-CN" altLang="zh-CN" sz="2000" dirty="0" smtClean="0">
                <a:latin typeface="微软雅黑" panose="020B0503020204020204" pitchFamily="34" charset="-122"/>
                <a:ea typeface="微软雅黑" panose="020B0503020204020204" pitchFamily="34" charset="-122"/>
              </a:rPr>
              <a:t>各种</a:t>
            </a:r>
            <a:r>
              <a:rPr lang="zh-CN" altLang="zh-CN" sz="2000" dirty="0">
                <a:latin typeface="微软雅黑" panose="020B0503020204020204" pitchFamily="34" charset="-122"/>
                <a:ea typeface="微软雅黑" panose="020B0503020204020204" pitchFamily="34" charset="-122"/>
              </a:rPr>
              <a:t>救国方案轮番出台，均以失败告终，</a:t>
            </a:r>
            <a:r>
              <a:rPr lang="zh-CN" altLang="zh-CN" sz="2000" b="1" dirty="0">
                <a:latin typeface="楷体" panose="02010609060101010101" pitchFamily="49" charset="-122"/>
                <a:ea typeface="楷体" panose="02010609060101010101" pitchFamily="49" charset="-122"/>
              </a:rPr>
              <a:t>“</a:t>
            </a:r>
            <a:r>
              <a:rPr lang="zh-CN" altLang="zh-CN" sz="2000" dirty="0">
                <a:latin typeface="微软雅黑" panose="020B0503020204020204" pitchFamily="34" charset="-122"/>
                <a:ea typeface="微软雅黑" panose="020B0503020204020204" pitchFamily="34" charset="-122"/>
              </a:rPr>
              <a:t>中国迫切需要新的思想引领救亡运动</a:t>
            </a:r>
            <a:r>
              <a:rPr lang="zh-CN" altLang="zh-CN" sz="2000" b="1" dirty="0">
                <a:latin typeface="楷体" panose="02010609060101010101" pitchFamily="49" charset="-122"/>
                <a:ea typeface="楷体" panose="02010609060101010101" pitchFamily="49" charset="-122"/>
              </a:rPr>
              <a:t>”</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毛泽东思想正是在对国情深刻认识的基础上，为了追求民族独立和人民解放，实现国家</a:t>
            </a:r>
            <a:r>
              <a:rPr lang="zh-CN" altLang="zh-CN" sz="2000" dirty="0" smtClean="0">
                <a:latin typeface="微软雅黑" panose="020B0503020204020204" pitchFamily="34" charset="-122"/>
                <a:ea typeface="微软雅黑" panose="020B0503020204020204" pitchFamily="34" charset="-122"/>
              </a:rPr>
              <a:t>富强</a:t>
            </a:r>
            <a:r>
              <a:rPr lang="zh-CN" altLang="en-US" sz="2000" dirty="0" smtClean="0">
                <a:latin typeface="微软雅黑" panose="020B0503020204020204" pitchFamily="34" charset="-122"/>
                <a:ea typeface="微软雅黑" panose="020B0503020204020204" pitchFamily="34" charset="-122"/>
              </a:rPr>
              <a:t>和人民幸福</a:t>
            </a:r>
            <a:r>
              <a:rPr lang="zh-CN" altLang="zh-CN" sz="2000" dirty="0" smtClean="0">
                <a:latin typeface="微软雅黑" panose="020B0503020204020204" pitchFamily="34" charset="-122"/>
                <a:ea typeface="微软雅黑" panose="020B0503020204020204" pitchFamily="34" charset="-122"/>
              </a:rPr>
              <a:t>而</a:t>
            </a:r>
            <a:r>
              <a:rPr lang="zh-CN" altLang="zh-CN" sz="2000" dirty="0">
                <a:latin typeface="微软雅黑" panose="020B0503020204020204" pitchFamily="34" charset="-122"/>
                <a:ea typeface="微软雅黑" panose="020B0503020204020204" pitchFamily="34" charset="-122"/>
              </a:rPr>
              <a:t>形成的。</a:t>
            </a:r>
            <a:endParaRPr lang="zh-CN" altLang="en-US" sz="2000" dirty="0">
              <a:latin typeface="微软雅黑" panose="020B0503020204020204" pitchFamily="34" charset="-122"/>
              <a:ea typeface="微软雅黑" panose="020B0503020204020204" pitchFamily="34" charset="-122"/>
            </a:endParaRPr>
          </a:p>
        </p:txBody>
      </p:sp>
      <p:sp>
        <p:nvSpPr>
          <p:cNvPr id="1048708" name="文本框 12"/>
          <p:cNvSpPr txBox="1"/>
          <p:nvPr/>
        </p:nvSpPr>
        <p:spPr>
          <a:xfrm>
            <a:off x="1946275" y="759277"/>
            <a:ext cx="8299450" cy="553998"/>
          </a:xfrm>
          <a:prstGeom prst="rect">
            <a:avLst/>
          </a:prstGeom>
          <a:noFill/>
        </p:spPr>
        <p:txBody>
          <a:bodyPr wrap="square">
            <a:spAutoFit/>
          </a:bodyPr>
          <a:lstStyle/>
          <a:p>
            <a:pPr indent="269875" algn="ct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近代中国社会的特殊国情和中国革命的特殊性</a:t>
            </a:r>
          </a:p>
        </p:txBody>
      </p:sp>
      <p:sp>
        <p:nvSpPr>
          <p:cNvPr id="1048709" name="文本框 26"/>
          <p:cNvSpPr txBox="1"/>
          <p:nvPr/>
        </p:nvSpPr>
        <p:spPr>
          <a:xfrm>
            <a:off x="10079055" y="2453389"/>
            <a:ext cx="876300" cy="244079"/>
          </a:xfrm>
          <a:custGeom>
            <a:avLst/>
            <a:gdLst/>
            <a:ahLst/>
            <a:cxnLst/>
            <a:rect l="l" t="t" r="r" b="b"/>
            <a:pathLst>
              <a:path w="876300" h="244079">
                <a:moveTo>
                  <a:pt x="345281" y="177404"/>
                </a:moveTo>
                <a:cubicBezTo>
                  <a:pt x="347663" y="179785"/>
                  <a:pt x="349647" y="183754"/>
                  <a:pt x="351235" y="189310"/>
                </a:cubicBezTo>
                <a:cubicBezTo>
                  <a:pt x="345678" y="213122"/>
                  <a:pt x="336947" y="226616"/>
                  <a:pt x="325041" y="229791"/>
                </a:cubicBezTo>
                <a:cubicBezTo>
                  <a:pt x="321866" y="228997"/>
                  <a:pt x="318691" y="225425"/>
                  <a:pt x="315516" y="219075"/>
                </a:cubicBezTo>
                <a:cubicBezTo>
                  <a:pt x="314722" y="218282"/>
                  <a:pt x="313928" y="217488"/>
                  <a:pt x="313135" y="216694"/>
                </a:cubicBezTo>
                <a:cubicBezTo>
                  <a:pt x="308372" y="212725"/>
                  <a:pt x="305991" y="209550"/>
                  <a:pt x="305991" y="207169"/>
                </a:cubicBezTo>
                <a:cubicBezTo>
                  <a:pt x="306785" y="200025"/>
                  <a:pt x="311944" y="195660"/>
                  <a:pt x="321469" y="194072"/>
                </a:cubicBezTo>
                <a:cubicBezTo>
                  <a:pt x="323056" y="193279"/>
                  <a:pt x="327025" y="190500"/>
                  <a:pt x="333375" y="185738"/>
                </a:cubicBezTo>
                <a:cubicBezTo>
                  <a:pt x="339725" y="180182"/>
                  <a:pt x="343694" y="177404"/>
                  <a:pt x="345281" y="177404"/>
                </a:cubicBezTo>
                <a:close/>
                <a:moveTo>
                  <a:pt x="141685" y="177404"/>
                </a:moveTo>
                <a:cubicBezTo>
                  <a:pt x="141685" y="181372"/>
                  <a:pt x="141685" y="185341"/>
                  <a:pt x="141685" y="189310"/>
                </a:cubicBezTo>
                <a:lnTo>
                  <a:pt x="208360" y="189310"/>
                </a:lnTo>
                <a:lnTo>
                  <a:pt x="208360" y="177404"/>
                </a:lnTo>
                <a:close/>
                <a:moveTo>
                  <a:pt x="510778" y="151210"/>
                </a:moveTo>
                <a:cubicBezTo>
                  <a:pt x="515541" y="151210"/>
                  <a:pt x="519509" y="152797"/>
                  <a:pt x="522685" y="155972"/>
                </a:cubicBezTo>
                <a:cubicBezTo>
                  <a:pt x="529828" y="156766"/>
                  <a:pt x="533797" y="159147"/>
                  <a:pt x="534591" y="163116"/>
                </a:cubicBezTo>
                <a:cubicBezTo>
                  <a:pt x="528241" y="178991"/>
                  <a:pt x="520700" y="190500"/>
                  <a:pt x="511969" y="197644"/>
                </a:cubicBezTo>
                <a:cubicBezTo>
                  <a:pt x="504031" y="196057"/>
                  <a:pt x="499666" y="193675"/>
                  <a:pt x="498872" y="190500"/>
                </a:cubicBezTo>
                <a:cubicBezTo>
                  <a:pt x="498872" y="188913"/>
                  <a:pt x="499666" y="185738"/>
                  <a:pt x="501253" y="180975"/>
                </a:cubicBezTo>
                <a:cubicBezTo>
                  <a:pt x="502841" y="176213"/>
                  <a:pt x="503635" y="172641"/>
                  <a:pt x="503635" y="170260"/>
                </a:cubicBezTo>
                <a:lnTo>
                  <a:pt x="503635" y="167879"/>
                </a:lnTo>
                <a:cubicBezTo>
                  <a:pt x="502841" y="165497"/>
                  <a:pt x="502444" y="163513"/>
                  <a:pt x="502444" y="161925"/>
                </a:cubicBezTo>
                <a:cubicBezTo>
                  <a:pt x="502444" y="154782"/>
                  <a:pt x="505222" y="151210"/>
                  <a:pt x="510778" y="151210"/>
                </a:cubicBezTo>
                <a:close/>
                <a:moveTo>
                  <a:pt x="377428" y="151210"/>
                </a:moveTo>
                <a:cubicBezTo>
                  <a:pt x="385366" y="152797"/>
                  <a:pt x="390128" y="156766"/>
                  <a:pt x="391716" y="163116"/>
                </a:cubicBezTo>
                <a:cubicBezTo>
                  <a:pt x="427435" y="196454"/>
                  <a:pt x="465931" y="212725"/>
                  <a:pt x="507206" y="211932"/>
                </a:cubicBezTo>
                <a:cubicBezTo>
                  <a:pt x="535781" y="212725"/>
                  <a:pt x="557213" y="210741"/>
                  <a:pt x="571500" y="205979"/>
                </a:cubicBezTo>
                <a:lnTo>
                  <a:pt x="571500" y="219075"/>
                </a:lnTo>
                <a:cubicBezTo>
                  <a:pt x="567531" y="229394"/>
                  <a:pt x="559197" y="237332"/>
                  <a:pt x="546497" y="242888"/>
                </a:cubicBezTo>
                <a:cubicBezTo>
                  <a:pt x="540147" y="243682"/>
                  <a:pt x="533400" y="244079"/>
                  <a:pt x="526256" y="244079"/>
                </a:cubicBezTo>
                <a:cubicBezTo>
                  <a:pt x="457200" y="242491"/>
                  <a:pt x="404019" y="220663"/>
                  <a:pt x="366713" y="178594"/>
                </a:cubicBezTo>
                <a:cubicBezTo>
                  <a:pt x="359569" y="173038"/>
                  <a:pt x="355997" y="167879"/>
                  <a:pt x="355997" y="163116"/>
                </a:cubicBezTo>
                <a:cubicBezTo>
                  <a:pt x="357585" y="158354"/>
                  <a:pt x="364728" y="154385"/>
                  <a:pt x="377428" y="151210"/>
                </a:cubicBezTo>
                <a:close/>
                <a:moveTo>
                  <a:pt x="448866" y="147638"/>
                </a:moveTo>
                <a:cubicBezTo>
                  <a:pt x="459185" y="149225"/>
                  <a:pt x="466328" y="151607"/>
                  <a:pt x="470297" y="154782"/>
                </a:cubicBezTo>
                <a:cubicBezTo>
                  <a:pt x="471091" y="155575"/>
                  <a:pt x="471488" y="157560"/>
                  <a:pt x="471488" y="160735"/>
                </a:cubicBezTo>
                <a:cubicBezTo>
                  <a:pt x="471488" y="163116"/>
                  <a:pt x="471488" y="165100"/>
                  <a:pt x="471488" y="166688"/>
                </a:cubicBezTo>
                <a:cubicBezTo>
                  <a:pt x="470694" y="167482"/>
                  <a:pt x="469106" y="169863"/>
                  <a:pt x="466725" y="173832"/>
                </a:cubicBezTo>
                <a:cubicBezTo>
                  <a:pt x="460375" y="185738"/>
                  <a:pt x="456010" y="191691"/>
                  <a:pt x="453628" y="191691"/>
                </a:cubicBezTo>
                <a:cubicBezTo>
                  <a:pt x="447278" y="190897"/>
                  <a:pt x="442913" y="189310"/>
                  <a:pt x="440531" y="186929"/>
                </a:cubicBezTo>
                <a:cubicBezTo>
                  <a:pt x="440531" y="185341"/>
                  <a:pt x="440928" y="182563"/>
                  <a:pt x="441722" y="178594"/>
                </a:cubicBezTo>
                <a:cubicBezTo>
                  <a:pt x="442516" y="176213"/>
                  <a:pt x="442913" y="174625"/>
                  <a:pt x="442913" y="173832"/>
                </a:cubicBezTo>
                <a:cubicBezTo>
                  <a:pt x="442913" y="172244"/>
                  <a:pt x="442516" y="170260"/>
                  <a:pt x="441722" y="167879"/>
                </a:cubicBezTo>
                <a:cubicBezTo>
                  <a:pt x="441722" y="166291"/>
                  <a:pt x="441722" y="165100"/>
                  <a:pt x="441722" y="164307"/>
                </a:cubicBezTo>
                <a:cubicBezTo>
                  <a:pt x="440928" y="161925"/>
                  <a:pt x="440531" y="159544"/>
                  <a:pt x="440531" y="157163"/>
                </a:cubicBezTo>
                <a:cubicBezTo>
                  <a:pt x="440531" y="153194"/>
                  <a:pt x="440928" y="150813"/>
                  <a:pt x="441722" y="150019"/>
                </a:cubicBezTo>
                <a:cubicBezTo>
                  <a:pt x="444103" y="148432"/>
                  <a:pt x="446485" y="147638"/>
                  <a:pt x="448866" y="147638"/>
                </a:cubicBezTo>
                <a:close/>
                <a:moveTo>
                  <a:pt x="142875" y="145257"/>
                </a:moveTo>
                <a:lnTo>
                  <a:pt x="142875" y="152400"/>
                </a:lnTo>
                <a:lnTo>
                  <a:pt x="142875" y="155972"/>
                </a:lnTo>
                <a:lnTo>
                  <a:pt x="208360" y="155972"/>
                </a:lnTo>
                <a:lnTo>
                  <a:pt x="208360" y="151210"/>
                </a:lnTo>
                <a:lnTo>
                  <a:pt x="208360" y="145257"/>
                </a:lnTo>
                <a:close/>
                <a:moveTo>
                  <a:pt x="126206" y="119063"/>
                </a:moveTo>
                <a:cubicBezTo>
                  <a:pt x="130969" y="119063"/>
                  <a:pt x="134541" y="119857"/>
                  <a:pt x="136922" y="121444"/>
                </a:cubicBezTo>
                <a:lnTo>
                  <a:pt x="216694" y="121444"/>
                </a:lnTo>
                <a:cubicBezTo>
                  <a:pt x="219075" y="119857"/>
                  <a:pt x="222250" y="119063"/>
                  <a:pt x="226219" y="119063"/>
                </a:cubicBezTo>
                <a:cubicBezTo>
                  <a:pt x="227806" y="119063"/>
                  <a:pt x="232569" y="121047"/>
                  <a:pt x="240506" y="125016"/>
                </a:cubicBezTo>
                <a:cubicBezTo>
                  <a:pt x="240506" y="125810"/>
                  <a:pt x="240506" y="127000"/>
                  <a:pt x="240506" y="128588"/>
                </a:cubicBezTo>
                <a:cubicBezTo>
                  <a:pt x="240506" y="130969"/>
                  <a:pt x="239316" y="133350"/>
                  <a:pt x="236935" y="135732"/>
                </a:cubicBezTo>
                <a:cubicBezTo>
                  <a:pt x="236141" y="144463"/>
                  <a:pt x="235744" y="153194"/>
                  <a:pt x="235744" y="161925"/>
                </a:cubicBezTo>
                <a:cubicBezTo>
                  <a:pt x="235744" y="170657"/>
                  <a:pt x="236141" y="184150"/>
                  <a:pt x="236935" y="202407"/>
                </a:cubicBezTo>
                <a:cubicBezTo>
                  <a:pt x="237728" y="219869"/>
                  <a:pt x="238125" y="232172"/>
                  <a:pt x="238125" y="239316"/>
                </a:cubicBezTo>
                <a:cubicBezTo>
                  <a:pt x="238125" y="241697"/>
                  <a:pt x="236538" y="242888"/>
                  <a:pt x="233363" y="242888"/>
                </a:cubicBezTo>
                <a:lnTo>
                  <a:pt x="214313" y="242888"/>
                </a:lnTo>
                <a:cubicBezTo>
                  <a:pt x="210344" y="242888"/>
                  <a:pt x="208360" y="241697"/>
                  <a:pt x="208360" y="239316"/>
                </a:cubicBezTo>
                <a:lnTo>
                  <a:pt x="208360" y="210741"/>
                </a:lnTo>
                <a:lnTo>
                  <a:pt x="136922" y="210741"/>
                </a:lnTo>
                <a:cubicBezTo>
                  <a:pt x="131366" y="232966"/>
                  <a:pt x="120650" y="244079"/>
                  <a:pt x="104775" y="244079"/>
                </a:cubicBezTo>
                <a:cubicBezTo>
                  <a:pt x="97631" y="244079"/>
                  <a:pt x="89694" y="239316"/>
                  <a:pt x="80963" y="229791"/>
                </a:cubicBezTo>
                <a:lnTo>
                  <a:pt x="79772" y="223838"/>
                </a:lnTo>
                <a:cubicBezTo>
                  <a:pt x="104378" y="219869"/>
                  <a:pt x="116285" y="195660"/>
                  <a:pt x="115491" y="151210"/>
                </a:cubicBezTo>
                <a:cubicBezTo>
                  <a:pt x="115491" y="145654"/>
                  <a:pt x="115491" y="141685"/>
                  <a:pt x="115491" y="139304"/>
                </a:cubicBezTo>
                <a:cubicBezTo>
                  <a:pt x="115491" y="139304"/>
                  <a:pt x="115094" y="138907"/>
                  <a:pt x="114300" y="138113"/>
                </a:cubicBezTo>
                <a:cubicBezTo>
                  <a:pt x="112713" y="134938"/>
                  <a:pt x="111919" y="132160"/>
                  <a:pt x="111919" y="129779"/>
                </a:cubicBezTo>
                <a:cubicBezTo>
                  <a:pt x="111919" y="127397"/>
                  <a:pt x="112316" y="126207"/>
                  <a:pt x="113110" y="126207"/>
                </a:cubicBezTo>
                <a:cubicBezTo>
                  <a:pt x="115491" y="122238"/>
                  <a:pt x="119856" y="119857"/>
                  <a:pt x="126206" y="119063"/>
                </a:cubicBezTo>
                <a:close/>
                <a:moveTo>
                  <a:pt x="452438" y="84535"/>
                </a:moveTo>
                <a:lnTo>
                  <a:pt x="452438" y="110729"/>
                </a:lnTo>
                <a:cubicBezTo>
                  <a:pt x="470694" y="110729"/>
                  <a:pt x="488553" y="110729"/>
                  <a:pt x="506016" y="110729"/>
                </a:cubicBezTo>
                <a:lnTo>
                  <a:pt x="506016" y="85725"/>
                </a:lnTo>
                <a:cubicBezTo>
                  <a:pt x="488553" y="84932"/>
                  <a:pt x="470694" y="84535"/>
                  <a:pt x="452438" y="84535"/>
                </a:cubicBezTo>
                <a:close/>
                <a:moveTo>
                  <a:pt x="423863" y="84535"/>
                </a:moveTo>
                <a:cubicBezTo>
                  <a:pt x="407194" y="84535"/>
                  <a:pt x="390128" y="84932"/>
                  <a:pt x="372666" y="85725"/>
                </a:cubicBezTo>
                <a:cubicBezTo>
                  <a:pt x="372666" y="93663"/>
                  <a:pt x="372269" y="101997"/>
                  <a:pt x="371475" y="110729"/>
                </a:cubicBezTo>
                <a:cubicBezTo>
                  <a:pt x="379413" y="109935"/>
                  <a:pt x="390922" y="109935"/>
                  <a:pt x="406003" y="110729"/>
                </a:cubicBezTo>
                <a:cubicBezTo>
                  <a:pt x="413147" y="110729"/>
                  <a:pt x="418703" y="110729"/>
                  <a:pt x="422672" y="110729"/>
                </a:cubicBezTo>
                <a:cubicBezTo>
                  <a:pt x="423466" y="102791"/>
                  <a:pt x="423863" y="94060"/>
                  <a:pt x="423863" y="84535"/>
                </a:cubicBezTo>
                <a:close/>
                <a:moveTo>
                  <a:pt x="51197" y="80963"/>
                </a:moveTo>
                <a:cubicBezTo>
                  <a:pt x="63897" y="83344"/>
                  <a:pt x="71041" y="88107"/>
                  <a:pt x="72628" y="95250"/>
                </a:cubicBezTo>
                <a:cubicBezTo>
                  <a:pt x="72628" y="99219"/>
                  <a:pt x="71041" y="103188"/>
                  <a:pt x="67866" y="107157"/>
                </a:cubicBezTo>
                <a:cubicBezTo>
                  <a:pt x="63897" y="112713"/>
                  <a:pt x="61516" y="139700"/>
                  <a:pt x="60722" y="188119"/>
                </a:cubicBezTo>
                <a:cubicBezTo>
                  <a:pt x="69453" y="184944"/>
                  <a:pt x="77788" y="180975"/>
                  <a:pt x="85725" y="176213"/>
                </a:cubicBezTo>
                <a:cubicBezTo>
                  <a:pt x="88106" y="173832"/>
                  <a:pt x="90091" y="172641"/>
                  <a:pt x="91678" y="172641"/>
                </a:cubicBezTo>
                <a:cubicBezTo>
                  <a:pt x="93266" y="174229"/>
                  <a:pt x="94456" y="182166"/>
                  <a:pt x="95250" y="196454"/>
                </a:cubicBezTo>
                <a:cubicBezTo>
                  <a:pt x="95250" y="198835"/>
                  <a:pt x="94456" y="200819"/>
                  <a:pt x="92869" y="202407"/>
                </a:cubicBezTo>
                <a:lnTo>
                  <a:pt x="88106" y="204788"/>
                </a:lnTo>
                <a:lnTo>
                  <a:pt x="58341" y="221457"/>
                </a:lnTo>
                <a:cubicBezTo>
                  <a:pt x="47228" y="228600"/>
                  <a:pt x="40085" y="231775"/>
                  <a:pt x="36910" y="230982"/>
                </a:cubicBezTo>
                <a:cubicBezTo>
                  <a:pt x="32941" y="229394"/>
                  <a:pt x="29369" y="221854"/>
                  <a:pt x="26194" y="208360"/>
                </a:cubicBezTo>
                <a:cubicBezTo>
                  <a:pt x="26194" y="206772"/>
                  <a:pt x="26194" y="205185"/>
                  <a:pt x="26194" y="203597"/>
                </a:cubicBezTo>
                <a:cubicBezTo>
                  <a:pt x="31750" y="195660"/>
                  <a:pt x="34925" y="165100"/>
                  <a:pt x="35719" y="111919"/>
                </a:cubicBezTo>
                <a:lnTo>
                  <a:pt x="26194" y="111919"/>
                </a:lnTo>
                <a:cubicBezTo>
                  <a:pt x="24606" y="111919"/>
                  <a:pt x="21431" y="112316"/>
                  <a:pt x="16669" y="113110"/>
                </a:cubicBezTo>
                <a:cubicBezTo>
                  <a:pt x="12700" y="113904"/>
                  <a:pt x="9525" y="114300"/>
                  <a:pt x="7144" y="114300"/>
                </a:cubicBezTo>
                <a:cubicBezTo>
                  <a:pt x="2381" y="114300"/>
                  <a:pt x="0" y="112713"/>
                  <a:pt x="0" y="109538"/>
                </a:cubicBezTo>
                <a:cubicBezTo>
                  <a:pt x="0" y="104775"/>
                  <a:pt x="0" y="99616"/>
                  <a:pt x="0" y="94060"/>
                </a:cubicBezTo>
                <a:cubicBezTo>
                  <a:pt x="0" y="89297"/>
                  <a:pt x="1985" y="86122"/>
                  <a:pt x="5953" y="84535"/>
                </a:cubicBezTo>
                <a:cubicBezTo>
                  <a:pt x="9922" y="82947"/>
                  <a:pt x="13891" y="82154"/>
                  <a:pt x="17860" y="82154"/>
                </a:cubicBezTo>
                <a:cubicBezTo>
                  <a:pt x="21828" y="82154"/>
                  <a:pt x="24606" y="82947"/>
                  <a:pt x="26194" y="84535"/>
                </a:cubicBezTo>
                <a:lnTo>
                  <a:pt x="41672" y="84535"/>
                </a:lnTo>
                <a:cubicBezTo>
                  <a:pt x="45641" y="82154"/>
                  <a:pt x="48816" y="80963"/>
                  <a:pt x="51197" y="80963"/>
                </a:cubicBezTo>
                <a:close/>
                <a:moveTo>
                  <a:pt x="750094" y="59532"/>
                </a:moveTo>
                <a:lnTo>
                  <a:pt x="750094" y="80963"/>
                </a:lnTo>
                <a:lnTo>
                  <a:pt x="763191" y="80963"/>
                </a:lnTo>
                <a:cubicBezTo>
                  <a:pt x="771128" y="73819"/>
                  <a:pt x="778669" y="66675"/>
                  <a:pt x="785813" y="59532"/>
                </a:cubicBezTo>
                <a:cubicBezTo>
                  <a:pt x="774700" y="59532"/>
                  <a:pt x="762794" y="59532"/>
                  <a:pt x="750094" y="59532"/>
                </a:cubicBezTo>
                <a:close/>
                <a:moveTo>
                  <a:pt x="452438" y="36910"/>
                </a:moveTo>
                <a:lnTo>
                  <a:pt x="452438" y="61913"/>
                </a:lnTo>
                <a:cubicBezTo>
                  <a:pt x="456406" y="61913"/>
                  <a:pt x="462359" y="61913"/>
                  <a:pt x="470297" y="61913"/>
                </a:cubicBezTo>
                <a:cubicBezTo>
                  <a:pt x="486172" y="61119"/>
                  <a:pt x="498078" y="61119"/>
                  <a:pt x="506016" y="61913"/>
                </a:cubicBezTo>
                <a:lnTo>
                  <a:pt x="506016" y="36910"/>
                </a:lnTo>
                <a:cubicBezTo>
                  <a:pt x="488553" y="36910"/>
                  <a:pt x="470694" y="36910"/>
                  <a:pt x="452438" y="36910"/>
                </a:cubicBezTo>
                <a:close/>
                <a:moveTo>
                  <a:pt x="372666" y="36910"/>
                </a:moveTo>
                <a:lnTo>
                  <a:pt x="372666" y="54769"/>
                </a:lnTo>
                <a:lnTo>
                  <a:pt x="372666" y="61913"/>
                </a:lnTo>
                <a:lnTo>
                  <a:pt x="422672" y="61913"/>
                </a:lnTo>
                <a:lnTo>
                  <a:pt x="423863" y="61913"/>
                </a:lnTo>
                <a:lnTo>
                  <a:pt x="423863" y="36910"/>
                </a:lnTo>
                <a:cubicBezTo>
                  <a:pt x="407194" y="36910"/>
                  <a:pt x="390128" y="36910"/>
                  <a:pt x="372666" y="36910"/>
                </a:cubicBezTo>
                <a:close/>
                <a:moveTo>
                  <a:pt x="353616" y="10716"/>
                </a:moveTo>
                <a:cubicBezTo>
                  <a:pt x="355203" y="10319"/>
                  <a:pt x="356989" y="10319"/>
                  <a:pt x="358974" y="10716"/>
                </a:cubicBezTo>
                <a:cubicBezTo>
                  <a:pt x="360958" y="11113"/>
                  <a:pt x="363141" y="11907"/>
                  <a:pt x="365522" y="13097"/>
                </a:cubicBezTo>
                <a:cubicBezTo>
                  <a:pt x="372666" y="12304"/>
                  <a:pt x="383381" y="12304"/>
                  <a:pt x="397669" y="13097"/>
                </a:cubicBezTo>
                <a:cubicBezTo>
                  <a:pt x="404813" y="13097"/>
                  <a:pt x="410369" y="13097"/>
                  <a:pt x="414338" y="13097"/>
                </a:cubicBezTo>
                <a:cubicBezTo>
                  <a:pt x="447675" y="13097"/>
                  <a:pt x="481409" y="13097"/>
                  <a:pt x="515541" y="13097"/>
                </a:cubicBezTo>
                <a:cubicBezTo>
                  <a:pt x="517922" y="11510"/>
                  <a:pt x="521097" y="10716"/>
                  <a:pt x="525066" y="10716"/>
                </a:cubicBezTo>
                <a:cubicBezTo>
                  <a:pt x="533797" y="12304"/>
                  <a:pt x="538559" y="15875"/>
                  <a:pt x="539353" y="21432"/>
                </a:cubicBezTo>
                <a:cubicBezTo>
                  <a:pt x="539353" y="25400"/>
                  <a:pt x="538163" y="28575"/>
                  <a:pt x="535781" y="30957"/>
                </a:cubicBezTo>
                <a:cubicBezTo>
                  <a:pt x="534194" y="38100"/>
                  <a:pt x="533797" y="51197"/>
                  <a:pt x="534591" y="70247"/>
                </a:cubicBezTo>
                <a:cubicBezTo>
                  <a:pt x="534591" y="76597"/>
                  <a:pt x="534591" y="81360"/>
                  <a:pt x="534591" y="84535"/>
                </a:cubicBezTo>
                <a:cubicBezTo>
                  <a:pt x="534591" y="88504"/>
                  <a:pt x="534988" y="96441"/>
                  <a:pt x="535781" y="108347"/>
                </a:cubicBezTo>
                <a:cubicBezTo>
                  <a:pt x="535781" y="117872"/>
                  <a:pt x="535781" y="123825"/>
                  <a:pt x="535781" y="126207"/>
                </a:cubicBezTo>
                <a:cubicBezTo>
                  <a:pt x="535781" y="130969"/>
                  <a:pt x="533797" y="134541"/>
                  <a:pt x="529828" y="136922"/>
                </a:cubicBezTo>
                <a:cubicBezTo>
                  <a:pt x="527447" y="136922"/>
                  <a:pt x="525463" y="136922"/>
                  <a:pt x="523875" y="136922"/>
                </a:cubicBezTo>
                <a:cubicBezTo>
                  <a:pt x="519113" y="136922"/>
                  <a:pt x="515144" y="136525"/>
                  <a:pt x="511969" y="135732"/>
                </a:cubicBezTo>
                <a:cubicBezTo>
                  <a:pt x="484981" y="134938"/>
                  <a:pt x="457597" y="134541"/>
                  <a:pt x="429816" y="134541"/>
                </a:cubicBezTo>
                <a:cubicBezTo>
                  <a:pt x="408385" y="134541"/>
                  <a:pt x="386953" y="134938"/>
                  <a:pt x="365522" y="135732"/>
                </a:cubicBezTo>
                <a:cubicBezTo>
                  <a:pt x="362347" y="137319"/>
                  <a:pt x="358775" y="138113"/>
                  <a:pt x="354806" y="138113"/>
                </a:cubicBezTo>
                <a:cubicBezTo>
                  <a:pt x="345281" y="137319"/>
                  <a:pt x="340519" y="134144"/>
                  <a:pt x="340519" y="128588"/>
                </a:cubicBezTo>
                <a:cubicBezTo>
                  <a:pt x="340519" y="127000"/>
                  <a:pt x="340916" y="125016"/>
                  <a:pt x="341710" y="122635"/>
                </a:cubicBezTo>
                <a:cubicBezTo>
                  <a:pt x="342503" y="120254"/>
                  <a:pt x="342900" y="118666"/>
                  <a:pt x="342900" y="117872"/>
                </a:cubicBezTo>
                <a:cubicBezTo>
                  <a:pt x="342900" y="106760"/>
                  <a:pt x="342900" y="95647"/>
                  <a:pt x="342900" y="84535"/>
                </a:cubicBezTo>
                <a:cubicBezTo>
                  <a:pt x="342900" y="83741"/>
                  <a:pt x="342900" y="80566"/>
                  <a:pt x="342900" y="75010"/>
                </a:cubicBezTo>
                <a:cubicBezTo>
                  <a:pt x="343694" y="47229"/>
                  <a:pt x="343694" y="32544"/>
                  <a:pt x="342900" y="30957"/>
                </a:cubicBezTo>
                <a:cubicBezTo>
                  <a:pt x="342900" y="30163"/>
                  <a:pt x="342503" y="28972"/>
                  <a:pt x="341710" y="27385"/>
                </a:cubicBezTo>
                <a:cubicBezTo>
                  <a:pt x="340122" y="25004"/>
                  <a:pt x="339328" y="23019"/>
                  <a:pt x="339328" y="21432"/>
                </a:cubicBezTo>
                <a:cubicBezTo>
                  <a:pt x="340122" y="15082"/>
                  <a:pt x="344884" y="11510"/>
                  <a:pt x="353616" y="10716"/>
                </a:cubicBezTo>
                <a:close/>
                <a:moveTo>
                  <a:pt x="34528" y="9525"/>
                </a:moveTo>
                <a:cubicBezTo>
                  <a:pt x="40878" y="10319"/>
                  <a:pt x="46038" y="13891"/>
                  <a:pt x="50006" y="20241"/>
                </a:cubicBezTo>
                <a:cubicBezTo>
                  <a:pt x="51594" y="21035"/>
                  <a:pt x="55563" y="23019"/>
                  <a:pt x="61913" y="26194"/>
                </a:cubicBezTo>
                <a:cubicBezTo>
                  <a:pt x="73025" y="30163"/>
                  <a:pt x="78581" y="32941"/>
                  <a:pt x="78581" y="34529"/>
                </a:cubicBezTo>
                <a:cubicBezTo>
                  <a:pt x="78581" y="44054"/>
                  <a:pt x="68660" y="48816"/>
                  <a:pt x="48816" y="48816"/>
                </a:cubicBezTo>
                <a:cubicBezTo>
                  <a:pt x="48022" y="48816"/>
                  <a:pt x="47228" y="48816"/>
                  <a:pt x="46435" y="48816"/>
                </a:cubicBezTo>
                <a:cubicBezTo>
                  <a:pt x="45641" y="48816"/>
                  <a:pt x="44450" y="48816"/>
                  <a:pt x="42863" y="48816"/>
                </a:cubicBezTo>
                <a:cubicBezTo>
                  <a:pt x="27781" y="49610"/>
                  <a:pt x="20241" y="46038"/>
                  <a:pt x="20241" y="38100"/>
                </a:cubicBezTo>
                <a:cubicBezTo>
                  <a:pt x="20241" y="34132"/>
                  <a:pt x="21431" y="30560"/>
                  <a:pt x="23813" y="27385"/>
                </a:cubicBezTo>
                <a:cubicBezTo>
                  <a:pt x="25400" y="16272"/>
                  <a:pt x="28972" y="10319"/>
                  <a:pt x="34528" y="9525"/>
                </a:cubicBezTo>
                <a:close/>
                <a:moveTo>
                  <a:pt x="725091" y="2382"/>
                </a:moveTo>
                <a:cubicBezTo>
                  <a:pt x="726678" y="2382"/>
                  <a:pt x="729059" y="2779"/>
                  <a:pt x="732235" y="3572"/>
                </a:cubicBezTo>
                <a:cubicBezTo>
                  <a:pt x="735410" y="4366"/>
                  <a:pt x="737791" y="4763"/>
                  <a:pt x="739378" y="4763"/>
                </a:cubicBezTo>
                <a:cubicBezTo>
                  <a:pt x="740172" y="4763"/>
                  <a:pt x="741760" y="4763"/>
                  <a:pt x="744141" y="4763"/>
                </a:cubicBezTo>
                <a:cubicBezTo>
                  <a:pt x="750491" y="3175"/>
                  <a:pt x="753269" y="5557"/>
                  <a:pt x="752475" y="11907"/>
                </a:cubicBezTo>
                <a:cubicBezTo>
                  <a:pt x="752475" y="19844"/>
                  <a:pt x="751681" y="24607"/>
                  <a:pt x="750094" y="26194"/>
                </a:cubicBezTo>
                <a:lnTo>
                  <a:pt x="750094" y="34529"/>
                </a:lnTo>
                <a:lnTo>
                  <a:pt x="797719" y="34529"/>
                </a:lnTo>
                <a:cubicBezTo>
                  <a:pt x="800100" y="34529"/>
                  <a:pt x="802085" y="34925"/>
                  <a:pt x="803672" y="35719"/>
                </a:cubicBezTo>
                <a:cubicBezTo>
                  <a:pt x="804466" y="34925"/>
                  <a:pt x="805259" y="34132"/>
                  <a:pt x="806053" y="33338"/>
                </a:cubicBezTo>
                <a:cubicBezTo>
                  <a:pt x="806847" y="31750"/>
                  <a:pt x="807244" y="30957"/>
                  <a:pt x="807244" y="30957"/>
                </a:cubicBezTo>
                <a:cubicBezTo>
                  <a:pt x="808038" y="29369"/>
                  <a:pt x="808831" y="26988"/>
                  <a:pt x="809625" y="23813"/>
                </a:cubicBezTo>
                <a:cubicBezTo>
                  <a:pt x="810419" y="20638"/>
                  <a:pt x="811213" y="18257"/>
                  <a:pt x="812006" y="16669"/>
                </a:cubicBezTo>
                <a:cubicBezTo>
                  <a:pt x="813594" y="15875"/>
                  <a:pt x="815578" y="15479"/>
                  <a:pt x="817960" y="15479"/>
                </a:cubicBezTo>
                <a:cubicBezTo>
                  <a:pt x="820341" y="15479"/>
                  <a:pt x="822722" y="16669"/>
                  <a:pt x="825103" y="19050"/>
                </a:cubicBezTo>
                <a:cubicBezTo>
                  <a:pt x="828278" y="22225"/>
                  <a:pt x="831056" y="23813"/>
                  <a:pt x="833438" y="23813"/>
                </a:cubicBezTo>
                <a:cubicBezTo>
                  <a:pt x="833438" y="23813"/>
                  <a:pt x="834231" y="24210"/>
                  <a:pt x="835819" y="25004"/>
                </a:cubicBezTo>
                <a:cubicBezTo>
                  <a:pt x="839788" y="26591"/>
                  <a:pt x="841772" y="28179"/>
                  <a:pt x="841772" y="29766"/>
                </a:cubicBezTo>
                <a:cubicBezTo>
                  <a:pt x="841772" y="31354"/>
                  <a:pt x="841772" y="32147"/>
                  <a:pt x="841772" y="32147"/>
                </a:cubicBezTo>
                <a:cubicBezTo>
                  <a:pt x="841772" y="34529"/>
                  <a:pt x="839391" y="37704"/>
                  <a:pt x="834628" y="41672"/>
                </a:cubicBezTo>
                <a:cubicBezTo>
                  <a:pt x="833834" y="42466"/>
                  <a:pt x="833041" y="43260"/>
                  <a:pt x="832247" y="44054"/>
                </a:cubicBezTo>
                <a:cubicBezTo>
                  <a:pt x="823516" y="55960"/>
                  <a:pt x="813197" y="68263"/>
                  <a:pt x="801291" y="80963"/>
                </a:cubicBezTo>
                <a:cubicBezTo>
                  <a:pt x="821928" y="80169"/>
                  <a:pt x="839788" y="79772"/>
                  <a:pt x="854869" y="79772"/>
                </a:cubicBezTo>
                <a:cubicBezTo>
                  <a:pt x="864394" y="79772"/>
                  <a:pt x="871141" y="78582"/>
                  <a:pt x="875110" y="76200"/>
                </a:cubicBezTo>
                <a:cubicBezTo>
                  <a:pt x="875110" y="76994"/>
                  <a:pt x="875506" y="78185"/>
                  <a:pt x="876300" y="79772"/>
                </a:cubicBezTo>
                <a:cubicBezTo>
                  <a:pt x="876300" y="82154"/>
                  <a:pt x="876300" y="83741"/>
                  <a:pt x="876300" y="84535"/>
                </a:cubicBezTo>
                <a:cubicBezTo>
                  <a:pt x="873125" y="99616"/>
                  <a:pt x="866378" y="108347"/>
                  <a:pt x="856060" y="110729"/>
                </a:cubicBezTo>
                <a:cubicBezTo>
                  <a:pt x="852884" y="110729"/>
                  <a:pt x="847328" y="109935"/>
                  <a:pt x="839391" y="108347"/>
                </a:cubicBezTo>
                <a:cubicBezTo>
                  <a:pt x="834628" y="106760"/>
                  <a:pt x="831056" y="105966"/>
                  <a:pt x="828675" y="105966"/>
                </a:cubicBezTo>
                <a:cubicBezTo>
                  <a:pt x="823913" y="105172"/>
                  <a:pt x="814784" y="104775"/>
                  <a:pt x="801291" y="104775"/>
                </a:cubicBezTo>
                <a:cubicBezTo>
                  <a:pt x="789385" y="103982"/>
                  <a:pt x="780256" y="103585"/>
                  <a:pt x="773906" y="103585"/>
                </a:cubicBezTo>
                <a:cubicBezTo>
                  <a:pt x="765969" y="110729"/>
                  <a:pt x="757238" y="117475"/>
                  <a:pt x="747713" y="123825"/>
                </a:cubicBezTo>
                <a:lnTo>
                  <a:pt x="809625" y="123825"/>
                </a:lnTo>
                <a:cubicBezTo>
                  <a:pt x="809625" y="123825"/>
                  <a:pt x="810419" y="123825"/>
                  <a:pt x="812006" y="123825"/>
                </a:cubicBezTo>
                <a:cubicBezTo>
                  <a:pt x="821531" y="123032"/>
                  <a:pt x="826294" y="123429"/>
                  <a:pt x="826294" y="125016"/>
                </a:cubicBezTo>
                <a:cubicBezTo>
                  <a:pt x="826294" y="126604"/>
                  <a:pt x="826294" y="128588"/>
                  <a:pt x="826294" y="130969"/>
                </a:cubicBezTo>
                <a:cubicBezTo>
                  <a:pt x="825500" y="134144"/>
                  <a:pt x="825103" y="136525"/>
                  <a:pt x="825103" y="138113"/>
                </a:cubicBezTo>
                <a:cubicBezTo>
                  <a:pt x="825897" y="139700"/>
                  <a:pt x="826294" y="141288"/>
                  <a:pt x="826294" y="142875"/>
                </a:cubicBezTo>
                <a:cubicBezTo>
                  <a:pt x="826294" y="146050"/>
                  <a:pt x="824309" y="147638"/>
                  <a:pt x="820341" y="147638"/>
                </a:cubicBezTo>
                <a:cubicBezTo>
                  <a:pt x="793353" y="147638"/>
                  <a:pt x="762397" y="147638"/>
                  <a:pt x="727472" y="147638"/>
                </a:cubicBezTo>
                <a:cubicBezTo>
                  <a:pt x="726678" y="150019"/>
                  <a:pt x="725488" y="153988"/>
                  <a:pt x="723900" y="159544"/>
                </a:cubicBezTo>
                <a:cubicBezTo>
                  <a:pt x="723106" y="162719"/>
                  <a:pt x="722710" y="164704"/>
                  <a:pt x="722710" y="165497"/>
                </a:cubicBezTo>
                <a:cubicBezTo>
                  <a:pt x="753666" y="165497"/>
                  <a:pt x="779860" y="165497"/>
                  <a:pt x="801291" y="165497"/>
                </a:cubicBezTo>
                <a:cubicBezTo>
                  <a:pt x="805259" y="163116"/>
                  <a:pt x="809228" y="161925"/>
                  <a:pt x="813197" y="161925"/>
                </a:cubicBezTo>
                <a:cubicBezTo>
                  <a:pt x="815578" y="161925"/>
                  <a:pt x="817960" y="162719"/>
                  <a:pt x="820341" y="164307"/>
                </a:cubicBezTo>
                <a:cubicBezTo>
                  <a:pt x="827485" y="164307"/>
                  <a:pt x="831056" y="166688"/>
                  <a:pt x="831056" y="171450"/>
                </a:cubicBezTo>
                <a:cubicBezTo>
                  <a:pt x="831056" y="173832"/>
                  <a:pt x="830660" y="175816"/>
                  <a:pt x="829866" y="177404"/>
                </a:cubicBezTo>
                <a:cubicBezTo>
                  <a:pt x="826691" y="183754"/>
                  <a:pt x="824309" y="192485"/>
                  <a:pt x="822722" y="203597"/>
                </a:cubicBezTo>
                <a:cubicBezTo>
                  <a:pt x="822722" y="205979"/>
                  <a:pt x="822722" y="207566"/>
                  <a:pt x="822722" y="208360"/>
                </a:cubicBezTo>
                <a:cubicBezTo>
                  <a:pt x="819547" y="232172"/>
                  <a:pt x="806450" y="243285"/>
                  <a:pt x="783431" y="241697"/>
                </a:cubicBezTo>
                <a:cubicBezTo>
                  <a:pt x="767556" y="243285"/>
                  <a:pt x="758031" y="236935"/>
                  <a:pt x="754856" y="222647"/>
                </a:cubicBezTo>
                <a:lnTo>
                  <a:pt x="754856" y="215504"/>
                </a:lnTo>
                <a:cubicBezTo>
                  <a:pt x="757238" y="215504"/>
                  <a:pt x="761206" y="215900"/>
                  <a:pt x="766763" y="216694"/>
                </a:cubicBezTo>
                <a:cubicBezTo>
                  <a:pt x="771525" y="217488"/>
                  <a:pt x="775097" y="217885"/>
                  <a:pt x="777478" y="217885"/>
                </a:cubicBezTo>
                <a:cubicBezTo>
                  <a:pt x="788591" y="218679"/>
                  <a:pt x="794941" y="212329"/>
                  <a:pt x="796528" y="198835"/>
                </a:cubicBezTo>
                <a:cubicBezTo>
                  <a:pt x="797322" y="194866"/>
                  <a:pt x="797719" y="191691"/>
                  <a:pt x="797719" y="189310"/>
                </a:cubicBezTo>
                <a:cubicBezTo>
                  <a:pt x="781050" y="188516"/>
                  <a:pt x="753269" y="188119"/>
                  <a:pt x="714375" y="188119"/>
                </a:cubicBezTo>
                <a:cubicBezTo>
                  <a:pt x="711200" y="191294"/>
                  <a:pt x="707231" y="192882"/>
                  <a:pt x="702469" y="192882"/>
                </a:cubicBezTo>
                <a:cubicBezTo>
                  <a:pt x="694531" y="189707"/>
                  <a:pt x="688975" y="184547"/>
                  <a:pt x="685800" y="177404"/>
                </a:cubicBezTo>
                <a:cubicBezTo>
                  <a:pt x="685800" y="175816"/>
                  <a:pt x="687388" y="173435"/>
                  <a:pt x="690563" y="170260"/>
                </a:cubicBezTo>
                <a:cubicBezTo>
                  <a:pt x="691356" y="169466"/>
                  <a:pt x="691753" y="169069"/>
                  <a:pt x="691753" y="169069"/>
                </a:cubicBezTo>
                <a:cubicBezTo>
                  <a:pt x="695722" y="165100"/>
                  <a:pt x="698897" y="159147"/>
                  <a:pt x="701278" y="151210"/>
                </a:cubicBezTo>
                <a:cubicBezTo>
                  <a:pt x="675085" y="163116"/>
                  <a:pt x="654844" y="167879"/>
                  <a:pt x="640556" y="165497"/>
                </a:cubicBezTo>
                <a:cubicBezTo>
                  <a:pt x="631031" y="163116"/>
                  <a:pt x="624681" y="157957"/>
                  <a:pt x="621506" y="150019"/>
                </a:cubicBezTo>
                <a:lnTo>
                  <a:pt x="617935" y="141685"/>
                </a:lnTo>
                <a:cubicBezTo>
                  <a:pt x="650478" y="140891"/>
                  <a:pt x="688181" y="128191"/>
                  <a:pt x="731044" y="103585"/>
                </a:cubicBezTo>
                <a:cubicBezTo>
                  <a:pt x="693738" y="104379"/>
                  <a:pt x="663972" y="105966"/>
                  <a:pt x="641747" y="108347"/>
                </a:cubicBezTo>
                <a:cubicBezTo>
                  <a:pt x="640160" y="108347"/>
                  <a:pt x="637778" y="108347"/>
                  <a:pt x="634603" y="108347"/>
                </a:cubicBezTo>
                <a:cubicBezTo>
                  <a:pt x="631428" y="109141"/>
                  <a:pt x="628650" y="109538"/>
                  <a:pt x="626269" y="109538"/>
                </a:cubicBezTo>
                <a:cubicBezTo>
                  <a:pt x="623888" y="109538"/>
                  <a:pt x="622300" y="107950"/>
                  <a:pt x="621506" y="104775"/>
                </a:cubicBezTo>
                <a:cubicBezTo>
                  <a:pt x="621506" y="103188"/>
                  <a:pt x="621903" y="100410"/>
                  <a:pt x="622697" y="96441"/>
                </a:cubicBezTo>
                <a:cubicBezTo>
                  <a:pt x="622697" y="93266"/>
                  <a:pt x="622697" y="90885"/>
                  <a:pt x="622697" y="89297"/>
                </a:cubicBezTo>
                <a:cubicBezTo>
                  <a:pt x="622697" y="86122"/>
                  <a:pt x="623491" y="83344"/>
                  <a:pt x="625078" y="80963"/>
                </a:cubicBezTo>
                <a:cubicBezTo>
                  <a:pt x="626666" y="80963"/>
                  <a:pt x="629047" y="80566"/>
                  <a:pt x="632222" y="79772"/>
                </a:cubicBezTo>
                <a:cubicBezTo>
                  <a:pt x="635397" y="79772"/>
                  <a:pt x="637381" y="79772"/>
                  <a:pt x="638175" y="79772"/>
                </a:cubicBezTo>
                <a:cubicBezTo>
                  <a:pt x="642144" y="79772"/>
                  <a:pt x="645716" y="80169"/>
                  <a:pt x="648891" y="80963"/>
                </a:cubicBezTo>
                <a:cubicBezTo>
                  <a:pt x="668735" y="80963"/>
                  <a:pt x="693341" y="80963"/>
                  <a:pt x="722710" y="80963"/>
                </a:cubicBezTo>
                <a:lnTo>
                  <a:pt x="722710" y="59532"/>
                </a:lnTo>
                <a:lnTo>
                  <a:pt x="702469" y="59532"/>
                </a:lnTo>
                <a:cubicBezTo>
                  <a:pt x="689769" y="59532"/>
                  <a:pt x="680244" y="59929"/>
                  <a:pt x="673894" y="60722"/>
                </a:cubicBezTo>
                <a:cubicBezTo>
                  <a:pt x="672306" y="60722"/>
                  <a:pt x="669131" y="60722"/>
                  <a:pt x="664369" y="60722"/>
                </a:cubicBezTo>
                <a:cubicBezTo>
                  <a:pt x="660400" y="61516"/>
                  <a:pt x="657225" y="61913"/>
                  <a:pt x="654844" y="61913"/>
                </a:cubicBezTo>
                <a:cubicBezTo>
                  <a:pt x="650081" y="61913"/>
                  <a:pt x="647700" y="60325"/>
                  <a:pt x="647700" y="57150"/>
                </a:cubicBezTo>
                <a:cubicBezTo>
                  <a:pt x="647700" y="56357"/>
                  <a:pt x="647700" y="54372"/>
                  <a:pt x="647700" y="51197"/>
                </a:cubicBezTo>
                <a:cubicBezTo>
                  <a:pt x="648494" y="48022"/>
                  <a:pt x="648891" y="45641"/>
                  <a:pt x="648891" y="44054"/>
                </a:cubicBezTo>
                <a:cubicBezTo>
                  <a:pt x="649685" y="40085"/>
                  <a:pt x="651272" y="36910"/>
                  <a:pt x="653653" y="34529"/>
                </a:cubicBezTo>
                <a:cubicBezTo>
                  <a:pt x="655241" y="34529"/>
                  <a:pt x="657622" y="34132"/>
                  <a:pt x="660797" y="33338"/>
                </a:cubicBezTo>
                <a:cubicBezTo>
                  <a:pt x="663972" y="33338"/>
                  <a:pt x="666353" y="33338"/>
                  <a:pt x="667941" y="33338"/>
                </a:cubicBezTo>
                <a:cubicBezTo>
                  <a:pt x="671909" y="33338"/>
                  <a:pt x="675481" y="34132"/>
                  <a:pt x="678656" y="35719"/>
                </a:cubicBezTo>
                <a:cubicBezTo>
                  <a:pt x="691356" y="35719"/>
                  <a:pt x="706041" y="35719"/>
                  <a:pt x="722710" y="35719"/>
                </a:cubicBezTo>
                <a:lnTo>
                  <a:pt x="722710" y="32147"/>
                </a:lnTo>
                <a:cubicBezTo>
                  <a:pt x="722710" y="28972"/>
                  <a:pt x="722710" y="24607"/>
                  <a:pt x="722710" y="19050"/>
                </a:cubicBezTo>
                <a:cubicBezTo>
                  <a:pt x="721916" y="13494"/>
                  <a:pt x="721519" y="9525"/>
                  <a:pt x="721519" y="7144"/>
                </a:cubicBezTo>
                <a:cubicBezTo>
                  <a:pt x="721519" y="3969"/>
                  <a:pt x="722710" y="2382"/>
                  <a:pt x="725091" y="2382"/>
                </a:cubicBezTo>
                <a:close/>
                <a:moveTo>
                  <a:pt x="165497" y="0"/>
                </a:moveTo>
                <a:cubicBezTo>
                  <a:pt x="166291" y="0"/>
                  <a:pt x="167878" y="0"/>
                  <a:pt x="170260" y="0"/>
                </a:cubicBezTo>
                <a:cubicBezTo>
                  <a:pt x="175022" y="1588"/>
                  <a:pt x="178991" y="1588"/>
                  <a:pt x="182166" y="0"/>
                </a:cubicBezTo>
                <a:cubicBezTo>
                  <a:pt x="189310" y="0"/>
                  <a:pt x="192485" y="3175"/>
                  <a:pt x="191691" y="9525"/>
                </a:cubicBezTo>
                <a:cubicBezTo>
                  <a:pt x="191691" y="10319"/>
                  <a:pt x="191691" y="11907"/>
                  <a:pt x="191691" y="14288"/>
                </a:cubicBezTo>
                <a:cubicBezTo>
                  <a:pt x="190897" y="15875"/>
                  <a:pt x="190500" y="17463"/>
                  <a:pt x="190500" y="19050"/>
                </a:cubicBezTo>
                <a:cubicBezTo>
                  <a:pt x="190500" y="19050"/>
                  <a:pt x="190500" y="19447"/>
                  <a:pt x="190500" y="20241"/>
                </a:cubicBezTo>
                <a:cubicBezTo>
                  <a:pt x="189706" y="21035"/>
                  <a:pt x="189310" y="21829"/>
                  <a:pt x="189310" y="22622"/>
                </a:cubicBezTo>
                <a:lnTo>
                  <a:pt x="236935" y="22622"/>
                </a:lnTo>
                <a:cubicBezTo>
                  <a:pt x="243285" y="22622"/>
                  <a:pt x="246063" y="25797"/>
                  <a:pt x="245269" y="32147"/>
                </a:cubicBezTo>
                <a:cubicBezTo>
                  <a:pt x="245269" y="36116"/>
                  <a:pt x="245269" y="38894"/>
                  <a:pt x="245269" y="40482"/>
                </a:cubicBezTo>
                <a:cubicBezTo>
                  <a:pt x="245269" y="40482"/>
                  <a:pt x="245666" y="40879"/>
                  <a:pt x="246460" y="41672"/>
                </a:cubicBezTo>
                <a:cubicBezTo>
                  <a:pt x="246460" y="42466"/>
                  <a:pt x="246460" y="43260"/>
                  <a:pt x="246460" y="44054"/>
                </a:cubicBezTo>
                <a:cubicBezTo>
                  <a:pt x="246460" y="46435"/>
                  <a:pt x="244475" y="47625"/>
                  <a:pt x="240506" y="47625"/>
                </a:cubicBezTo>
                <a:cubicBezTo>
                  <a:pt x="223838" y="46038"/>
                  <a:pt x="206772" y="45244"/>
                  <a:pt x="189310" y="45244"/>
                </a:cubicBezTo>
                <a:lnTo>
                  <a:pt x="189310" y="47625"/>
                </a:lnTo>
                <a:lnTo>
                  <a:pt x="189310" y="57150"/>
                </a:lnTo>
                <a:lnTo>
                  <a:pt x="238125" y="57150"/>
                </a:lnTo>
                <a:cubicBezTo>
                  <a:pt x="244475" y="57150"/>
                  <a:pt x="247253" y="59532"/>
                  <a:pt x="246460" y="64294"/>
                </a:cubicBezTo>
                <a:cubicBezTo>
                  <a:pt x="246460" y="67469"/>
                  <a:pt x="246460" y="69850"/>
                  <a:pt x="246460" y="71438"/>
                </a:cubicBezTo>
                <a:cubicBezTo>
                  <a:pt x="246460" y="71438"/>
                  <a:pt x="246460" y="71835"/>
                  <a:pt x="246460" y="72629"/>
                </a:cubicBezTo>
                <a:cubicBezTo>
                  <a:pt x="247253" y="74216"/>
                  <a:pt x="247650" y="75407"/>
                  <a:pt x="247650" y="76200"/>
                </a:cubicBezTo>
                <a:cubicBezTo>
                  <a:pt x="247650" y="77788"/>
                  <a:pt x="246063" y="78582"/>
                  <a:pt x="242888" y="78582"/>
                </a:cubicBezTo>
                <a:cubicBezTo>
                  <a:pt x="242094" y="78582"/>
                  <a:pt x="241697" y="78582"/>
                  <a:pt x="241697" y="78582"/>
                </a:cubicBezTo>
                <a:cubicBezTo>
                  <a:pt x="223441" y="77788"/>
                  <a:pt x="205978" y="77391"/>
                  <a:pt x="189310" y="77391"/>
                </a:cubicBezTo>
                <a:cubicBezTo>
                  <a:pt x="189310" y="80566"/>
                  <a:pt x="189310" y="84138"/>
                  <a:pt x="189310" y="88107"/>
                </a:cubicBezTo>
                <a:cubicBezTo>
                  <a:pt x="209947" y="88107"/>
                  <a:pt x="231775" y="88107"/>
                  <a:pt x="254794" y="88107"/>
                </a:cubicBezTo>
                <a:cubicBezTo>
                  <a:pt x="261144" y="88107"/>
                  <a:pt x="266700" y="86916"/>
                  <a:pt x="271463" y="84535"/>
                </a:cubicBezTo>
                <a:lnTo>
                  <a:pt x="271463" y="91679"/>
                </a:lnTo>
                <a:cubicBezTo>
                  <a:pt x="268288" y="107554"/>
                  <a:pt x="262335" y="116285"/>
                  <a:pt x="253603" y="117872"/>
                </a:cubicBezTo>
                <a:cubicBezTo>
                  <a:pt x="247253" y="117872"/>
                  <a:pt x="238522" y="116285"/>
                  <a:pt x="227410" y="113110"/>
                </a:cubicBezTo>
                <a:cubicBezTo>
                  <a:pt x="227410" y="113110"/>
                  <a:pt x="227013" y="113110"/>
                  <a:pt x="226219" y="113110"/>
                </a:cubicBezTo>
                <a:cubicBezTo>
                  <a:pt x="217488" y="111522"/>
                  <a:pt x="205581" y="110729"/>
                  <a:pt x="190500" y="110729"/>
                </a:cubicBezTo>
                <a:lnTo>
                  <a:pt x="188119" y="110729"/>
                </a:lnTo>
                <a:cubicBezTo>
                  <a:pt x="148431" y="110729"/>
                  <a:pt x="120650" y="111522"/>
                  <a:pt x="104775" y="113110"/>
                </a:cubicBezTo>
                <a:cubicBezTo>
                  <a:pt x="100013" y="114697"/>
                  <a:pt x="94853" y="115491"/>
                  <a:pt x="89297" y="115491"/>
                </a:cubicBezTo>
                <a:cubicBezTo>
                  <a:pt x="86122" y="115491"/>
                  <a:pt x="84535" y="113904"/>
                  <a:pt x="84535" y="110729"/>
                </a:cubicBezTo>
                <a:cubicBezTo>
                  <a:pt x="84535" y="99616"/>
                  <a:pt x="86122" y="92075"/>
                  <a:pt x="89297" y="88107"/>
                </a:cubicBezTo>
                <a:cubicBezTo>
                  <a:pt x="90091" y="88107"/>
                  <a:pt x="91678" y="88107"/>
                  <a:pt x="94060" y="88107"/>
                </a:cubicBezTo>
                <a:cubicBezTo>
                  <a:pt x="97235" y="87313"/>
                  <a:pt x="99616" y="86916"/>
                  <a:pt x="101203" y="86916"/>
                </a:cubicBezTo>
                <a:cubicBezTo>
                  <a:pt x="104378" y="86916"/>
                  <a:pt x="107156" y="87313"/>
                  <a:pt x="109538" y="88107"/>
                </a:cubicBezTo>
                <a:lnTo>
                  <a:pt x="160735" y="88107"/>
                </a:lnTo>
                <a:lnTo>
                  <a:pt x="160735" y="77391"/>
                </a:lnTo>
                <a:cubicBezTo>
                  <a:pt x="155178" y="77391"/>
                  <a:pt x="147638" y="77788"/>
                  <a:pt x="138113" y="78582"/>
                </a:cubicBezTo>
                <a:cubicBezTo>
                  <a:pt x="131763" y="78582"/>
                  <a:pt x="127397" y="78582"/>
                  <a:pt x="125016" y="78582"/>
                </a:cubicBezTo>
                <a:cubicBezTo>
                  <a:pt x="120253" y="80169"/>
                  <a:pt x="115491" y="80963"/>
                  <a:pt x="110728" y="80963"/>
                </a:cubicBezTo>
                <a:cubicBezTo>
                  <a:pt x="106760" y="80963"/>
                  <a:pt x="104775" y="79375"/>
                  <a:pt x="104775" y="76200"/>
                </a:cubicBezTo>
                <a:cubicBezTo>
                  <a:pt x="104775" y="72232"/>
                  <a:pt x="104775" y="68660"/>
                  <a:pt x="104775" y="65485"/>
                </a:cubicBezTo>
                <a:cubicBezTo>
                  <a:pt x="105569" y="62310"/>
                  <a:pt x="107156" y="59532"/>
                  <a:pt x="109538" y="57150"/>
                </a:cubicBezTo>
                <a:cubicBezTo>
                  <a:pt x="111125" y="57150"/>
                  <a:pt x="113110" y="57150"/>
                  <a:pt x="115491" y="57150"/>
                </a:cubicBezTo>
                <a:lnTo>
                  <a:pt x="161925" y="57150"/>
                </a:lnTo>
                <a:lnTo>
                  <a:pt x="161925" y="45244"/>
                </a:lnTo>
                <a:cubicBezTo>
                  <a:pt x="138906" y="45244"/>
                  <a:pt x="125810" y="45641"/>
                  <a:pt x="122635" y="46435"/>
                </a:cubicBezTo>
                <a:cubicBezTo>
                  <a:pt x="117872" y="48022"/>
                  <a:pt x="112713" y="48816"/>
                  <a:pt x="107156" y="48816"/>
                </a:cubicBezTo>
                <a:cubicBezTo>
                  <a:pt x="103981" y="48816"/>
                  <a:pt x="102394" y="47229"/>
                  <a:pt x="102394" y="44054"/>
                </a:cubicBezTo>
                <a:cubicBezTo>
                  <a:pt x="102394" y="43260"/>
                  <a:pt x="102394" y="42466"/>
                  <a:pt x="102394" y="41672"/>
                </a:cubicBezTo>
                <a:cubicBezTo>
                  <a:pt x="103188" y="38497"/>
                  <a:pt x="103188" y="36513"/>
                  <a:pt x="102394" y="35719"/>
                </a:cubicBezTo>
                <a:cubicBezTo>
                  <a:pt x="100013" y="23813"/>
                  <a:pt x="105172" y="19050"/>
                  <a:pt x="117872" y="21432"/>
                </a:cubicBezTo>
                <a:cubicBezTo>
                  <a:pt x="121841" y="21432"/>
                  <a:pt x="125413" y="21829"/>
                  <a:pt x="128588" y="22622"/>
                </a:cubicBezTo>
                <a:lnTo>
                  <a:pt x="161925" y="22622"/>
                </a:lnTo>
                <a:cubicBezTo>
                  <a:pt x="161925" y="20241"/>
                  <a:pt x="161925" y="17066"/>
                  <a:pt x="161925" y="13097"/>
                </a:cubicBezTo>
                <a:cubicBezTo>
                  <a:pt x="161131" y="9129"/>
                  <a:pt x="160735" y="6350"/>
                  <a:pt x="160735" y="4763"/>
                </a:cubicBezTo>
                <a:cubicBezTo>
                  <a:pt x="160735" y="1588"/>
                  <a:pt x="162322" y="0"/>
                  <a:pt x="165497" y="0"/>
                </a:cubicBez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solidFill>
                <a:srgbClr val="C00000"/>
              </a:solidFill>
              <a:latin typeface="方正华隶简体" panose="02000000000000000000" pitchFamily="2" charset="-122"/>
              <a:ea typeface="方正华隶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JlZThkMjMzM2I3MDE4OWMwMDVjNzEwZGRjOGVjNzAifQ=="/>
</p:tagLst>
</file>

<file path=ppt/tags/tag2.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ISLIDE.DIAGRAM" val="392749;"/>
</p:tagLst>
</file>

<file path=ppt/tags/tag7.xml><?xml version="1.0" encoding="utf-8"?>
<p:tagLst xmlns:a="http://schemas.openxmlformats.org/drawingml/2006/main" xmlns:r="http://schemas.openxmlformats.org/officeDocument/2006/relationships" xmlns:p="http://schemas.openxmlformats.org/presentationml/2006/main">
  <p:tag name="ISLIDE.DIAGRAM" val="392749;"/>
</p:tagLst>
</file>

<file path=ppt/tags/tag8.xml><?xml version="1.0" encoding="utf-8"?>
<p:tagLst xmlns:a="http://schemas.openxmlformats.org/drawingml/2006/main" xmlns:r="http://schemas.openxmlformats.org/officeDocument/2006/relationships" xmlns:p="http://schemas.openxmlformats.org/presentationml/2006/main">
  <p:tag name="ISLIDE.DIAGRAM" val="39274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5955</Words>
  <Application>Microsoft Office PowerPoint</Application>
  <PresentationFormat>宽屏</PresentationFormat>
  <Paragraphs>560</Paragraphs>
  <Slides>78</Slides>
  <Notes>70</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78</vt:i4>
      </vt:variant>
    </vt:vector>
  </HeadingPairs>
  <TitlesOfParts>
    <vt:vector size="103" baseType="lpstr">
      <vt:lpstr>Bebas</vt:lpstr>
      <vt:lpstr>Gotham Rounded Book</vt:lpstr>
      <vt:lpstr>Roboto Regular</vt:lpstr>
      <vt:lpstr>等线</vt:lpstr>
      <vt:lpstr>方正榜书行简体</vt:lpstr>
      <vt:lpstr>方正粗宋简体</vt:lpstr>
      <vt:lpstr>方正粗雅宋_GBK</vt:lpstr>
      <vt:lpstr>方正华隶简体</vt:lpstr>
      <vt:lpstr>方正字迹-佛君包装简体</vt:lpstr>
      <vt:lpstr>汉仪旗黑-45S</vt:lpstr>
      <vt:lpstr>汉仪秦川飞影W</vt:lpstr>
      <vt:lpstr>华文细黑</vt:lpstr>
      <vt:lpstr>华文新魏</vt:lpstr>
      <vt:lpstr>华文行楷</vt:lpstr>
      <vt:lpstr>华文中宋</vt:lpstr>
      <vt:lpstr>楷体</vt:lpstr>
      <vt:lpstr>思源黑体 CN Medium</vt:lpstr>
      <vt:lpstr>思源黑体 CN Regular</vt:lpstr>
      <vt:lpstr>宋体</vt:lpstr>
      <vt:lpstr>微软雅黑</vt:lpstr>
      <vt:lpstr>Arial</vt:lpstr>
      <vt:lpstr>Calibri</vt:lpstr>
      <vt:lpstr>Helvetica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帐户</cp:lastModifiedBy>
  <cp:revision>1</cp:revision>
  <dcterms:created xsi:type="dcterms:W3CDTF">2020-02-06T04:51:00Z</dcterms:created>
  <dcterms:modified xsi:type="dcterms:W3CDTF">2022-09-30T11:20:08Z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39582e4f51ed441e91de66acef36a4de</vt:lpwstr>
  </property>
  <property fmtid="{D5CDD505-2E9C-101B-9397-08002B2CF9AE}" pid="3" name="KSOProductBuildVer">
    <vt:lpwstr>2052-11.1.0.11875</vt:lpwstr>
  </property>
</Properties>
</file>